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61" r:id="rId3"/>
    <p:sldId id="256" r:id="rId4"/>
    <p:sldId id="257" r:id="rId5"/>
    <p:sldId id="264" r:id="rId6"/>
    <p:sldId id="266" r:id="rId7"/>
    <p:sldId id="263" r:id="rId8"/>
  </p:sldIdLst>
  <p:sldSz cx="9144000" cy="6858000" type="screen4x3"/>
  <p:notesSz cx="6735763" cy="98663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589" y="-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FAA15-A492-486C-8CBF-CB17B63F2B44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A2976B-FAC6-48E7-9CAC-A9F2868C694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646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50888"/>
            <a:ext cx="4929187" cy="3698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5373" y="9371285"/>
            <a:ext cx="2918831" cy="49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C49C6C2-0BAE-4CA1-8EF1-A72C338B58E8}" type="slidenum">
              <a:rPr lang="ru-RU" altLang="ru-RU">
                <a:solidFill>
                  <a:srgbClr val="000000"/>
                </a:solidFill>
              </a:rPr>
              <a:pPr/>
              <a:t>4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5373" y="9371285"/>
            <a:ext cx="2918831" cy="49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C49C6C2-0BAE-4CA1-8EF1-A72C338B58E8}" type="slidenum">
              <a:rPr lang="ru-RU" altLang="ru-RU">
                <a:solidFill>
                  <a:srgbClr val="000000"/>
                </a:solidFill>
              </a:rPr>
              <a:pPr/>
              <a:t>5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5373" y="9371285"/>
            <a:ext cx="2918831" cy="49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C49C6C2-0BAE-4CA1-8EF1-A72C338B58E8}" type="slidenum">
              <a:rPr lang="ru-RU" altLang="ru-RU">
                <a:solidFill>
                  <a:srgbClr val="000000"/>
                </a:solidFill>
              </a:rPr>
              <a:pPr/>
              <a:t>7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10.04.2018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10.04.2018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10.04.2018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635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10.04.2018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10.04.2018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10.04.2018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10.04.2018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10.04.2018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10.04.2018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10.04.2018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10.04.2018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A66AE-81F5-474A-B74B-EE41E9320F19}" type="datetimeFigureOut">
              <a:rPr lang="uk-UA" smtClean="0"/>
              <a:t>10.04.2018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Microsoft_Excel_97-2003_Worksheet1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Microsoft_Excel_97-2003_Worksheet2.xls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oleObject" Target="../embeddings/Microsoft_Excel_97-2003_Worksheet3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1" t="9504" r="17180" b="5532"/>
          <a:stretch/>
        </p:blipFill>
        <p:spPr bwMode="auto">
          <a:xfrm>
            <a:off x="50471" y="0"/>
            <a:ext cx="9093529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4463988" y="6428245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15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0" t="9788" r="17340" b="4680"/>
          <a:stretch/>
        </p:blipFill>
        <p:spPr bwMode="auto">
          <a:xfrm>
            <a:off x="0" y="-14475"/>
            <a:ext cx="9144000" cy="676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4505325" y="6411302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8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 txBox="1">
            <a:spLocks/>
          </p:cNvSpPr>
          <p:nvPr/>
        </p:nvSpPr>
        <p:spPr bwMode="auto">
          <a:xfrm>
            <a:off x="827088" y="166688"/>
            <a:ext cx="81883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1pPr>
            <a:lvl2pPr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2pPr>
            <a:lvl3pPr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3pPr>
            <a:lvl4pPr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4pPr>
            <a:lvl5pPr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defTabSz="914400" eaLnBrk="1" hangingPunct="1">
              <a:buClrTx/>
              <a:buSzTx/>
              <a:buFontTx/>
              <a:buNone/>
            </a:pPr>
            <a:r>
              <a:rPr lang="uk-UA" altLang="ru-RU" b="1" dirty="0">
                <a:solidFill>
                  <a:srgbClr val="376092"/>
                </a:solidFill>
              </a:rPr>
              <a:t>Стан забезпечення містобудівною документацією </a:t>
            </a:r>
            <a:br>
              <a:rPr lang="uk-UA" altLang="ru-RU" b="1" dirty="0">
                <a:solidFill>
                  <a:srgbClr val="376092"/>
                </a:solidFill>
              </a:rPr>
            </a:br>
            <a:r>
              <a:rPr lang="uk-UA" altLang="ru-RU" b="1" dirty="0">
                <a:solidFill>
                  <a:srgbClr val="376092"/>
                </a:solidFill>
              </a:rPr>
              <a:t>на місцевому рівні</a:t>
            </a:r>
            <a:br>
              <a:rPr lang="uk-UA" altLang="ru-RU" b="1" dirty="0">
                <a:solidFill>
                  <a:srgbClr val="376092"/>
                </a:solidFill>
              </a:rPr>
            </a:br>
            <a:r>
              <a:rPr lang="uk-UA" altLang="ru-RU" b="1" dirty="0">
                <a:solidFill>
                  <a:srgbClr val="376092"/>
                </a:solidFill>
              </a:rPr>
              <a:t>(актуальні генеральні плани міст)</a:t>
            </a:r>
          </a:p>
        </p:txBody>
      </p:sp>
      <p:grpSp>
        <p:nvGrpSpPr>
          <p:cNvPr id="28675" name="Группа 3"/>
          <p:cNvGrpSpPr>
            <a:grpSpLocks noChangeAspect="1"/>
          </p:cNvGrpSpPr>
          <p:nvPr/>
        </p:nvGrpSpPr>
        <p:grpSpPr bwMode="auto">
          <a:xfrm>
            <a:off x="590550" y="1309688"/>
            <a:ext cx="7920038" cy="5130800"/>
            <a:chOff x="3764333" y="1374623"/>
            <a:chExt cx="5994550" cy="3993635"/>
          </a:xfrm>
        </p:grpSpPr>
        <p:sp>
          <p:nvSpPr>
            <p:cNvPr id="28682" name="Freeform 7"/>
            <p:cNvSpPr>
              <a:spLocks/>
            </p:cNvSpPr>
            <p:nvPr/>
          </p:nvSpPr>
          <p:spPr bwMode="gray">
            <a:xfrm>
              <a:off x="7525667" y="5150988"/>
              <a:ext cx="177208" cy="215813"/>
            </a:xfrm>
            <a:custGeom>
              <a:avLst/>
              <a:gdLst>
                <a:gd name="T0" fmla="*/ 2147483647 w 216"/>
                <a:gd name="T1" fmla="*/ 2147483647 h 264"/>
                <a:gd name="T2" fmla="*/ 2147483647 w 216"/>
                <a:gd name="T3" fmla="*/ 2147483647 h 264"/>
                <a:gd name="T4" fmla="*/ 2147483647 w 216"/>
                <a:gd name="T5" fmla="*/ 2147483647 h 264"/>
                <a:gd name="T6" fmla="*/ 2147483647 w 216"/>
                <a:gd name="T7" fmla="*/ 2147483647 h 264"/>
                <a:gd name="T8" fmla="*/ 2147483647 w 216"/>
                <a:gd name="T9" fmla="*/ 2147483647 h 264"/>
                <a:gd name="T10" fmla="*/ 2147483647 w 216"/>
                <a:gd name="T11" fmla="*/ 2147483647 h 264"/>
                <a:gd name="T12" fmla="*/ 2147483647 w 216"/>
                <a:gd name="T13" fmla="*/ 2147483647 h 264"/>
                <a:gd name="T14" fmla="*/ 2147483647 w 216"/>
                <a:gd name="T15" fmla="*/ 2147483647 h 264"/>
                <a:gd name="T16" fmla="*/ 2147483647 w 216"/>
                <a:gd name="T17" fmla="*/ 2147483647 h 264"/>
                <a:gd name="T18" fmla="*/ 2147483647 w 216"/>
                <a:gd name="T19" fmla="*/ 2147483647 h 264"/>
                <a:gd name="T20" fmla="*/ 2147483647 w 216"/>
                <a:gd name="T21" fmla="*/ 2147483647 h 264"/>
                <a:gd name="T22" fmla="*/ 2147483647 w 216"/>
                <a:gd name="T23" fmla="*/ 2147483647 h 264"/>
                <a:gd name="T24" fmla="*/ 2147483647 w 216"/>
                <a:gd name="T25" fmla="*/ 2147483647 h 264"/>
                <a:gd name="T26" fmla="*/ 2147483647 w 216"/>
                <a:gd name="T27" fmla="*/ 2147483647 h 264"/>
                <a:gd name="T28" fmla="*/ 2147483647 w 216"/>
                <a:gd name="T29" fmla="*/ 2147483647 h 264"/>
                <a:gd name="T30" fmla="*/ 2147483647 w 216"/>
                <a:gd name="T31" fmla="*/ 2147483647 h 264"/>
                <a:gd name="T32" fmla="*/ 2147483647 w 216"/>
                <a:gd name="T33" fmla="*/ 2147483647 h 264"/>
                <a:gd name="T34" fmla="*/ 2147483647 w 216"/>
                <a:gd name="T35" fmla="*/ 2147483647 h 264"/>
                <a:gd name="T36" fmla="*/ 2147483647 w 216"/>
                <a:gd name="T37" fmla="*/ 2147483647 h 264"/>
                <a:gd name="T38" fmla="*/ 2147483647 w 216"/>
                <a:gd name="T39" fmla="*/ 2147483647 h 264"/>
                <a:gd name="T40" fmla="*/ 2147483647 w 216"/>
                <a:gd name="T41" fmla="*/ 2147483647 h 264"/>
                <a:gd name="T42" fmla="*/ 2147483647 w 216"/>
                <a:gd name="T43" fmla="*/ 2147483647 h 264"/>
                <a:gd name="T44" fmla="*/ 2147483647 w 216"/>
                <a:gd name="T45" fmla="*/ 2147483647 h 264"/>
                <a:gd name="T46" fmla="*/ 2147483647 w 216"/>
                <a:gd name="T47" fmla="*/ 2147483647 h 264"/>
                <a:gd name="T48" fmla="*/ 2147483647 w 216"/>
                <a:gd name="T49" fmla="*/ 2147483647 h 264"/>
                <a:gd name="T50" fmla="*/ 2147483647 w 216"/>
                <a:gd name="T51" fmla="*/ 2147483647 h 264"/>
                <a:gd name="T52" fmla="*/ 2147483647 w 216"/>
                <a:gd name="T53" fmla="*/ 2147483647 h 264"/>
                <a:gd name="T54" fmla="*/ 2147483647 w 216"/>
                <a:gd name="T55" fmla="*/ 2147483647 h 264"/>
                <a:gd name="T56" fmla="*/ 2147483647 w 216"/>
                <a:gd name="T57" fmla="*/ 2147483647 h 264"/>
                <a:gd name="T58" fmla="*/ 2147483647 w 216"/>
                <a:gd name="T59" fmla="*/ 2147483647 h 264"/>
                <a:gd name="T60" fmla="*/ 2147483647 w 216"/>
                <a:gd name="T61" fmla="*/ 2147483647 h 264"/>
                <a:gd name="T62" fmla="*/ 2147483647 w 216"/>
                <a:gd name="T63" fmla="*/ 2147483647 h 264"/>
                <a:gd name="T64" fmla="*/ 2147483647 w 216"/>
                <a:gd name="T65" fmla="*/ 2147483647 h 264"/>
                <a:gd name="T66" fmla="*/ 2147483647 w 216"/>
                <a:gd name="T67" fmla="*/ 2147483647 h 264"/>
                <a:gd name="T68" fmla="*/ 2147483647 w 216"/>
                <a:gd name="T69" fmla="*/ 2147483647 h 264"/>
                <a:gd name="T70" fmla="*/ 2147483647 w 216"/>
                <a:gd name="T71" fmla="*/ 2147483647 h 264"/>
                <a:gd name="T72" fmla="*/ 2147483647 w 216"/>
                <a:gd name="T73" fmla="*/ 2147483647 h 264"/>
                <a:gd name="T74" fmla="*/ 2147483647 w 216"/>
                <a:gd name="T75" fmla="*/ 2147483647 h 264"/>
                <a:gd name="T76" fmla="*/ 2147483647 w 216"/>
                <a:gd name="T77" fmla="*/ 2147483647 h 264"/>
                <a:gd name="T78" fmla="*/ 2147483647 w 216"/>
                <a:gd name="T79" fmla="*/ 2147483647 h 264"/>
                <a:gd name="T80" fmla="*/ 2147483647 w 216"/>
                <a:gd name="T81" fmla="*/ 2147483647 h 264"/>
                <a:gd name="T82" fmla="*/ 2147483647 w 216"/>
                <a:gd name="T83" fmla="*/ 2147483647 h 264"/>
                <a:gd name="T84" fmla="*/ 2147483647 w 216"/>
                <a:gd name="T85" fmla="*/ 2147483647 h 264"/>
                <a:gd name="T86" fmla="*/ 2147483647 w 216"/>
                <a:gd name="T87" fmla="*/ 2147483647 h 264"/>
                <a:gd name="T88" fmla="*/ 2147483647 w 216"/>
                <a:gd name="T89" fmla="*/ 2147483647 h 264"/>
                <a:gd name="T90" fmla="*/ 2147483647 w 216"/>
                <a:gd name="T91" fmla="*/ 2147483647 h 264"/>
                <a:gd name="T92" fmla="*/ 2147483647 w 216"/>
                <a:gd name="T93" fmla="*/ 2147483647 h 264"/>
                <a:gd name="T94" fmla="*/ 2147483647 w 216"/>
                <a:gd name="T95" fmla="*/ 2147483647 h 264"/>
                <a:gd name="T96" fmla="*/ 2147483647 w 216"/>
                <a:gd name="T97" fmla="*/ 2147483647 h 264"/>
                <a:gd name="T98" fmla="*/ 2147483647 w 216"/>
                <a:gd name="T99" fmla="*/ 0 h 2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16"/>
                <a:gd name="T151" fmla="*/ 0 h 264"/>
                <a:gd name="T152" fmla="*/ 216 w 216"/>
                <a:gd name="T153" fmla="*/ 264 h 2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16" h="264">
                  <a:moveTo>
                    <a:pt x="84" y="0"/>
                  </a:moveTo>
                  <a:lnTo>
                    <a:pt x="78" y="12"/>
                  </a:lnTo>
                  <a:lnTo>
                    <a:pt x="84" y="18"/>
                  </a:lnTo>
                  <a:lnTo>
                    <a:pt x="84" y="24"/>
                  </a:lnTo>
                  <a:lnTo>
                    <a:pt x="90" y="24"/>
                  </a:lnTo>
                  <a:lnTo>
                    <a:pt x="108" y="24"/>
                  </a:lnTo>
                  <a:lnTo>
                    <a:pt x="126" y="30"/>
                  </a:lnTo>
                  <a:lnTo>
                    <a:pt x="126" y="36"/>
                  </a:lnTo>
                  <a:lnTo>
                    <a:pt x="126" y="42"/>
                  </a:lnTo>
                  <a:lnTo>
                    <a:pt x="126" y="48"/>
                  </a:lnTo>
                  <a:lnTo>
                    <a:pt x="120" y="48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96" y="72"/>
                  </a:lnTo>
                  <a:lnTo>
                    <a:pt x="96" y="78"/>
                  </a:lnTo>
                  <a:lnTo>
                    <a:pt x="102" y="78"/>
                  </a:lnTo>
                  <a:lnTo>
                    <a:pt x="108" y="78"/>
                  </a:lnTo>
                  <a:lnTo>
                    <a:pt x="120" y="78"/>
                  </a:lnTo>
                  <a:lnTo>
                    <a:pt x="126" y="78"/>
                  </a:lnTo>
                  <a:lnTo>
                    <a:pt x="126" y="72"/>
                  </a:lnTo>
                  <a:lnTo>
                    <a:pt x="132" y="72"/>
                  </a:lnTo>
                  <a:lnTo>
                    <a:pt x="138" y="78"/>
                  </a:lnTo>
                  <a:lnTo>
                    <a:pt x="144" y="72"/>
                  </a:lnTo>
                  <a:lnTo>
                    <a:pt x="150" y="78"/>
                  </a:lnTo>
                  <a:lnTo>
                    <a:pt x="156" y="84"/>
                  </a:lnTo>
                  <a:lnTo>
                    <a:pt x="162" y="84"/>
                  </a:lnTo>
                  <a:lnTo>
                    <a:pt x="162" y="90"/>
                  </a:lnTo>
                  <a:lnTo>
                    <a:pt x="156" y="96"/>
                  </a:lnTo>
                  <a:lnTo>
                    <a:pt x="156" y="102"/>
                  </a:lnTo>
                  <a:lnTo>
                    <a:pt x="156" y="108"/>
                  </a:lnTo>
                  <a:lnTo>
                    <a:pt x="150" y="108"/>
                  </a:lnTo>
                  <a:lnTo>
                    <a:pt x="144" y="120"/>
                  </a:lnTo>
                  <a:lnTo>
                    <a:pt x="138" y="120"/>
                  </a:lnTo>
                  <a:lnTo>
                    <a:pt x="138" y="126"/>
                  </a:lnTo>
                  <a:lnTo>
                    <a:pt x="144" y="138"/>
                  </a:lnTo>
                  <a:lnTo>
                    <a:pt x="144" y="144"/>
                  </a:lnTo>
                  <a:lnTo>
                    <a:pt x="156" y="144"/>
                  </a:lnTo>
                  <a:lnTo>
                    <a:pt x="162" y="138"/>
                  </a:lnTo>
                  <a:lnTo>
                    <a:pt x="168" y="138"/>
                  </a:lnTo>
                  <a:lnTo>
                    <a:pt x="168" y="144"/>
                  </a:lnTo>
                  <a:lnTo>
                    <a:pt x="180" y="150"/>
                  </a:lnTo>
                  <a:lnTo>
                    <a:pt x="180" y="156"/>
                  </a:lnTo>
                  <a:lnTo>
                    <a:pt x="180" y="162"/>
                  </a:lnTo>
                  <a:lnTo>
                    <a:pt x="186" y="174"/>
                  </a:lnTo>
                  <a:lnTo>
                    <a:pt x="186" y="180"/>
                  </a:lnTo>
                  <a:lnTo>
                    <a:pt x="186" y="186"/>
                  </a:lnTo>
                  <a:lnTo>
                    <a:pt x="186" y="192"/>
                  </a:lnTo>
                  <a:lnTo>
                    <a:pt x="198" y="192"/>
                  </a:lnTo>
                  <a:lnTo>
                    <a:pt x="198" y="198"/>
                  </a:lnTo>
                  <a:lnTo>
                    <a:pt x="204" y="210"/>
                  </a:lnTo>
                  <a:lnTo>
                    <a:pt x="204" y="216"/>
                  </a:lnTo>
                  <a:lnTo>
                    <a:pt x="210" y="216"/>
                  </a:lnTo>
                  <a:lnTo>
                    <a:pt x="210" y="222"/>
                  </a:lnTo>
                  <a:lnTo>
                    <a:pt x="216" y="234"/>
                  </a:lnTo>
                  <a:lnTo>
                    <a:pt x="216" y="240"/>
                  </a:lnTo>
                  <a:lnTo>
                    <a:pt x="204" y="240"/>
                  </a:lnTo>
                  <a:lnTo>
                    <a:pt x="198" y="240"/>
                  </a:lnTo>
                  <a:lnTo>
                    <a:pt x="192" y="240"/>
                  </a:lnTo>
                  <a:lnTo>
                    <a:pt x="186" y="240"/>
                  </a:lnTo>
                  <a:lnTo>
                    <a:pt x="180" y="240"/>
                  </a:lnTo>
                  <a:lnTo>
                    <a:pt x="174" y="246"/>
                  </a:lnTo>
                  <a:lnTo>
                    <a:pt x="168" y="246"/>
                  </a:lnTo>
                  <a:lnTo>
                    <a:pt x="162" y="246"/>
                  </a:lnTo>
                  <a:lnTo>
                    <a:pt x="162" y="252"/>
                  </a:lnTo>
                  <a:lnTo>
                    <a:pt x="156" y="258"/>
                  </a:lnTo>
                  <a:lnTo>
                    <a:pt x="150" y="258"/>
                  </a:lnTo>
                  <a:lnTo>
                    <a:pt x="144" y="264"/>
                  </a:lnTo>
                  <a:lnTo>
                    <a:pt x="138" y="258"/>
                  </a:lnTo>
                  <a:lnTo>
                    <a:pt x="138" y="252"/>
                  </a:lnTo>
                  <a:lnTo>
                    <a:pt x="138" y="246"/>
                  </a:lnTo>
                  <a:lnTo>
                    <a:pt x="132" y="240"/>
                  </a:lnTo>
                  <a:lnTo>
                    <a:pt x="126" y="246"/>
                  </a:lnTo>
                  <a:lnTo>
                    <a:pt x="120" y="246"/>
                  </a:lnTo>
                  <a:lnTo>
                    <a:pt x="114" y="246"/>
                  </a:lnTo>
                  <a:lnTo>
                    <a:pt x="114" y="240"/>
                  </a:lnTo>
                  <a:lnTo>
                    <a:pt x="108" y="234"/>
                  </a:lnTo>
                  <a:lnTo>
                    <a:pt x="108" y="228"/>
                  </a:lnTo>
                  <a:lnTo>
                    <a:pt x="108" y="222"/>
                  </a:lnTo>
                  <a:lnTo>
                    <a:pt x="102" y="222"/>
                  </a:lnTo>
                  <a:lnTo>
                    <a:pt x="102" y="210"/>
                  </a:lnTo>
                  <a:lnTo>
                    <a:pt x="96" y="204"/>
                  </a:lnTo>
                  <a:lnTo>
                    <a:pt x="90" y="204"/>
                  </a:lnTo>
                  <a:lnTo>
                    <a:pt x="84" y="198"/>
                  </a:lnTo>
                  <a:lnTo>
                    <a:pt x="84" y="204"/>
                  </a:lnTo>
                  <a:lnTo>
                    <a:pt x="78" y="204"/>
                  </a:lnTo>
                  <a:lnTo>
                    <a:pt x="78" y="198"/>
                  </a:lnTo>
                  <a:lnTo>
                    <a:pt x="78" y="204"/>
                  </a:lnTo>
                  <a:lnTo>
                    <a:pt x="72" y="204"/>
                  </a:lnTo>
                  <a:lnTo>
                    <a:pt x="66" y="204"/>
                  </a:lnTo>
                  <a:lnTo>
                    <a:pt x="60" y="198"/>
                  </a:lnTo>
                  <a:lnTo>
                    <a:pt x="54" y="198"/>
                  </a:lnTo>
                  <a:lnTo>
                    <a:pt x="48" y="192"/>
                  </a:lnTo>
                  <a:lnTo>
                    <a:pt x="48" y="198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36" y="192"/>
                  </a:lnTo>
                  <a:lnTo>
                    <a:pt x="36" y="186"/>
                  </a:lnTo>
                  <a:lnTo>
                    <a:pt x="36" y="180"/>
                  </a:lnTo>
                  <a:lnTo>
                    <a:pt x="30" y="180"/>
                  </a:lnTo>
                  <a:lnTo>
                    <a:pt x="24" y="174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2" y="168"/>
                  </a:lnTo>
                  <a:lnTo>
                    <a:pt x="12" y="162"/>
                  </a:lnTo>
                  <a:lnTo>
                    <a:pt x="6" y="162"/>
                  </a:lnTo>
                  <a:lnTo>
                    <a:pt x="0" y="150"/>
                  </a:lnTo>
                  <a:lnTo>
                    <a:pt x="6" y="150"/>
                  </a:lnTo>
                  <a:lnTo>
                    <a:pt x="6" y="144"/>
                  </a:lnTo>
                  <a:lnTo>
                    <a:pt x="6" y="156"/>
                  </a:lnTo>
                  <a:lnTo>
                    <a:pt x="12" y="150"/>
                  </a:lnTo>
                  <a:lnTo>
                    <a:pt x="12" y="162"/>
                  </a:lnTo>
                  <a:lnTo>
                    <a:pt x="12" y="156"/>
                  </a:lnTo>
                  <a:lnTo>
                    <a:pt x="12" y="150"/>
                  </a:lnTo>
                  <a:lnTo>
                    <a:pt x="18" y="150"/>
                  </a:lnTo>
                  <a:lnTo>
                    <a:pt x="18" y="156"/>
                  </a:lnTo>
                  <a:lnTo>
                    <a:pt x="24" y="156"/>
                  </a:lnTo>
                  <a:lnTo>
                    <a:pt x="18" y="150"/>
                  </a:lnTo>
                  <a:lnTo>
                    <a:pt x="18" y="144"/>
                  </a:lnTo>
                  <a:lnTo>
                    <a:pt x="24" y="138"/>
                  </a:lnTo>
                  <a:lnTo>
                    <a:pt x="30" y="144"/>
                  </a:lnTo>
                  <a:lnTo>
                    <a:pt x="30" y="132"/>
                  </a:lnTo>
                  <a:lnTo>
                    <a:pt x="36" y="132"/>
                  </a:lnTo>
                  <a:lnTo>
                    <a:pt x="36" y="138"/>
                  </a:lnTo>
                  <a:lnTo>
                    <a:pt x="36" y="132"/>
                  </a:lnTo>
                  <a:lnTo>
                    <a:pt x="42" y="132"/>
                  </a:lnTo>
                  <a:lnTo>
                    <a:pt x="48" y="132"/>
                  </a:lnTo>
                  <a:lnTo>
                    <a:pt x="54" y="126"/>
                  </a:lnTo>
                  <a:lnTo>
                    <a:pt x="60" y="126"/>
                  </a:lnTo>
                  <a:lnTo>
                    <a:pt x="60" y="132"/>
                  </a:lnTo>
                  <a:lnTo>
                    <a:pt x="60" y="138"/>
                  </a:lnTo>
                  <a:lnTo>
                    <a:pt x="60" y="132"/>
                  </a:lnTo>
                  <a:lnTo>
                    <a:pt x="66" y="126"/>
                  </a:lnTo>
                  <a:lnTo>
                    <a:pt x="60" y="126"/>
                  </a:lnTo>
                  <a:lnTo>
                    <a:pt x="54" y="120"/>
                  </a:lnTo>
                  <a:lnTo>
                    <a:pt x="54" y="126"/>
                  </a:lnTo>
                  <a:lnTo>
                    <a:pt x="54" y="120"/>
                  </a:lnTo>
                  <a:lnTo>
                    <a:pt x="60" y="114"/>
                  </a:lnTo>
                  <a:lnTo>
                    <a:pt x="66" y="114"/>
                  </a:lnTo>
                  <a:lnTo>
                    <a:pt x="66" y="108"/>
                  </a:lnTo>
                  <a:lnTo>
                    <a:pt x="66" y="102"/>
                  </a:lnTo>
                  <a:lnTo>
                    <a:pt x="66" y="66"/>
                  </a:lnTo>
                  <a:lnTo>
                    <a:pt x="66" y="54"/>
                  </a:lnTo>
                  <a:lnTo>
                    <a:pt x="66" y="42"/>
                  </a:lnTo>
                  <a:lnTo>
                    <a:pt x="60" y="30"/>
                  </a:lnTo>
                  <a:lnTo>
                    <a:pt x="66" y="24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2" y="6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close/>
                </a:path>
              </a:pathLst>
            </a:custGeom>
            <a:noFill/>
            <a:ln w="9525">
              <a:solidFill>
                <a:srgbClr val="B2B2B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683" name="Freeform 8"/>
            <p:cNvSpPr>
              <a:spLocks/>
            </p:cNvSpPr>
            <p:nvPr/>
          </p:nvSpPr>
          <p:spPr bwMode="gray">
            <a:xfrm>
              <a:off x="3764333" y="3068797"/>
              <a:ext cx="832743" cy="602144"/>
            </a:xfrm>
            <a:custGeom>
              <a:avLst/>
              <a:gdLst>
                <a:gd name="T0" fmla="*/ 2147483647 w 1014"/>
                <a:gd name="T1" fmla="*/ 2147483647 h 732"/>
                <a:gd name="T2" fmla="*/ 2147483647 w 1014"/>
                <a:gd name="T3" fmla="*/ 2147483647 h 732"/>
                <a:gd name="T4" fmla="*/ 2147483647 w 1014"/>
                <a:gd name="T5" fmla="*/ 2147483647 h 732"/>
                <a:gd name="T6" fmla="*/ 2147483647 w 1014"/>
                <a:gd name="T7" fmla="*/ 2147483647 h 732"/>
                <a:gd name="T8" fmla="*/ 2147483647 w 1014"/>
                <a:gd name="T9" fmla="*/ 2147483647 h 732"/>
                <a:gd name="T10" fmla="*/ 2147483647 w 1014"/>
                <a:gd name="T11" fmla="*/ 2147483647 h 732"/>
                <a:gd name="T12" fmla="*/ 2147483647 w 1014"/>
                <a:gd name="T13" fmla="*/ 2147483647 h 732"/>
                <a:gd name="T14" fmla="*/ 2147483647 w 1014"/>
                <a:gd name="T15" fmla="*/ 2147483647 h 732"/>
                <a:gd name="T16" fmla="*/ 2147483647 w 1014"/>
                <a:gd name="T17" fmla="*/ 2147483647 h 732"/>
                <a:gd name="T18" fmla="*/ 2147483647 w 1014"/>
                <a:gd name="T19" fmla="*/ 2147483647 h 732"/>
                <a:gd name="T20" fmla="*/ 2147483647 w 1014"/>
                <a:gd name="T21" fmla="*/ 2147483647 h 732"/>
                <a:gd name="T22" fmla="*/ 2147483647 w 1014"/>
                <a:gd name="T23" fmla="*/ 2147483647 h 732"/>
                <a:gd name="T24" fmla="*/ 2147483647 w 1014"/>
                <a:gd name="T25" fmla="*/ 2147483647 h 732"/>
                <a:gd name="T26" fmla="*/ 2147483647 w 1014"/>
                <a:gd name="T27" fmla="*/ 2147483647 h 732"/>
                <a:gd name="T28" fmla="*/ 2147483647 w 1014"/>
                <a:gd name="T29" fmla="*/ 2147483647 h 732"/>
                <a:gd name="T30" fmla="*/ 2147483647 w 1014"/>
                <a:gd name="T31" fmla="*/ 2147483647 h 732"/>
                <a:gd name="T32" fmla="*/ 2147483647 w 1014"/>
                <a:gd name="T33" fmla="*/ 2147483647 h 732"/>
                <a:gd name="T34" fmla="*/ 2147483647 w 1014"/>
                <a:gd name="T35" fmla="*/ 2147483647 h 732"/>
                <a:gd name="T36" fmla="*/ 2147483647 w 1014"/>
                <a:gd name="T37" fmla="*/ 2147483647 h 732"/>
                <a:gd name="T38" fmla="*/ 2147483647 w 1014"/>
                <a:gd name="T39" fmla="*/ 2147483647 h 732"/>
                <a:gd name="T40" fmla="*/ 2147483647 w 1014"/>
                <a:gd name="T41" fmla="*/ 2147483647 h 732"/>
                <a:gd name="T42" fmla="*/ 2147483647 w 1014"/>
                <a:gd name="T43" fmla="*/ 2147483647 h 732"/>
                <a:gd name="T44" fmla="*/ 2147483647 w 1014"/>
                <a:gd name="T45" fmla="*/ 2147483647 h 732"/>
                <a:gd name="T46" fmla="*/ 2147483647 w 1014"/>
                <a:gd name="T47" fmla="*/ 2147483647 h 732"/>
                <a:gd name="T48" fmla="*/ 2147483647 w 1014"/>
                <a:gd name="T49" fmla="*/ 2147483647 h 732"/>
                <a:gd name="T50" fmla="*/ 2147483647 w 1014"/>
                <a:gd name="T51" fmla="*/ 2147483647 h 732"/>
                <a:gd name="T52" fmla="*/ 2147483647 w 1014"/>
                <a:gd name="T53" fmla="*/ 2147483647 h 732"/>
                <a:gd name="T54" fmla="*/ 2147483647 w 1014"/>
                <a:gd name="T55" fmla="*/ 2147483647 h 732"/>
                <a:gd name="T56" fmla="*/ 2147483647 w 1014"/>
                <a:gd name="T57" fmla="*/ 2147483647 h 732"/>
                <a:gd name="T58" fmla="*/ 2147483647 w 1014"/>
                <a:gd name="T59" fmla="*/ 2147483647 h 732"/>
                <a:gd name="T60" fmla="*/ 2147483647 w 1014"/>
                <a:gd name="T61" fmla="*/ 2147483647 h 732"/>
                <a:gd name="T62" fmla="*/ 2147483647 w 1014"/>
                <a:gd name="T63" fmla="*/ 2147483647 h 732"/>
                <a:gd name="T64" fmla="*/ 2147483647 w 1014"/>
                <a:gd name="T65" fmla="*/ 2147483647 h 732"/>
                <a:gd name="T66" fmla="*/ 2147483647 w 1014"/>
                <a:gd name="T67" fmla="*/ 2147483647 h 732"/>
                <a:gd name="T68" fmla="*/ 2147483647 w 1014"/>
                <a:gd name="T69" fmla="*/ 2147483647 h 732"/>
                <a:gd name="T70" fmla="*/ 2147483647 w 1014"/>
                <a:gd name="T71" fmla="*/ 2147483647 h 732"/>
                <a:gd name="T72" fmla="*/ 2147483647 w 1014"/>
                <a:gd name="T73" fmla="*/ 2147483647 h 732"/>
                <a:gd name="T74" fmla="*/ 2147483647 w 1014"/>
                <a:gd name="T75" fmla="*/ 2147483647 h 732"/>
                <a:gd name="T76" fmla="*/ 2147483647 w 1014"/>
                <a:gd name="T77" fmla="*/ 2147483647 h 732"/>
                <a:gd name="T78" fmla="*/ 2147483647 w 1014"/>
                <a:gd name="T79" fmla="*/ 2147483647 h 732"/>
                <a:gd name="T80" fmla="*/ 2147483647 w 1014"/>
                <a:gd name="T81" fmla="*/ 2147483647 h 732"/>
                <a:gd name="T82" fmla="*/ 2147483647 w 1014"/>
                <a:gd name="T83" fmla="*/ 2147483647 h 732"/>
                <a:gd name="T84" fmla="*/ 2147483647 w 1014"/>
                <a:gd name="T85" fmla="*/ 2147483647 h 732"/>
                <a:gd name="T86" fmla="*/ 2147483647 w 1014"/>
                <a:gd name="T87" fmla="*/ 2147483647 h 732"/>
                <a:gd name="T88" fmla="*/ 2147483647 w 1014"/>
                <a:gd name="T89" fmla="*/ 2147483647 h 732"/>
                <a:gd name="T90" fmla="*/ 2147483647 w 1014"/>
                <a:gd name="T91" fmla="*/ 2147483647 h 732"/>
                <a:gd name="T92" fmla="*/ 2147483647 w 1014"/>
                <a:gd name="T93" fmla="*/ 2147483647 h 732"/>
                <a:gd name="T94" fmla="*/ 2147483647 w 1014"/>
                <a:gd name="T95" fmla="*/ 2147483647 h 732"/>
                <a:gd name="T96" fmla="*/ 2147483647 w 1014"/>
                <a:gd name="T97" fmla="*/ 2147483647 h 732"/>
                <a:gd name="T98" fmla="*/ 2147483647 w 1014"/>
                <a:gd name="T99" fmla="*/ 2147483647 h 732"/>
                <a:gd name="T100" fmla="*/ 2147483647 w 1014"/>
                <a:gd name="T101" fmla="*/ 2147483647 h 732"/>
                <a:gd name="T102" fmla="*/ 2147483647 w 1014"/>
                <a:gd name="T103" fmla="*/ 2147483647 h 732"/>
                <a:gd name="T104" fmla="*/ 2147483647 w 1014"/>
                <a:gd name="T105" fmla="*/ 2147483647 h 732"/>
                <a:gd name="T106" fmla="*/ 2147483647 w 1014"/>
                <a:gd name="T107" fmla="*/ 2147483647 h 732"/>
                <a:gd name="T108" fmla="*/ 2147483647 w 1014"/>
                <a:gd name="T109" fmla="*/ 2147483647 h 732"/>
                <a:gd name="T110" fmla="*/ 2147483647 w 1014"/>
                <a:gd name="T111" fmla="*/ 2147483647 h 732"/>
                <a:gd name="T112" fmla="*/ 2147483647 w 1014"/>
                <a:gd name="T113" fmla="*/ 2147483647 h 732"/>
                <a:gd name="T114" fmla="*/ 2147483647 w 1014"/>
                <a:gd name="T115" fmla="*/ 0 h 732"/>
                <a:gd name="T116" fmla="*/ 2147483647 w 1014"/>
                <a:gd name="T117" fmla="*/ 2147483647 h 732"/>
                <a:gd name="T118" fmla="*/ 2147483647 w 1014"/>
                <a:gd name="T119" fmla="*/ 2147483647 h 73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4"/>
                <a:gd name="T181" fmla="*/ 0 h 732"/>
                <a:gd name="T182" fmla="*/ 1014 w 1014"/>
                <a:gd name="T183" fmla="*/ 732 h 73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4" h="732">
                  <a:moveTo>
                    <a:pt x="306" y="54"/>
                  </a:moveTo>
                  <a:lnTo>
                    <a:pt x="312" y="54"/>
                  </a:lnTo>
                  <a:lnTo>
                    <a:pt x="312" y="60"/>
                  </a:lnTo>
                  <a:lnTo>
                    <a:pt x="312" y="66"/>
                  </a:lnTo>
                  <a:lnTo>
                    <a:pt x="312" y="72"/>
                  </a:lnTo>
                  <a:lnTo>
                    <a:pt x="312" y="78"/>
                  </a:lnTo>
                  <a:lnTo>
                    <a:pt x="306" y="84"/>
                  </a:lnTo>
                  <a:lnTo>
                    <a:pt x="300" y="84"/>
                  </a:lnTo>
                  <a:lnTo>
                    <a:pt x="300" y="90"/>
                  </a:lnTo>
                  <a:lnTo>
                    <a:pt x="300" y="96"/>
                  </a:lnTo>
                  <a:lnTo>
                    <a:pt x="300" y="102"/>
                  </a:lnTo>
                  <a:lnTo>
                    <a:pt x="300" y="108"/>
                  </a:lnTo>
                  <a:lnTo>
                    <a:pt x="300" y="114"/>
                  </a:lnTo>
                  <a:lnTo>
                    <a:pt x="300" y="120"/>
                  </a:lnTo>
                  <a:lnTo>
                    <a:pt x="306" y="132"/>
                  </a:lnTo>
                  <a:lnTo>
                    <a:pt x="312" y="132"/>
                  </a:lnTo>
                  <a:lnTo>
                    <a:pt x="318" y="132"/>
                  </a:lnTo>
                  <a:lnTo>
                    <a:pt x="324" y="138"/>
                  </a:lnTo>
                  <a:lnTo>
                    <a:pt x="330" y="138"/>
                  </a:lnTo>
                  <a:lnTo>
                    <a:pt x="336" y="150"/>
                  </a:lnTo>
                  <a:lnTo>
                    <a:pt x="342" y="162"/>
                  </a:lnTo>
                  <a:lnTo>
                    <a:pt x="348" y="162"/>
                  </a:lnTo>
                  <a:lnTo>
                    <a:pt x="354" y="156"/>
                  </a:lnTo>
                  <a:lnTo>
                    <a:pt x="360" y="156"/>
                  </a:lnTo>
                  <a:lnTo>
                    <a:pt x="366" y="156"/>
                  </a:lnTo>
                  <a:lnTo>
                    <a:pt x="384" y="144"/>
                  </a:lnTo>
                  <a:lnTo>
                    <a:pt x="390" y="150"/>
                  </a:lnTo>
                  <a:lnTo>
                    <a:pt x="396" y="150"/>
                  </a:lnTo>
                  <a:lnTo>
                    <a:pt x="402" y="156"/>
                  </a:lnTo>
                  <a:lnTo>
                    <a:pt x="408" y="162"/>
                  </a:lnTo>
                  <a:lnTo>
                    <a:pt x="414" y="168"/>
                  </a:lnTo>
                  <a:lnTo>
                    <a:pt x="414" y="174"/>
                  </a:lnTo>
                  <a:lnTo>
                    <a:pt x="420" y="180"/>
                  </a:lnTo>
                  <a:lnTo>
                    <a:pt x="426" y="186"/>
                  </a:lnTo>
                  <a:lnTo>
                    <a:pt x="426" y="198"/>
                  </a:lnTo>
                  <a:lnTo>
                    <a:pt x="432" y="204"/>
                  </a:lnTo>
                  <a:lnTo>
                    <a:pt x="450" y="204"/>
                  </a:lnTo>
                  <a:lnTo>
                    <a:pt x="462" y="198"/>
                  </a:lnTo>
                  <a:lnTo>
                    <a:pt x="468" y="198"/>
                  </a:lnTo>
                  <a:lnTo>
                    <a:pt x="468" y="204"/>
                  </a:lnTo>
                  <a:lnTo>
                    <a:pt x="474" y="204"/>
                  </a:lnTo>
                  <a:lnTo>
                    <a:pt x="480" y="204"/>
                  </a:lnTo>
                  <a:lnTo>
                    <a:pt x="486" y="204"/>
                  </a:lnTo>
                  <a:lnTo>
                    <a:pt x="498" y="204"/>
                  </a:lnTo>
                  <a:lnTo>
                    <a:pt x="504" y="210"/>
                  </a:lnTo>
                  <a:lnTo>
                    <a:pt x="504" y="222"/>
                  </a:lnTo>
                  <a:lnTo>
                    <a:pt x="510" y="228"/>
                  </a:lnTo>
                  <a:lnTo>
                    <a:pt x="516" y="228"/>
                  </a:lnTo>
                  <a:lnTo>
                    <a:pt x="522" y="228"/>
                  </a:lnTo>
                  <a:lnTo>
                    <a:pt x="534" y="228"/>
                  </a:lnTo>
                  <a:lnTo>
                    <a:pt x="540" y="228"/>
                  </a:lnTo>
                  <a:lnTo>
                    <a:pt x="546" y="228"/>
                  </a:lnTo>
                  <a:lnTo>
                    <a:pt x="552" y="228"/>
                  </a:lnTo>
                  <a:lnTo>
                    <a:pt x="558" y="228"/>
                  </a:lnTo>
                  <a:lnTo>
                    <a:pt x="564" y="228"/>
                  </a:lnTo>
                  <a:lnTo>
                    <a:pt x="570" y="222"/>
                  </a:lnTo>
                  <a:lnTo>
                    <a:pt x="576" y="228"/>
                  </a:lnTo>
                  <a:lnTo>
                    <a:pt x="582" y="228"/>
                  </a:lnTo>
                  <a:lnTo>
                    <a:pt x="588" y="234"/>
                  </a:lnTo>
                  <a:lnTo>
                    <a:pt x="600" y="240"/>
                  </a:lnTo>
                  <a:lnTo>
                    <a:pt x="600" y="246"/>
                  </a:lnTo>
                  <a:lnTo>
                    <a:pt x="606" y="246"/>
                  </a:lnTo>
                  <a:lnTo>
                    <a:pt x="606" y="252"/>
                  </a:lnTo>
                  <a:lnTo>
                    <a:pt x="612" y="258"/>
                  </a:lnTo>
                  <a:lnTo>
                    <a:pt x="612" y="264"/>
                  </a:lnTo>
                  <a:lnTo>
                    <a:pt x="618" y="276"/>
                  </a:lnTo>
                  <a:lnTo>
                    <a:pt x="624" y="276"/>
                  </a:lnTo>
                  <a:lnTo>
                    <a:pt x="630" y="282"/>
                  </a:lnTo>
                  <a:lnTo>
                    <a:pt x="636" y="282"/>
                  </a:lnTo>
                  <a:lnTo>
                    <a:pt x="642" y="282"/>
                  </a:lnTo>
                  <a:lnTo>
                    <a:pt x="648" y="276"/>
                  </a:lnTo>
                  <a:lnTo>
                    <a:pt x="654" y="276"/>
                  </a:lnTo>
                  <a:lnTo>
                    <a:pt x="660" y="276"/>
                  </a:lnTo>
                  <a:lnTo>
                    <a:pt x="666" y="282"/>
                  </a:lnTo>
                  <a:lnTo>
                    <a:pt x="672" y="288"/>
                  </a:lnTo>
                  <a:lnTo>
                    <a:pt x="672" y="294"/>
                  </a:lnTo>
                  <a:lnTo>
                    <a:pt x="672" y="306"/>
                  </a:lnTo>
                  <a:lnTo>
                    <a:pt x="678" y="312"/>
                  </a:lnTo>
                  <a:lnTo>
                    <a:pt x="684" y="318"/>
                  </a:lnTo>
                  <a:lnTo>
                    <a:pt x="690" y="318"/>
                  </a:lnTo>
                  <a:lnTo>
                    <a:pt x="690" y="324"/>
                  </a:lnTo>
                  <a:lnTo>
                    <a:pt x="690" y="330"/>
                  </a:lnTo>
                  <a:lnTo>
                    <a:pt x="696" y="330"/>
                  </a:lnTo>
                  <a:lnTo>
                    <a:pt x="696" y="336"/>
                  </a:lnTo>
                  <a:lnTo>
                    <a:pt x="702" y="336"/>
                  </a:lnTo>
                  <a:lnTo>
                    <a:pt x="708" y="336"/>
                  </a:lnTo>
                  <a:lnTo>
                    <a:pt x="714" y="336"/>
                  </a:lnTo>
                  <a:lnTo>
                    <a:pt x="720" y="336"/>
                  </a:lnTo>
                  <a:lnTo>
                    <a:pt x="720" y="330"/>
                  </a:lnTo>
                  <a:lnTo>
                    <a:pt x="720" y="336"/>
                  </a:lnTo>
                  <a:lnTo>
                    <a:pt x="720" y="342"/>
                  </a:lnTo>
                  <a:lnTo>
                    <a:pt x="720" y="348"/>
                  </a:lnTo>
                  <a:lnTo>
                    <a:pt x="720" y="354"/>
                  </a:lnTo>
                  <a:lnTo>
                    <a:pt x="720" y="360"/>
                  </a:lnTo>
                  <a:lnTo>
                    <a:pt x="720" y="366"/>
                  </a:lnTo>
                  <a:lnTo>
                    <a:pt x="720" y="372"/>
                  </a:lnTo>
                  <a:lnTo>
                    <a:pt x="720" y="378"/>
                  </a:lnTo>
                  <a:lnTo>
                    <a:pt x="720" y="384"/>
                  </a:lnTo>
                  <a:lnTo>
                    <a:pt x="720" y="390"/>
                  </a:lnTo>
                  <a:lnTo>
                    <a:pt x="726" y="390"/>
                  </a:lnTo>
                  <a:lnTo>
                    <a:pt x="726" y="396"/>
                  </a:lnTo>
                  <a:lnTo>
                    <a:pt x="732" y="396"/>
                  </a:lnTo>
                  <a:lnTo>
                    <a:pt x="738" y="396"/>
                  </a:lnTo>
                  <a:lnTo>
                    <a:pt x="744" y="396"/>
                  </a:lnTo>
                  <a:lnTo>
                    <a:pt x="744" y="390"/>
                  </a:lnTo>
                  <a:lnTo>
                    <a:pt x="750" y="384"/>
                  </a:lnTo>
                  <a:lnTo>
                    <a:pt x="750" y="378"/>
                  </a:lnTo>
                  <a:lnTo>
                    <a:pt x="750" y="372"/>
                  </a:lnTo>
                  <a:lnTo>
                    <a:pt x="756" y="366"/>
                  </a:lnTo>
                  <a:lnTo>
                    <a:pt x="762" y="366"/>
                  </a:lnTo>
                  <a:lnTo>
                    <a:pt x="768" y="360"/>
                  </a:lnTo>
                  <a:lnTo>
                    <a:pt x="774" y="360"/>
                  </a:lnTo>
                  <a:lnTo>
                    <a:pt x="780" y="360"/>
                  </a:lnTo>
                  <a:lnTo>
                    <a:pt x="780" y="354"/>
                  </a:lnTo>
                  <a:lnTo>
                    <a:pt x="786" y="354"/>
                  </a:lnTo>
                  <a:lnTo>
                    <a:pt x="792" y="354"/>
                  </a:lnTo>
                  <a:lnTo>
                    <a:pt x="798" y="354"/>
                  </a:lnTo>
                  <a:lnTo>
                    <a:pt x="798" y="348"/>
                  </a:lnTo>
                  <a:lnTo>
                    <a:pt x="804" y="348"/>
                  </a:lnTo>
                  <a:lnTo>
                    <a:pt x="810" y="342"/>
                  </a:lnTo>
                  <a:lnTo>
                    <a:pt x="816" y="342"/>
                  </a:lnTo>
                  <a:lnTo>
                    <a:pt x="816" y="348"/>
                  </a:lnTo>
                  <a:lnTo>
                    <a:pt x="816" y="354"/>
                  </a:lnTo>
                  <a:lnTo>
                    <a:pt x="816" y="366"/>
                  </a:lnTo>
                  <a:lnTo>
                    <a:pt x="816" y="378"/>
                  </a:lnTo>
                  <a:lnTo>
                    <a:pt x="822" y="378"/>
                  </a:lnTo>
                  <a:lnTo>
                    <a:pt x="822" y="384"/>
                  </a:lnTo>
                  <a:lnTo>
                    <a:pt x="816" y="390"/>
                  </a:lnTo>
                  <a:lnTo>
                    <a:pt x="816" y="402"/>
                  </a:lnTo>
                  <a:lnTo>
                    <a:pt x="816" y="408"/>
                  </a:lnTo>
                  <a:lnTo>
                    <a:pt x="822" y="414"/>
                  </a:lnTo>
                  <a:lnTo>
                    <a:pt x="822" y="420"/>
                  </a:lnTo>
                  <a:lnTo>
                    <a:pt x="822" y="426"/>
                  </a:lnTo>
                  <a:lnTo>
                    <a:pt x="822" y="432"/>
                  </a:lnTo>
                  <a:lnTo>
                    <a:pt x="828" y="438"/>
                  </a:lnTo>
                  <a:lnTo>
                    <a:pt x="834" y="438"/>
                  </a:lnTo>
                  <a:lnTo>
                    <a:pt x="840" y="438"/>
                  </a:lnTo>
                  <a:lnTo>
                    <a:pt x="846" y="444"/>
                  </a:lnTo>
                  <a:lnTo>
                    <a:pt x="852" y="450"/>
                  </a:lnTo>
                  <a:lnTo>
                    <a:pt x="858" y="450"/>
                  </a:lnTo>
                  <a:lnTo>
                    <a:pt x="864" y="450"/>
                  </a:lnTo>
                  <a:lnTo>
                    <a:pt x="870" y="450"/>
                  </a:lnTo>
                  <a:lnTo>
                    <a:pt x="876" y="450"/>
                  </a:lnTo>
                  <a:lnTo>
                    <a:pt x="882" y="438"/>
                  </a:lnTo>
                  <a:lnTo>
                    <a:pt x="876" y="432"/>
                  </a:lnTo>
                  <a:lnTo>
                    <a:pt x="882" y="426"/>
                  </a:lnTo>
                  <a:lnTo>
                    <a:pt x="888" y="432"/>
                  </a:lnTo>
                  <a:lnTo>
                    <a:pt x="894" y="432"/>
                  </a:lnTo>
                  <a:lnTo>
                    <a:pt x="900" y="438"/>
                  </a:lnTo>
                  <a:lnTo>
                    <a:pt x="906" y="444"/>
                  </a:lnTo>
                  <a:lnTo>
                    <a:pt x="906" y="450"/>
                  </a:lnTo>
                  <a:lnTo>
                    <a:pt x="906" y="456"/>
                  </a:lnTo>
                  <a:lnTo>
                    <a:pt x="912" y="456"/>
                  </a:lnTo>
                  <a:lnTo>
                    <a:pt x="918" y="462"/>
                  </a:lnTo>
                  <a:lnTo>
                    <a:pt x="924" y="468"/>
                  </a:lnTo>
                  <a:lnTo>
                    <a:pt x="936" y="474"/>
                  </a:lnTo>
                  <a:lnTo>
                    <a:pt x="948" y="486"/>
                  </a:lnTo>
                  <a:lnTo>
                    <a:pt x="954" y="492"/>
                  </a:lnTo>
                  <a:lnTo>
                    <a:pt x="960" y="498"/>
                  </a:lnTo>
                  <a:lnTo>
                    <a:pt x="960" y="504"/>
                  </a:lnTo>
                  <a:lnTo>
                    <a:pt x="960" y="510"/>
                  </a:lnTo>
                  <a:lnTo>
                    <a:pt x="960" y="516"/>
                  </a:lnTo>
                  <a:lnTo>
                    <a:pt x="960" y="522"/>
                  </a:lnTo>
                  <a:lnTo>
                    <a:pt x="978" y="534"/>
                  </a:lnTo>
                  <a:lnTo>
                    <a:pt x="978" y="546"/>
                  </a:lnTo>
                  <a:lnTo>
                    <a:pt x="978" y="552"/>
                  </a:lnTo>
                  <a:lnTo>
                    <a:pt x="972" y="558"/>
                  </a:lnTo>
                  <a:lnTo>
                    <a:pt x="966" y="564"/>
                  </a:lnTo>
                  <a:lnTo>
                    <a:pt x="966" y="570"/>
                  </a:lnTo>
                  <a:lnTo>
                    <a:pt x="966" y="576"/>
                  </a:lnTo>
                  <a:lnTo>
                    <a:pt x="966" y="582"/>
                  </a:lnTo>
                  <a:lnTo>
                    <a:pt x="972" y="588"/>
                  </a:lnTo>
                  <a:lnTo>
                    <a:pt x="978" y="594"/>
                  </a:lnTo>
                  <a:lnTo>
                    <a:pt x="984" y="600"/>
                  </a:lnTo>
                  <a:lnTo>
                    <a:pt x="990" y="606"/>
                  </a:lnTo>
                  <a:lnTo>
                    <a:pt x="996" y="606"/>
                  </a:lnTo>
                  <a:lnTo>
                    <a:pt x="996" y="612"/>
                  </a:lnTo>
                  <a:lnTo>
                    <a:pt x="1002" y="612"/>
                  </a:lnTo>
                  <a:lnTo>
                    <a:pt x="1008" y="618"/>
                  </a:lnTo>
                  <a:lnTo>
                    <a:pt x="1008" y="630"/>
                  </a:lnTo>
                  <a:lnTo>
                    <a:pt x="1014" y="636"/>
                  </a:lnTo>
                  <a:lnTo>
                    <a:pt x="1008" y="636"/>
                  </a:lnTo>
                  <a:lnTo>
                    <a:pt x="1008" y="642"/>
                  </a:lnTo>
                  <a:lnTo>
                    <a:pt x="1002" y="642"/>
                  </a:lnTo>
                  <a:lnTo>
                    <a:pt x="1002" y="648"/>
                  </a:lnTo>
                  <a:lnTo>
                    <a:pt x="996" y="648"/>
                  </a:lnTo>
                  <a:lnTo>
                    <a:pt x="996" y="654"/>
                  </a:lnTo>
                  <a:lnTo>
                    <a:pt x="990" y="672"/>
                  </a:lnTo>
                  <a:lnTo>
                    <a:pt x="996" y="690"/>
                  </a:lnTo>
                  <a:lnTo>
                    <a:pt x="996" y="696"/>
                  </a:lnTo>
                  <a:lnTo>
                    <a:pt x="996" y="690"/>
                  </a:lnTo>
                  <a:lnTo>
                    <a:pt x="990" y="690"/>
                  </a:lnTo>
                  <a:lnTo>
                    <a:pt x="984" y="690"/>
                  </a:lnTo>
                  <a:lnTo>
                    <a:pt x="984" y="696"/>
                  </a:lnTo>
                  <a:lnTo>
                    <a:pt x="978" y="696"/>
                  </a:lnTo>
                  <a:lnTo>
                    <a:pt x="972" y="696"/>
                  </a:lnTo>
                  <a:lnTo>
                    <a:pt x="966" y="702"/>
                  </a:lnTo>
                  <a:lnTo>
                    <a:pt x="960" y="702"/>
                  </a:lnTo>
                  <a:lnTo>
                    <a:pt x="960" y="696"/>
                  </a:lnTo>
                  <a:lnTo>
                    <a:pt x="954" y="696"/>
                  </a:lnTo>
                  <a:lnTo>
                    <a:pt x="948" y="696"/>
                  </a:lnTo>
                  <a:lnTo>
                    <a:pt x="942" y="696"/>
                  </a:lnTo>
                  <a:lnTo>
                    <a:pt x="942" y="690"/>
                  </a:lnTo>
                  <a:lnTo>
                    <a:pt x="936" y="690"/>
                  </a:lnTo>
                  <a:lnTo>
                    <a:pt x="936" y="696"/>
                  </a:lnTo>
                  <a:lnTo>
                    <a:pt x="930" y="696"/>
                  </a:lnTo>
                  <a:lnTo>
                    <a:pt x="924" y="696"/>
                  </a:lnTo>
                  <a:lnTo>
                    <a:pt x="918" y="702"/>
                  </a:lnTo>
                  <a:lnTo>
                    <a:pt x="918" y="708"/>
                  </a:lnTo>
                  <a:lnTo>
                    <a:pt x="918" y="714"/>
                  </a:lnTo>
                  <a:lnTo>
                    <a:pt x="912" y="714"/>
                  </a:lnTo>
                  <a:lnTo>
                    <a:pt x="912" y="720"/>
                  </a:lnTo>
                  <a:lnTo>
                    <a:pt x="906" y="720"/>
                  </a:lnTo>
                  <a:lnTo>
                    <a:pt x="906" y="726"/>
                  </a:lnTo>
                  <a:lnTo>
                    <a:pt x="900" y="726"/>
                  </a:lnTo>
                  <a:lnTo>
                    <a:pt x="900" y="720"/>
                  </a:lnTo>
                  <a:lnTo>
                    <a:pt x="894" y="720"/>
                  </a:lnTo>
                  <a:lnTo>
                    <a:pt x="894" y="714"/>
                  </a:lnTo>
                  <a:lnTo>
                    <a:pt x="894" y="720"/>
                  </a:lnTo>
                  <a:lnTo>
                    <a:pt x="888" y="720"/>
                  </a:lnTo>
                  <a:lnTo>
                    <a:pt x="882" y="720"/>
                  </a:lnTo>
                  <a:lnTo>
                    <a:pt x="882" y="726"/>
                  </a:lnTo>
                  <a:lnTo>
                    <a:pt x="876" y="726"/>
                  </a:lnTo>
                  <a:lnTo>
                    <a:pt x="870" y="726"/>
                  </a:lnTo>
                  <a:lnTo>
                    <a:pt x="864" y="726"/>
                  </a:lnTo>
                  <a:lnTo>
                    <a:pt x="864" y="732"/>
                  </a:lnTo>
                  <a:lnTo>
                    <a:pt x="858" y="732"/>
                  </a:lnTo>
                  <a:lnTo>
                    <a:pt x="852" y="732"/>
                  </a:lnTo>
                  <a:lnTo>
                    <a:pt x="846" y="732"/>
                  </a:lnTo>
                  <a:lnTo>
                    <a:pt x="846" y="726"/>
                  </a:lnTo>
                  <a:lnTo>
                    <a:pt x="840" y="726"/>
                  </a:lnTo>
                  <a:lnTo>
                    <a:pt x="840" y="720"/>
                  </a:lnTo>
                  <a:lnTo>
                    <a:pt x="834" y="720"/>
                  </a:lnTo>
                  <a:lnTo>
                    <a:pt x="828" y="720"/>
                  </a:lnTo>
                  <a:lnTo>
                    <a:pt x="828" y="726"/>
                  </a:lnTo>
                  <a:lnTo>
                    <a:pt x="822" y="720"/>
                  </a:lnTo>
                  <a:lnTo>
                    <a:pt x="822" y="726"/>
                  </a:lnTo>
                  <a:lnTo>
                    <a:pt x="816" y="726"/>
                  </a:lnTo>
                  <a:lnTo>
                    <a:pt x="816" y="720"/>
                  </a:lnTo>
                  <a:lnTo>
                    <a:pt x="810" y="720"/>
                  </a:lnTo>
                  <a:lnTo>
                    <a:pt x="810" y="726"/>
                  </a:lnTo>
                  <a:lnTo>
                    <a:pt x="804" y="726"/>
                  </a:lnTo>
                  <a:lnTo>
                    <a:pt x="804" y="720"/>
                  </a:lnTo>
                  <a:lnTo>
                    <a:pt x="804" y="714"/>
                  </a:lnTo>
                  <a:lnTo>
                    <a:pt x="798" y="714"/>
                  </a:lnTo>
                  <a:lnTo>
                    <a:pt x="798" y="708"/>
                  </a:lnTo>
                  <a:lnTo>
                    <a:pt x="792" y="708"/>
                  </a:lnTo>
                  <a:lnTo>
                    <a:pt x="792" y="702"/>
                  </a:lnTo>
                  <a:lnTo>
                    <a:pt x="786" y="702"/>
                  </a:lnTo>
                  <a:lnTo>
                    <a:pt x="780" y="702"/>
                  </a:lnTo>
                  <a:lnTo>
                    <a:pt x="774" y="702"/>
                  </a:lnTo>
                  <a:lnTo>
                    <a:pt x="768" y="696"/>
                  </a:lnTo>
                  <a:lnTo>
                    <a:pt x="768" y="690"/>
                  </a:lnTo>
                  <a:lnTo>
                    <a:pt x="762" y="690"/>
                  </a:lnTo>
                  <a:lnTo>
                    <a:pt x="762" y="696"/>
                  </a:lnTo>
                  <a:lnTo>
                    <a:pt x="756" y="696"/>
                  </a:lnTo>
                  <a:lnTo>
                    <a:pt x="750" y="696"/>
                  </a:lnTo>
                  <a:lnTo>
                    <a:pt x="750" y="690"/>
                  </a:lnTo>
                  <a:lnTo>
                    <a:pt x="750" y="696"/>
                  </a:lnTo>
                  <a:lnTo>
                    <a:pt x="744" y="696"/>
                  </a:lnTo>
                  <a:lnTo>
                    <a:pt x="738" y="696"/>
                  </a:lnTo>
                  <a:lnTo>
                    <a:pt x="738" y="702"/>
                  </a:lnTo>
                  <a:lnTo>
                    <a:pt x="732" y="702"/>
                  </a:lnTo>
                  <a:lnTo>
                    <a:pt x="726" y="702"/>
                  </a:lnTo>
                  <a:lnTo>
                    <a:pt x="720" y="702"/>
                  </a:lnTo>
                  <a:lnTo>
                    <a:pt x="720" y="708"/>
                  </a:lnTo>
                  <a:lnTo>
                    <a:pt x="714" y="708"/>
                  </a:lnTo>
                  <a:lnTo>
                    <a:pt x="708" y="708"/>
                  </a:lnTo>
                  <a:lnTo>
                    <a:pt x="708" y="714"/>
                  </a:lnTo>
                  <a:lnTo>
                    <a:pt x="702" y="714"/>
                  </a:lnTo>
                  <a:lnTo>
                    <a:pt x="702" y="708"/>
                  </a:lnTo>
                  <a:lnTo>
                    <a:pt x="696" y="708"/>
                  </a:lnTo>
                  <a:lnTo>
                    <a:pt x="696" y="702"/>
                  </a:lnTo>
                  <a:lnTo>
                    <a:pt x="696" y="696"/>
                  </a:lnTo>
                  <a:lnTo>
                    <a:pt x="696" y="690"/>
                  </a:lnTo>
                  <a:lnTo>
                    <a:pt x="690" y="690"/>
                  </a:lnTo>
                  <a:lnTo>
                    <a:pt x="684" y="690"/>
                  </a:lnTo>
                  <a:lnTo>
                    <a:pt x="684" y="684"/>
                  </a:lnTo>
                  <a:lnTo>
                    <a:pt x="690" y="684"/>
                  </a:lnTo>
                  <a:lnTo>
                    <a:pt x="684" y="684"/>
                  </a:lnTo>
                  <a:lnTo>
                    <a:pt x="684" y="678"/>
                  </a:lnTo>
                  <a:lnTo>
                    <a:pt x="678" y="678"/>
                  </a:lnTo>
                  <a:lnTo>
                    <a:pt x="672" y="678"/>
                  </a:lnTo>
                  <a:lnTo>
                    <a:pt x="666" y="672"/>
                  </a:lnTo>
                  <a:lnTo>
                    <a:pt x="666" y="678"/>
                  </a:lnTo>
                  <a:lnTo>
                    <a:pt x="660" y="678"/>
                  </a:lnTo>
                  <a:lnTo>
                    <a:pt x="660" y="672"/>
                  </a:lnTo>
                  <a:lnTo>
                    <a:pt x="654" y="672"/>
                  </a:lnTo>
                  <a:lnTo>
                    <a:pt x="654" y="678"/>
                  </a:lnTo>
                  <a:lnTo>
                    <a:pt x="648" y="678"/>
                  </a:lnTo>
                  <a:lnTo>
                    <a:pt x="648" y="672"/>
                  </a:lnTo>
                  <a:lnTo>
                    <a:pt x="648" y="678"/>
                  </a:lnTo>
                  <a:lnTo>
                    <a:pt x="642" y="678"/>
                  </a:lnTo>
                  <a:lnTo>
                    <a:pt x="636" y="678"/>
                  </a:lnTo>
                  <a:lnTo>
                    <a:pt x="630" y="678"/>
                  </a:lnTo>
                  <a:lnTo>
                    <a:pt x="624" y="678"/>
                  </a:lnTo>
                  <a:lnTo>
                    <a:pt x="624" y="684"/>
                  </a:lnTo>
                  <a:lnTo>
                    <a:pt x="624" y="678"/>
                  </a:lnTo>
                  <a:lnTo>
                    <a:pt x="618" y="678"/>
                  </a:lnTo>
                  <a:lnTo>
                    <a:pt x="618" y="672"/>
                  </a:lnTo>
                  <a:lnTo>
                    <a:pt x="612" y="672"/>
                  </a:lnTo>
                  <a:lnTo>
                    <a:pt x="606" y="672"/>
                  </a:lnTo>
                  <a:lnTo>
                    <a:pt x="606" y="666"/>
                  </a:lnTo>
                  <a:lnTo>
                    <a:pt x="600" y="666"/>
                  </a:lnTo>
                  <a:lnTo>
                    <a:pt x="594" y="666"/>
                  </a:lnTo>
                  <a:lnTo>
                    <a:pt x="594" y="672"/>
                  </a:lnTo>
                  <a:lnTo>
                    <a:pt x="588" y="666"/>
                  </a:lnTo>
                  <a:lnTo>
                    <a:pt x="588" y="672"/>
                  </a:lnTo>
                  <a:lnTo>
                    <a:pt x="582" y="672"/>
                  </a:lnTo>
                  <a:lnTo>
                    <a:pt x="582" y="666"/>
                  </a:lnTo>
                  <a:lnTo>
                    <a:pt x="576" y="666"/>
                  </a:lnTo>
                  <a:lnTo>
                    <a:pt x="570" y="666"/>
                  </a:lnTo>
                  <a:lnTo>
                    <a:pt x="570" y="660"/>
                  </a:lnTo>
                  <a:lnTo>
                    <a:pt x="570" y="666"/>
                  </a:lnTo>
                  <a:lnTo>
                    <a:pt x="564" y="672"/>
                  </a:lnTo>
                  <a:lnTo>
                    <a:pt x="564" y="678"/>
                  </a:lnTo>
                  <a:lnTo>
                    <a:pt x="558" y="684"/>
                  </a:lnTo>
                  <a:lnTo>
                    <a:pt x="558" y="690"/>
                  </a:lnTo>
                  <a:lnTo>
                    <a:pt x="552" y="690"/>
                  </a:lnTo>
                  <a:lnTo>
                    <a:pt x="546" y="690"/>
                  </a:lnTo>
                  <a:lnTo>
                    <a:pt x="540" y="684"/>
                  </a:lnTo>
                  <a:lnTo>
                    <a:pt x="534" y="684"/>
                  </a:lnTo>
                  <a:lnTo>
                    <a:pt x="534" y="678"/>
                  </a:lnTo>
                  <a:lnTo>
                    <a:pt x="528" y="678"/>
                  </a:lnTo>
                  <a:lnTo>
                    <a:pt x="522" y="678"/>
                  </a:lnTo>
                  <a:lnTo>
                    <a:pt x="516" y="678"/>
                  </a:lnTo>
                  <a:lnTo>
                    <a:pt x="516" y="672"/>
                  </a:lnTo>
                  <a:lnTo>
                    <a:pt x="510" y="672"/>
                  </a:lnTo>
                  <a:lnTo>
                    <a:pt x="504" y="666"/>
                  </a:lnTo>
                  <a:lnTo>
                    <a:pt x="498" y="660"/>
                  </a:lnTo>
                  <a:lnTo>
                    <a:pt x="492" y="660"/>
                  </a:lnTo>
                  <a:lnTo>
                    <a:pt x="486" y="660"/>
                  </a:lnTo>
                  <a:lnTo>
                    <a:pt x="486" y="654"/>
                  </a:lnTo>
                  <a:lnTo>
                    <a:pt x="492" y="654"/>
                  </a:lnTo>
                  <a:lnTo>
                    <a:pt x="492" y="648"/>
                  </a:lnTo>
                  <a:lnTo>
                    <a:pt x="486" y="648"/>
                  </a:lnTo>
                  <a:lnTo>
                    <a:pt x="480" y="648"/>
                  </a:lnTo>
                  <a:lnTo>
                    <a:pt x="480" y="642"/>
                  </a:lnTo>
                  <a:lnTo>
                    <a:pt x="480" y="648"/>
                  </a:lnTo>
                  <a:lnTo>
                    <a:pt x="474" y="648"/>
                  </a:lnTo>
                  <a:lnTo>
                    <a:pt x="474" y="642"/>
                  </a:lnTo>
                  <a:lnTo>
                    <a:pt x="468" y="642"/>
                  </a:lnTo>
                  <a:lnTo>
                    <a:pt x="468" y="636"/>
                  </a:lnTo>
                  <a:lnTo>
                    <a:pt x="468" y="630"/>
                  </a:lnTo>
                  <a:lnTo>
                    <a:pt x="474" y="630"/>
                  </a:lnTo>
                  <a:lnTo>
                    <a:pt x="474" y="624"/>
                  </a:lnTo>
                  <a:lnTo>
                    <a:pt x="468" y="624"/>
                  </a:lnTo>
                  <a:lnTo>
                    <a:pt x="468" y="618"/>
                  </a:lnTo>
                  <a:lnTo>
                    <a:pt x="462" y="618"/>
                  </a:lnTo>
                  <a:lnTo>
                    <a:pt x="462" y="612"/>
                  </a:lnTo>
                  <a:lnTo>
                    <a:pt x="456" y="612"/>
                  </a:lnTo>
                  <a:lnTo>
                    <a:pt x="450" y="612"/>
                  </a:lnTo>
                  <a:lnTo>
                    <a:pt x="450" y="618"/>
                  </a:lnTo>
                  <a:lnTo>
                    <a:pt x="444" y="612"/>
                  </a:lnTo>
                  <a:lnTo>
                    <a:pt x="438" y="612"/>
                  </a:lnTo>
                  <a:lnTo>
                    <a:pt x="432" y="612"/>
                  </a:lnTo>
                  <a:lnTo>
                    <a:pt x="432" y="606"/>
                  </a:lnTo>
                  <a:lnTo>
                    <a:pt x="426" y="606"/>
                  </a:lnTo>
                  <a:lnTo>
                    <a:pt x="426" y="600"/>
                  </a:lnTo>
                  <a:lnTo>
                    <a:pt x="420" y="600"/>
                  </a:lnTo>
                  <a:lnTo>
                    <a:pt x="414" y="600"/>
                  </a:lnTo>
                  <a:lnTo>
                    <a:pt x="414" y="606"/>
                  </a:lnTo>
                  <a:lnTo>
                    <a:pt x="414" y="612"/>
                  </a:lnTo>
                  <a:lnTo>
                    <a:pt x="408" y="612"/>
                  </a:lnTo>
                  <a:lnTo>
                    <a:pt x="402" y="612"/>
                  </a:lnTo>
                  <a:lnTo>
                    <a:pt x="402" y="618"/>
                  </a:lnTo>
                  <a:lnTo>
                    <a:pt x="402" y="624"/>
                  </a:lnTo>
                  <a:lnTo>
                    <a:pt x="402" y="630"/>
                  </a:lnTo>
                  <a:lnTo>
                    <a:pt x="396" y="630"/>
                  </a:lnTo>
                  <a:lnTo>
                    <a:pt x="396" y="636"/>
                  </a:lnTo>
                  <a:lnTo>
                    <a:pt x="396" y="642"/>
                  </a:lnTo>
                  <a:lnTo>
                    <a:pt x="396" y="648"/>
                  </a:lnTo>
                  <a:lnTo>
                    <a:pt x="396" y="654"/>
                  </a:lnTo>
                  <a:lnTo>
                    <a:pt x="390" y="654"/>
                  </a:lnTo>
                  <a:lnTo>
                    <a:pt x="390" y="660"/>
                  </a:lnTo>
                  <a:lnTo>
                    <a:pt x="390" y="666"/>
                  </a:lnTo>
                  <a:lnTo>
                    <a:pt x="384" y="666"/>
                  </a:lnTo>
                  <a:lnTo>
                    <a:pt x="378" y="666"/>
                  </a:lnTo>
                  <a:lnTo>
                    <a:pt x="372" y="672"/>
                  </a:lnTo>
                  <a:lnTo>
                    <a:pt x="366" y="672"/>
                  </a:lnTo>
                  <a:lnTo>
                    <a:pt x="366" y="678"/>
                  </a:lnTo>
                  <a:lnTo>
                    <a:pt x="360" y="678"/>
                  </a:lnTo>
                  <a:lnTo>
                    <a:pt x="354" y="672"/>
                  </a:lnTo>
                  <a:lnTo>
                    <a:pt x="348" y="666"/>
                  </a:lnTo>
                  <a:lnTo>
                    <a:pt x="348" y="672"/>
                  </a:lnTo>
                  <a:lnTo>
                    <a:pt x="348" y="666"/>
                  </a:lnTo>
                  <a:lnTo>
                    <a:pt x="342" y="666"/>
                  </a:lnTo>
                  <a:lnTo>
                    <a:pt x="336" y="666"/>
                  </a:lnTo>
                  <a:lnTo>
                    <a:pt x="330" y="666"/>
                  </a:lnTo>
                  <a:lnTo>
                    <a:pt x="330" y="660"/>
                  </a:lnTo>
                  <a:lnTo>
                    <a:pt x="324" y="660"/>
                  </a:lnTo>
                  <a:lnTo>
                    <a:pt x="324" y="666"/>
                  </a:lnTo>
                  <a:lnTo>
                    <a:pt x="324" y="672"/>
                  </a:lnTo>
                  <a:lnTo>
                    <a:pt x="330" y="672"/>
                  </a:lnTo>
                  <a:lnTo>
                    <a:pt x="330" y="678"/>
                  </a:lnTo>
                  <a:lnTo>
                    <a:pt x="330" y="684"/>
                  </a:lnTo>
                  <a:lnTo>
                    <a:pt x="330" y="690"/>
                  </a:lnTo>
                  <a:lnTo>
                    <a:pt x="330" y="696"/>
                  </a:lnTo>
                  <a:lnTo>
                    <a:pt x="324" y="696"/>
                  </a:lnTo>
                  <a:lnTo>
                    <a:pt x="318" y="696"/>
                  </a:lnTo>
                  <a:lnTo>
                    <a:pt x="312" y="696"/>
                  </a:lnTo>
                  <a:lnTo>
                    <a:pt x="312" y="690"/>
                  </a:lnTo>
                  <a:lnTo>
                    <a:pt x="306" y="690"/>
                  </a:lnTo>
                  <a:lnTo>
                    <a:pt x="300" y="684"/>
                  </a:lnTo>
                  <a:lnTo>
                    <a:pt x="294" y="684"/>
                  </a:lnTo>
                  <a:lnTo>
                    <a:pt x="294" y="678"/>
                  </a:lnTo>
                  <a:lnTo>
                    <a:pt x="294" y="672"/>
                  </a:lnTo>
                  <a:lnTo>
                    <a:pt x="312" y="672"/>
                  </a:lnTo>
                  <a:lnTo>
                    <a:pt x="300" y="666"/>
                  </a:lnTo>
                  <a:lnTo>
                    <a:pt x="300" y="660"/>
                  </a:lnTo>
                  <a:lnTo>
                    <a:pt x="306" y="654"/>
                  </a:lnTo>
                  <a:lnTo>
                    <a:pt x="306" y="648"/>
                  </a:lnTo>
                  <a:lnTo>
                    <a:pt x="306" y="642"/>
                  </a:lnTo>
                  <a:lnTo>
                    <a:pt x="300" y="636"/>
                  </a:lnTo>
                  <a:lnTo>
                    <a:pt x="300" y="624"/>
                  </a:lnTo>
                  <a:lnTo>
                    <a:pt x="294" y="624"/>
                  </a:lnTo>
                  <a:lnTo>
                    <a:pt x="294" y="618"/>
                  </a:lnTo>
                  <a:lnTo>
                    <a:pt x="288" y="612"/>
                  </a:lnTo>
                  <a:lnTo>
                    <a:pt x="288" y="606"/>
                  </a:lnTo>
                  <a:lnTo>
                    <a:pt x="288" y="600"/>
                  </a:lnTo>
                  <a:lnTo>
                    <a:pt x="282" y="600"/>
                  </a:lnTo>
                  <a:lnTo>
                    <a:pt x="282" y="606"/>
                  </a:lnTo>
                  <a:lnTo>
                    <a:pt x="276" y="606"/>
                  </a:lnTo>
                  <a:lnTo>
                    <a:pt x="276" y="600"/>
                  </a:lnTo>
                  <a:lnTo>
                    <a:pt x="270" y="600"/>
                  </a:lnTo>
                  <a:lnTo>
                    <a:pt x="264" y="600"/>
                  </a:lnTo>
                  <a:lnTo>
                    <a:pt x="264" y="606"/>
                  </a:lnTo>
                  <a:lnTo>
                    <a:pt x="258" y="606"/>
                  </a:lnTo>
                  <a:lnTo>
                    <a:pt x="258" y="600"/>
                  </a:lnTo>
                  <a:lnTo>
                    <a:pt x="252" y="600"/>
                  </a:lnTo>
                  <a:lnTo>
                    <a:pt x="246" y="600"/>
                  </a:lnTo>
                  <a:lnTo>
                    <a:pt x="240" y="606"/>
                  </a:lnTo>
                  <a:lnTo>
                    <a:pt x="234" y="612"/>
                  </a:lnTo>
                  <a:lnTo>
                    <a:pt x="228" y="612"/>
                  </a:lnTo>
                  <a:lnTo>
                    <a:pt x="222" y="618"/>
                  </a:lnTo>
                  <a:lnTo>
                    <a:pt x="210" y="612"/>
                  </a:lnTo>
                  <a:lnTo>
                    <a:pt x="204" y="606"/>
                  </a:lnTo>
                  <a:lnTo>
                    <a:pt x="198" y="612"/>
                  </a:lnTo>
                  <a:lnTo>
                    <a:pt x="198" y="618"/>
                  </a:lnTo>
                  <a:lnTo>
                    <a:pt x="192" y="606"/>
                  </a:lnTo>
                  <a:lnTo>
                    <a:pt x="192" y="600"/>
                  </a:lnTo>
                  <a:lnTo>
                    <a:pt x="192" y="594"/>
                  </a:lnTo>
                  <a:lnTo>
                    <a:pt x="192" y="588"/>
                  </a:lnTo>
                  <a:lnTo>
                    <a:pt x="192" y="582"/>
                  </a:lnTo>
                  <a:lnTo>
                    <a:pt x="192" y="576"/>
                  </a:lnTo>
                  <a:lnTo>
                    <a:pt x="186" y="576"/>
                  </a:lnTo>
                  <a:lnTo>
                    <a:pt x="186" y="570"/>
                  </a:lnTo>
                  <a:lnTo>
                    <a:pt x="180" y="564"/>
                  </a:lnTo>
                  <a:lnTo>
                    <a:pt x="180" y="558"/>
                  </a:lnTo>
                  <a:lnTo>
                    <a:pt x="186" y="552"/>
                  </a:lnTo>
                  <a:lnTo>
                    <a:pt x="180" y="552"/>
                  </a:lnTo>
                  <a:lnTo>
                    <a:pt x="174" y="546"/>
                  </a:lnTo>
                  <a:lnTo>
                    <a:pt x="174" y="540"/>
                  </a:lnTo>
                  <a:lnTo>
                    <a:pt x="168" y="540"/>
                  </a:lnTo>
                  <a:lnTo>
                    <a:pt x="162" y="540"/>
                  </a:lnTo>
                  <a:lnTo>
                    <a:pt x="162" y="534"/>
                  </a:lnTo>
                  <a:lnTo>
                    <a:pt x="162" y="528"/>
                  </a:lnTo>
                  <a:lnTo>
                    <a:pt x="156" y="522"/>
                  </a:lnTo>
                  <a:lnTo>
                    <a:pt x="156" y="516"/>
                  </a:lnTo>
                  <a:lnTo>
                    <a:pt x="150" y="516"/>
                  </a:lnTo>
                  <a:lnTo>
                    <a:pt x="144" y="516"/>
                  </a:lnTo>
                  <a:lnTo>
                    <a:pt x="138" y="522"/>
                  </a:lnTo>
                  <a:lnTo>
                    <a:pt x="132" y="522"/>
                  </a:lnTo>
                  <a:lnTo>
                    <a:pt x="126" y="522"/>
                  </a:lnTo>
                  <a:lnTo>
                    <a:pt x="114" y="516"/>
                  </a:lnTo>
                  <a:lnTo>
                    <a:pt x="108" y="522"/>
                  </a:lnTo>
                  <a:lnTo>
                    <a:pt x="102" y="522"/>
                  </a:lnTo>
                  <a:lnTo>
                    <a:pt x="102" y="516"/>
                  </a:lnTo>
                  <a:lnTo>
                    <a:pt x="96" y="510"/>
                  </a:lnTo>
                  <a:lnTo>
                    <a:pt x="90" y="504"/>
                  </a:lnTo>
                  <a:lnTo>
                    <a:pt x="90" y="498"/>
                  </a:lnTo>
                  <a:lnTo>
                    <a:pt x="90" y="486"/>
                  </a:lnTo>
                  <a:lnTo>
                    <a:pt x="84" y="480"/>
                  </a:lnTo>
                  <a:lnTo>
                    <a:pt x="78" y="474"/>
                  </a:lnTo>
                  <a:lnTo>
                    <a:pt x="78" y="450"/>
                  </a:lnTo>
                  <a:lnTo>
                    <a:pt x="72" y="450"/>
                  </a:lnTo>
                  <a:lnTo>
                    <a:pt x="66" y="450"/>
                  </a:lnTo>
                  <a:lnTo>
                    <a:pt x="60" y="456"/>
                  </a:lnTo>
                  <a:lnTo>
                    <a:pt x="60" y="450"/>
                  </a:lnTo>
                  <a:lnTo>
                    <a:pt x="60" y="444"/>
                  </a:lnTo>
                  <a:lnTo>
                    <a:pt x="54" y="438"/>
                  </a:lnTo>
                  <a:lnTo>
                    <a:pt x="48" y="432"/>
                  </a:lnTo>
                  <a:lnTo>
                    <a:pt x="54" y="426"/>
                  </a:lnTo>
                  <a:lnTo>
                    <a:pt x="60" y="426"/>
                  </a:lnTo>
                  <a:lnTo>
                    <a:pt x="60" y="420"/>
                  </a:lnTo>
                  <a:lnTo>
                    <a:pt x="42" y="414"/>
                  </a:lnTo>
                  <a:lnTo>
                    <a:pt x="36" y="414"/>
                  </a:lnTo>
                  <a:lnTo>
                    <a:pt x="30" y="414"/>
                  </a:lnTo>
                  <a:lnTo>
                    <a:pt x="24" y="414"/>
                  </a:lnTo>
                  <a:lnTo>
                    <a:pt x="24" y="420"/>
                  </a:lnTo>
                  <a:lnTo>
                    <a:pt x="18" y="420"/>
                  </a:lnTo>
                  <a:lnTo>
                    <a:pt x="12" y="426"/>
                  </a:lnTo>
                  <a:lnTo>
                    <a:pt x="6" y="426"/>
                  </a:lnTo>
                  <a:lnTo>
                    <a:pt x="6" y="420"/>
                  </a:lnTo>
                  <a:lnTo>
                    <a:pt x="0" y="414"/>
                  </a:lnTo>
                  <a:lnTo>
                    <a:pt x="6" y="408"/>
                  </a:lnTo>
                  <a:lnTo>
                    <a:pt x="6" y="402"/>
                  </a:lnTo>
                  <a:lnTo>
                    <a:pt x="6" y="378"/>
                  </a:lnTo>
                  <a:lnTo>
                    <a:pt x="12" y="372"/>
                  </a:lnTo>
                  <a:lnTo>
                    <a:pt x="12" y="360"/>
                  </a:lnTo>
                  <a:lnTo>
                    <a:pt x="12" y="354"/>
                  </a:lnTo>
                  <a:lnTo>
                    <a:pt x="12" y="348"/>
                  </a:lnTo>
                  <a:lnTo>
                    <a:pt x="12" y="342"/>
                  </a:lnTo>
                  <a:lnTo>
                    <a:pt x="12" y="330"/>
                  </a:lnTo>
                  <a:lnTo>
                    <a:pt x="12" y="324"/>
                  </a:lnTo>
                  <a:lnTo>
                    <a:pt x="18" y="318"/>
                  </a:lnTo>
                  <a:lnTo>
                    <a:pt x="18" y="312"/>
                  </a:lnTo>
                  <a:lnTo>
                    <a:pt x="18" y="306"/>
                  </a:lnTo>
                  <a:lnTo>
                    <a:pt x="24" y="306"/>
                  </a:lnTo>
                  <a:lnTo>
                    <a:pt x="24" y="300"/>
                  </a:lnTo>
                  <a:lnTo>
                    <a:pt x="30" y="300"/>
                  </a:lnTo>
                  <a:lnTo>
                    <a:pt x="30" y="294"/>
                  </a:lnTo>
                  <a:lnTo>
                    <a:pt x="36" y="294"/>
                  </a:lnTo>
                  <a:lnTo>
                    <a:pt x="42" y="288"/>
                  </a:lnTo>
                  <a:lnTo>
                    <a:pt x="48" y="288"/>
                  </a:lnTo>
                  <a:lnTo>
                    <a:pt x="48" y="282"/>
                  </a:lnTo>
                  <a:lnTo>
                    <a:pt x="54" y="276"/>
                  </a:lnTo>
                  <a:lnTo>
                    <a:pt x="60" y="270"/>
                  </a:lnTo>
                  <a:lnTo>
                    <a:pt x="66" y="264"/>
                  </a:lnTo>
                  <a:lnTo>
                    <a:pt x="72" y="258"/>
                  </a:lnTo>
                  <a:lnTo>
                    <a:pt x="78" y="258"/>
                  </a:lnTo>
                  <a:lnTo>
                    <a:pt x="78" y="252"/>
                  </a:lnTo>
                  <a:lnTo>
                    <a:pt x="84" y="252"/>
                  </a:lnTo>
                  <a:lnTo>
                    <a:pt x="90" y="252"/>
                  </a:lnTo>
                  <a:lnTo>
                    <a:pt x="90" y="246"/>
                  </a:lnTo>
                  <a:lnTo>
                    <a:pt x="90" y="240"/>
                  </a:lnTo>
                  <a:lnTo>
                    <a:pt x="90" y="234"/>
                  </a:lnTo>
                  <a:lnTo>
                    <a:pt x="96" y="228"/>
                  </a:lnTo>
                  <a:lnTo>
                    <a:pt x="96" y="222"/>
                  </a:lnTo>
                  <a:lnTo>
                    <a:pt x="96" y="216"/>
                  </a:lnTo>
                  <a:lnTo>
                    <a:pt x="90" y="216"/>
                  </a:lnTo>
                  <a:lnTo>
                    <a:pt x="90" y="210"/>
                  </a:lnTo>
                  <a:lnTo>
                    <a:pt x="90" y="204"/>
                  </a:lnTo>
                  <a:lnTo>
                    <a:pt x="96" y="198"/>
                  </a:lnTo>
                  <a:lnTo>
                    <a:pt x="96" y="192"/>
                  </a:lnTo>
                  <a:lnTo>
                    <a:pt x="102" y="192"/>
                  </a:lnTo>
                  <a:lnTo>
                    <a:pt x="108" y="186"/>
                  </a:lnTo>
                  <a:lnTo>
                    <a:pt x="108" y="180"/>
                  </a:lnTo>
                  <a:lnTo>
                    <a:pt x="108" y="174"/>
                  </a:lnTo>
                  <a:lnTo>
                    <a:pt x="102" y="174"/>
                  </a:lnTo>
                  <a:lnTo>
                    <a:pt x="102" y="168"/>
                  </a:lnTo>
                  <a:lnTo>
                    <a:pt x="102" y="162"/>
                  </a:lnTo>
                  <a:lnTo>
                    <a:pt x="102" y="156"/>
                  </a:lnTo>
                  <a:lnTo>
                    <a:pt x="102" y="150"/>
                  </a:lnTo>
                  <a:lnTo>
                    <a:pt x="108" y="144"/>
                  </a:lnTo>
                  <a:lnTo>
                    <a:pt x="108" y="138"/>
                  </a:lnTo>
                  <a:lnTo>
                    <a:pt x="114" y="132"/>
                  </a:lnTo>
                  <a:lnTo>
                    <a:pt x="120" y="132"/>
                  </a:lnTo>
                  <a:lnTo>
                    <a:pt x="120" y="126"/>
                  </a:lnTo>
                  <a:lnTo>
                    <a:pt x="120" y="120"/>
                  </a:lnTo>
                  <a:lnTo>
                    <a:pt x="120" y="114"/>
                  </a:lnTo>
                  <a:lnTo>
                    <a:pt x="126" y="114"/>
                  </a:lnTo>
                  <a:lnTo>
                    <a:pt x="126" y="108"/>
                  </a:lnTo>
                  <a:lnTo>
                    <a:pt x="120" y="108"/>
                  </a:lnTo>
                  <a:lnTo>
                    <a:pt x="120" y="102"/>
                  </a:lnTo>
                  <a:lnTo>
                    <a:pt x="126" y="96"/>
                  </a:lnTo>
                  <a:lnTo>
                    <a:pt x="126" y="90"/>
                  </a:lnTo>
                  <a:lnTo>
                    <a:pt x="132" y="84"/>
                  </a:lnTo>
                  <a:lnTo>
                    <a:pt x="132" y="78"/>
                  </a:lnTo>
                  <a:lnTo>
                    <a:pt x="138" y="78"/>
                  </a:lnTo>
                  <a:lnTo>
                    <a:pt x="138" y="72"/>
                  </a:lnTo>
                  <a:lnTo>
                    <a:pt x="144" y="72"/>
                  </a:lnTo>
                  <a:lnTo>
                    <a:pt x="144" y="66"/>
                  </a:lnTo>
                  <a:lnTo>
                    <a:pt x="144" y="60"/>
                  </a:lnTo>
                  <a:lnTo>
                    <a:pt x="150" y="60"/>
                  </a:lnTo>
                  <a:lnTo>
                    <a:pt x="156" y="60"/>
                  </a:lnTo>
                  <a:lnTo>
                    <a:pt x="162" y="60"/>
                  </a:lnTo>
                  <a:lnTo>
                    <a:pt x="162" y="54"/>
                  </a:lnTo>
                  <a:lnTo>
                    <a:pt x="168" y="54"/>
                  </a:lnTo>
                  <a:lnTo>
                    <a:pt x="168" y="48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74" y="36"/>
                  </a:lnTo>
                  <a:lnTo>
                    <a:pt x="174" y="24"/>
                  </a:lnTo>
                  <a:lnTo>
                    <a:pt x="174" y="18"/>
                  </a:lnTo>
                  <a:lnTo>
                    <a:pt x="174" y="12"/>
                  </a:lnTo>
                  <a:lnTo>
                    <a:pt x="174" y="6"/>
                  </a:lnTo>
                  <a:lnTo>
                    <a:pt x="180" y="6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2" y="6"/>
                  </a:lnTo>
                  <a:lnTo>
                    <a:pt x="198" y="6"/>
                  </a:lnTo>
                  <a:lnTo>
                    <a:pt x="204" y="6"/>
                  </a:lnTo>
                  <a:lnTo>
                    <a:pt x="204" y="12"/>
                  </a:lnTo>
                  <a:lnTo>
                    <a:pt x="210" y="18"/>
                  </a:lnTo>
                  <a:lnTo>
                    <a:pt x="210" y="24"/>
                  </a:lnTo>
                  <a:lnTo>
                    <a:pt x="216" y="24"/>
                  </a:lnTo>
                  <a:lnTo>
                    <a:pt x="216" y="30"/>
                  </a:lnTo>
                  <a:lnTo>
                    <a:pt x="222" y="30"/>
                  </a:lnTo>
                  <a:lnTo>
                    <a:pt x="228" y="30"/>
                  </a:lnTo>
                  <a:lnTo>
                    <a:pt x="234" y="30"/>
                  </a:lnTo>
                  <a:lnTo>
                    <a:pt x="240" y="30"/>
                  </a:lnTo>
                  <a:lnTo>
                    <a:pt x="246" y="30"/>
                  </a:lnTo>
                  <a:lnTo>
                    <a:pt x="252" y="30"/>
                  </a:lnTo>
                  <a:lnTo>
                    <a:pt x="258" y="30"/>
                  </a:lnTo>
                  <a:lnTo>
                    <a:pt x="258" y="24"/>
                  </a:lnTo>
                  <a:lnTo>
                    <a:pt x="264" y="24"/>
                  </a:lnTo>
                  <a:lnTo>
                    <a:pt x="270" y="30"/>
                  </a:lnTo>
                  <a:lnTo>
                    <a:pt x="276" y="36"/>
                  </a:lnTo>
                  <a:lnTo>
                    <a:pt x="282" y="36"/>
                  </a:lnTo>
                  <a:lnTo>
                    <a:pt x="282" y="42"/>
                  </a:lnTo>
                  <a:lnTo>
                    <a:pt x="288" y="42"/>
                  </a:lnTo>
                  <a:lnTo>
                    <a:pt x="288" y="48"/>
                  </a:lnTo>
                  <a:lnTo>
                    <a:pt x="288" y="54"/>
                  </a:lnTo>
                  <a:lnTo>
                    <a:pt x="294" y="54"/>
                  </a:lnTo>
                  <a:lnTo>
                    <a:pt x="300" y="60"/>
                  </a:lnTo>
                  <a:lnTo>
                    <a:pt x="306" y="54"/>
                  </a:lnTo>
                  <a:close/>
                </a:path>
              </a:pathLst>
            </a:custGeom>
            <a:solidFill>
              <a:srgbClr val="C3D69B"/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gray">
            <a:xfrm>
              <a:off x="4232939" y="2831459"/>
              <a:ext cx="708916" cy="929212"/>
            </a:xfrm>
            <a:custGeom>
              <a:avLst/>
              <a:gdLst>
                <a:gd name="T0" fmla="*/ 198203 w 864"/>
                <a:gd name="T1" fmla="*/ 47124 h 1128"/>
                <a:gd name="T2" fmla="*/ 200430 w 864"/>
                <a:gd name="T3" fmla="*/ 71808 h 1128"/>
                <a:gd name="T4" fmla="*/ 202658 w 864"/>
                <a:gd name="T5" fmla="*/ 85273 h 1128"/>
                <a:gd name="T6" fmla="*/ 211565 w 864"/>
                <a:gd name="T7" fmla="*/ 100981 h 1128"/>
                <a:gd name="T8" fmla="*/ 216020 w 864"/>
                <a:gd name="T9" fmla="*/ 109957 h 1128"/>
                <a:gd name="T10" fmla="*/ 211565 w 864"/>
                <a:gd name="T11" fmla="*/ 118932 h 1128"/>
                <a:gd name="T12" fmla="*/ 233836 w 864"/>
                <a:gd name="T13" fmla="*/ 132397 h 1128"/>
                <a:gd name="T14" fmla="*/ 242743 w 864"/>
                <a:gd name="T15" fmla="*/ 145861 h 1128"/>
                <a:gd name="T16" fmla="*/ 249424 w 864"/>
                <a:gd name="T17" fmla="*/ 154837 h 1128"/>
                <a:gd name="T18" fmla="*/ 258332 w 864"/>
                <a:gd name="T19" fmla="*/ 150349 h 1128"/>
                <a:gd name="T20" fmla="*/ 260559 w 864"/>
                <a:gd name="T21" fmla="*/ 159325 h 1128"/>
                <a:gd name="T22" fmla="*/ 278375 w 864"/>
                <a:gd name="T23" fmla="*/ 161569 h 1128"/>
                <a:gd name="T24" fmla="*/ 293964 w 864"/>
                <a:gd name="T25" fmla="*/ 161569 h 1128"/>
                <a:gd name="T26" fmla="*/ 305100 w 864"/>
                <a:gd name="T27" fmla="*/ 175033 h 1128"/>
                <a:gd name="T28" fmla="*/ 316235 w 864"/>
                <a:gd name="T29" fmla="*/ 192985 h 1128"/>
                <a:gd name="T30" fmla="*/ 311780 w 864"/>
                <a:gd name="T31" fmla="*/ 213181 h 1128"/>
                <a:gd name="T32" fmla="*/ 314007 w 864"/>
                <a:gd name="T33" fmla="*/ 255818 h 1128"/>
                <a:gd name="T34" fmla="*/ 300645 w 864"/>
                <a:gd name="T35" fmla="*/ 267038 h 1128"/>
                <a:gd name="T36" fmla="*/ 253879 w 864"/>
                <a:gd name="T37" fmla="*/ 291722 h 1128"/>
                <a:gd name="T38" fmla="*/ 240516 w 864"/>
                <a:gd name="T39" fmla="*/ 309674 h 1128"/>
                <a:gd name="T40" fmla="*/ 231608 w 864"/>
                <a:gd name="T41" fmla="*/ 325382 h 1128"/>
                <a:gd name="T42" fmla="*/ 222700 w 864"/>
                <a:gd name="T43" fmla="*/ 343334 h 1128"/>
                <a:gd name="T44" fmla="*/ 207111 w 864"/>
                <a:gd name="T45" fmla="*/ 361286 h 1128"/>
                <a:gd name="T46" fmla="*/ 216020 w 864"/>
                <a:gd name="T47" fmla="*/ 383726 h 1128"/>
                <a:gd name="T48" fmla="*/ 213793 w 864"/>
                <a:gd name="T49" fmla="*/ 406166 h 1128"/>
                <a:gd name="T50" fmla="*/ 204884 w 864"/>
                <a:gd name="T51" fmla="*/ 419630 h 1128"/>
                <a:gd name="T52" fmla="*/ 195977 w 864"/>
                <a:gd name="T53" fmla="*/ 408410 h 1128"/>
                <a:gd name="T54" fmla="*/ 189295 w 864"/>
                <a:gd name="T55" fmla="*/ 399434 h 1128"/>
                <a:gd name="T56" fmla="*/ 178160 w 864"/>
                <a:gd name="T57" fmla="*/ 394946 h 1128"/>
                <a:gd name="T58" fmla="*/ 171479 w 864"/>
                <a:gd name="T59" fmla="*/ 381483 h 1128"/>
                <a:gd name="T60" fmla="*/ 162571 w 864"/>
                <a:gd name="T61" fmla="*/ 370262 h 1128"/>
                <a:gd name="T62" fmla="*/ 160344 w 864"/>
                <a:gd name="T63" fmla="*/ 350066 h 1128"/>
                <a:gd name="T64" fmla="*/ 158117 w 864"/>
                <a:gd name="T65" fmla="*/ 334358 h 1128"/>
                <a:gd name="T66" fmla="*/ 149209 w 864"/>
                <a:gd name="T67" fmla="*/ 316406 h 1128"/>
                <a:gd name="T68" fmla="*/ 142528 w 864"/>
                <a:gd name="T69" fmla="*/ 291722 h 1128"/>
                <a:gd name="T70" fmla="*/ 122486 w 864"/>
                <a:gd name="T71" fmla="*/ 271526 h 1128"/>
                <a:gd name="T72" fmla="*/ 106896 w 864"/>
                <a:gd name="T73" fmla="*/ 276013 h 1128"/>
                <a:gd name="T74" fmla="*/ 93534 w 864"/>
                <a:gd name="T75" fmla="*/ 262550 h 1128"/>
                <a:gd name="T76" fmla="*/ 91307 w 864"/>
                <a:gd name="T77" fmla="*/ 237865 h 1128"/>
                <a:gd name="T78" fmla="*/ 77945 w 864"/>
                <a:gd name="T79" fmla="*/ 242353 h 1128"/>
                <a:gd name="T80" fmla="*/ 64583 w 864"/>
                <a:gd name="T81" fmla="*/ 255818 h 1128"/>
                <a:gd name="T82" fmla="*/ 55675 w 864"/>
                <a:gd name="T83" fmla="*/ 244598 h 1128"/>
                <a:gd name="T84" fmla="*/ 51221 w 864"/>
                <a:gd name="T85" fmla="*/ 233378 h 1128"/>
                <a:gd name="T86" fmla="*/ 37859 w 864"/>
                <a:gd name="T87" fmla="*/ 222158 h 1128"/>
                <a:gd name="T88" fmla="*/ 22270 w 864"/>
                <a:gd name="T89" fmla="*/ 213181 h 1128"/>
                <a:gd name="T90" fmla="*/ 6681 w 864"/>
                <a:gd name="T91" fmla="*/ 195229 h 1128"/>
                <a:gd name="T92" fmla="*/ 4454 w 864"/>
                <a:gd name="T93" fmla="*/ 175033 h 1128"/>
                <a:gd name="T94" fmla="*/ 8908 w 864"/>
                <a:gd name="T95" fmla="*/ 157081 h 1128"/>
                <a:gd name="T96" fmla="*/ 4454 w 864"/>
                <a:gd name="T97" fmla="*/ 141373 h 1128"/>
                <a:gd name="T98" fmla="*/ 13362 w 864"/>
                <a:gd name="T99" fmla="*/ 123421 h 1128"/>
                <a:gd name="T100" fmla="*/ 22270 w 864"/>
                <a:gd name="T101" fmla="*/ 107713 h 1128"/>
                <a:gd name="T102" fmla="*/ 33405 w 864"/>
                <a:gd name="T103" fmla="*/ 103225 h 1128"/>
                <a:gd name="T104" fmla="*/ 60129 w 864"/>
                <a:gd name="T105" fmla="*/ 100981 h 1128"/>
                <a:gd name="T106" fmla="*/ 80173 w 864"/>
                <a:gd name="T107" fmla="*/ 94249 h 1128"/>
                <a:gd name="T108" fmla="*/ 102443 w 864"/>
                <a:gd name="T109" fmla="*/ 96492 h 1128"/>
                <a:gd name="T110" fmla="*/ 133620 w 864"/>
                <a:gd name="T111" fmla="*/ 89760 h 1128"/>
                <a:gd name="T112" fmla="*/ 124712 w 864"/>
                <a:gd name="T113" fmla="*/ 65076 h 1128"/>
                <a:gd name="T114" fmla="*/ 124712 w 864"/>
                <a:gd name="T115" fmla="*/ 56100 h 1128"/>
                <a:gd name="T116" fmla="*/ 129166 w 864"/>
                <a:gd name="T117" fmla="*/ 38148 h 1128"/>
                <a:gd name="T118" fmla="*/ 133620 w 864"/>
                <a:gd name="T119" fmla="*/ 13464 h 1128"/>
                <a:gd name="T120" fmla="*/ 151437 w 864"/>
                <a:gd name="T121" fmla="*/ 6732 h 1128"/>
                <a:gd name="T122" fmla="*/ 178160 w 864"/>
                <a:gd name="T123" fmla="*/ 15708 h 112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64"/>
                <a:gd name="T187" fmla="*/ 0 h 1128"/>
                <a:gd name="T188" fmla="*/ 864 w 864"/>
                <a:gd name="T189" fmla="*/ 1128 h 112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64" h="1128">
                  <a:moveTo>
                    <a:pt x="486" y="42"/>
                  </a:moveTo>
                  <a:lnTo>
                    <a:pt x="492" y="48"/>
                  </a:lnTo>
                  <a:lnTo>
                    <a:pt x="492" y="54"/>
                  </a:lnTo>
                  <a:lnTo>
                    <a:pt x="498" y="66"/>
                  </a:lnTo>
                  <a:lnTo>
                    <a:pt x="510" y="102"/>
                  </a:lnTo>
                  <a:lnTo>
                    <a:pt x="516" y="102"/>
                  </a:lnTo>
                  <a:lnTo>
                    <a:pt x="528" y="108"/>
                  </a:lnTo>
                  <a:lnTo>
                    <a:pt x="528" y="120"/>
                  </a:lnTo>
                  <a:lnTo>
                    <a:pt x="534" y="126"/>
                  </a:lnTo>
                  <a:lnTo>
                    <a:pt x="540" y="132"/>
                  </a:lnTo>
                  <a:lnTo>
                    <a:pt x="534" y="144"/>
                  </a:lnTo>
                  <a:lnTo>
                    <a:pt x="528" y="156"/>
                  </a:lnTo>
                  <a:lnTo>
                    <a:pt x="528" y="162"/>
                  </a:lnTo>
                  <a:lnTo>
                    <a:pt x="528" y="168"/>
                  </a:lnTo>
                  <a:lnTo>
                    <a:pt x="534" y="174"/>
                  </a:lnTo>
                  <a:lnTo>
                    <a:pt x="534" y="180"/>
                  </a:lnTo>
                  <a:lnTo>
                    <a:pt x="534" y="186"/>
                  </a:lnTo>
                  <a:lnTo>
                    <a:pt x="540" y="192"/>
                  </a:lnTo>
                  <a:lnTo>
                    <a:pt x="546" y="192"/>
                  </a:lnTo>
                  <a:lnTo>
                    <a:pt x="558" y="198"/>
                  </a:lnTo>
                  <a:lnTo>
                    <a:pt x="564" y="198"/>
                  </a:lnTo>
                  <a:lnTo>
                    <a:pt x="564" y="204"/>
                  </a:lnTo>
                  <a:lnTo>
                    <a:pt x="558" y="210"/>
                  </a:lnTo>
                  <a:lnTo>
                    <a:pt x="552" y="216"/>
                  </a:lnTo>
                  <a:lnTo>
                    <a:pt x="546" y="216"/>
                  </a:lnTo>
                  <a:lnTo>
                    <a:pt x="546" y="222"/>
                  </a:lnTo>
                  <a:lnTo>
                    <a:pt x="546" y="228"/>
                  </a:lnTo>
                  <a:lnTo>
                    <a:pt x="540" y="228"/>
                  </a:lnTo>
                  <a:lnTo>
                    <a:pt x="540" y="234"/>
                  </a:lnTo>
                  <a:lnTo>
                    <a:pt x="534" y="240"/>
                  </a:lnTo>
                  <a:lnTo>
                    <a:pt x="540" y="240"/>
                  </a:lnTo>
                  <a:lnTo>
                    <a:pt x="540" y="246"/>
                  </a:lnTo>
                  <a:lnTo>
                    <a:pt x="546" y="246"/>
                  </a:lnTo>
                  <a:lnTo>
                    <a:pt x="552" y="252"/>
                  </a:lnTo>
                  <a:lnTo>
                    <a:pt x="564" y="264"/>
                  </a:lnTo>
                  <a:lnTo>
                    <a:pt x="570" y="270"/>
                  </a:lnTo>
                  <a:lnTo>
                    <a:pt x="576" y="270"/>
                  </a:lnTo>
                  <a:lnTo>
                    <a:pt x="582" y="270"/>
                  </a:lnTo>
                  <a:lnTo>
                    <a:pt x="588" y="270"/>
                  </a:lnTo>
                  <a:lnTo>
                    <a:pt x="588" y="276"/>
                  </a:lnTo>
                  <a:lnTo>
                    <a:pt x="588" y="288"/>
                  </a:lnTo>
                  <a:lnTo>
                    <a:pt x="594" y="294"/>
                  </a:lnTo>
                  <a:lnTo>
                    <a:pt x="588" y="300"/>
                  </a:lnTo>
                  <a:lnTo>
                    <a:pt x="582" y="300"/>
                  </a:lnTo>
                  <a:lnTo>
                    <a:pt x="582" y="294"/>
                  </a:lnTo>
                  <a:lnTo>
                    <a:pt x="576" y="294"/>
                  </a:lnTo>
                  <a:lnTo>
                    <a:pt x="570" y="294"/>
                  </a:lnTo>
                  <a:lnTo>
                    <a:pt x="564" y="294"/>
                  </a:lnTo>
                  <a:lnTo>
                    <a:pt x="564" y="300"/>
                  </a:lnTo>
                  <a:lnTo>
                    <a:pt x="564" y="306"/>
                  </a:lnTo>
                  <a:lnTo>
                    <a:pt x="558" y="306"/>
                  </a:lnTo>
                  <a:lnTo>
                    <a:pt x="558" y="312"/>
                  </a:lnTo>
                  <a:lnTo>
                    <a:pt x="564" y="318"/>
                  </a:lnTo>
                  <a:lnTo>
                    <a:pt x="570" y="318"/>
                  </a:lnTo>
                  <a:lnTo>
                    <a:pt x="570" y="324"/>
                  </a:lnTo>
                  <a:lnTo>
                    <a:pt x="576" y="330"/>
                  </a:lnTo>
                  <a:lnTo>
                    <a:pt x="582" y="342"/>
                  </a:lnTo>
                  <a:lnTo>
                    <a:pt x="594" y="342"/>
                  </a:lnTo>
                  <a:lnTo>
                    <a:pt x="600" y="336"/>
                  </a:lnTo>
                  <a:lnTo>
                    <a:pt x="612" y="336"/>
                  </a:lnTo>
                  <a:lnTo>
                    <a:pt x="618" y="342"/>
                  </a:lnTo>
                  <a:lnTo>
                    <a:pt x="624" y="348"/>
                  </a:lnTo>
                  <a:lnTo>
                    <a:pt x="630" y="354"/>
                  </a:lnTo>
                  <a:lnTo>
                    <a:pt x="636" y="354"/>
                  </a:lnTo>
                  <a:lnTo>
                    <a:pt x="642" y="354"/>
                  </a:lnTo>
                  <a:lnTo>
                    <a:pt x="648" y="354"/>
                  </a:lnTo>
                  <a:lnTo>
                    <a:pt x="648" y="360"/>
                  </a:lnTo>
                  <a:lnTo>
                    <a:pt x="648" y="366"/>
                  </a:lnTo>
                  <a:lnTo>
                    <a:pt x="648" y="372"/>
                  </a:lnTo>
                  <a:lnTo>
                    <a:pt x="654" y="378"/>
                  </a:lnTo>
                  <a:lnTo>
                    <a:pt x="654" y="384"/>
                  </a:lnTo>
                  <a:lnTo>
                    <a:pt x="654" y="390"/>
                  </a:lnTo>
                  <a:lnTo>
                    <a:pt x="648" y="402"/>
                  </a:lnTo>
                  <a:lnTo>
                    <a:pt x="654" y="408"/>
                  </a:lnTo>
                  <a:lnTo>
                    <a:pt x="654" y="414"/>
                  </a:lnTo>
                  <a:lnTo>
                    <a:pt x="654" y="420"/>
                  </a:lnTo>
                  <a:lnTo>
                    <a:pt x="648" y="426"/>
                  </a:lnTo>
                  <a:lnTo>
                    <a:pt x="654" y="426"/>
                  </a:lnTo>
                  <a:lnTo>
                    <a:pt x="660" y="426"/>
                  </a:lnTo>
                  <a:lnTo>
                    <a:pt x="666" y="426"/>
                  </a:lnTo>
                  <a:lnTo>
                    <a:pt x="672" y="414"/>
                  </a:lnTo>
                  <a:lnTo>
                    <a:pt x="672" y="408"/>
                  </a:lnTo>
                  <a:lnTo>
                    <a:pt x="672" y="402"/>
                  </a:lnTo>
                  <a:lnTo>
                    <a:pt x="678" y="396"/>
                  </a:lnTo>
                  <a:lnTo>
                    <a:pt x="684" y="390"/>
                  </a:lnTo>
                  <a:lnTo>
                    <a:pt x="690" y="390"/>
                  </a:lnTo>
                  <a:lnTo>
                    <a:pt x="690" y="384"/>
                  </a:lnTo>
                  <a:lnTo>
                    <a:pt x="696" y="384"/>
                  </a:lnTo>
                  <a:lnTo>
                    <a:pt x="696" y="390"/>
                  </a:lnTo>
                  <a:lnTo>
                    <a:pt x="696" y="402"/>
                  </a:lnTo>
                  <a:lnTo>
                    <a:pt x="696" y="408"/>
                  </a:lnTo>
                  <a:lnTo>
                    <a:pt x="696" y="414"/>
                  </a:lnTo>
                  <a:lnTo>
                    <a:pt x="690" y="426"/>
                  </a:lnTo>
                  <a:lnTo>
                    <a:pt x="690" y="432"/>
                  </a:lnTo>
                  <a:lnTo>
                    <a:pt x="684" y="438"/>
                  </a:lnTo>
                  <a:lnTo>
                    <a:pt x="690" y="438"/>
                  </a:lnTo>
                  <a:lnTo>
                    <a:pt x="696" y="432"/>
                  </a:lnTo>
                  <a:lnTo>
                    <a:pt x="696" y="426"/>
                  </a:lnTo>
                  <a:lnTo>
                    <a:pt x="702" y="426"/>
                  </a:lnTo>
                  <a:lnTo>
                    <a:pt x="708" y="426"/>
                  </a:lnTo>
                  <a:lnTo>
                    <a:pt x="714" y="432"/>
                  </a:lnTo>
                  <a:lnTo>
                    <a:pt x="720" y="438"/>
                  </a:lnTo>
                  <a:lnTo>
                    <a:pt x="726" y="444"/>
                  </a:lnTo>
                  <a:lnTo>
                    <a:pt x="732" y="444"/>
                  </a:lnTo>
                  <a:lnTo>
                    <a:pt x="738" y="444"/>
                  </a:lnTo>
                  <a:lnTo>
                    <a:pt x="744" y="438"/>
                  </a:lnTo>
                  <a:lnTo>
                    <a:pt x="744" y="432"/>
                  </a:lnTo>
                  <a:lnTo>
                    <a:pt x="750" y="432"/>
                  </a:lnTo>
                  <a:lnTo>
                    <a:pt x="756" y="438"/>
                  </a:lnTo>
                  <a:lnTo>
                    <a:pt x="762" y="444"/>
                  </a:lnTo>
                  <a:lnTo>
                    <a:pt x="768" y="444"/>
                  </a:lnTo>
                  <a:lnTo>
                    <a:pt x="774" y="438"/>
                  </a:lnTo>
                  <a:lnTo>
                    <a:pt x="774" y="432"/>
                  </a:lnTo>
                  <a:lnTo>
                    <a:pt x="774" y="426"/>
                  </a:lnTo>
                  <a:lnTo>
                    <a:pt x="780" y="426"/>
                  </a:lnTo>
                  <a:lnTo>
                    <a:pt x="786" y="426"/>
                  </a:lnTo>
                  <a:lnTo>
                    <a:pt x="792" y="432"/>
                  </a:lnTo>
                  <a:lnTo>
                    <a:pt x="792" y="444"/>
                  </a:lnTo>
                  <a:lnTo>
                    <a:pt x="786" y="450"/>
                  </a:lnTo>
                  <a:lnTo>
                    <a:pt x="792" y="450"/>
                  </a:lnTo>
                  <a:lnTo>
                    <a:pt x="792" y="456"/>
                  </a:lnTo>
                  <a:lnTo>
                    <a:pt x="798" y="456"/>
                  </a:lnTo>
                  <a:lnTo>
                    <a:pt x="798" y="462"/>
                  </a:lnTo>
                  <a:lnTo>
                    <a:pt x="804" y="462"/>
                  </a:lnTo>
                  <a:lnTo>
                    <a:pt x="810" y="468"/>
                  </a:lnTo>
                  <a:lnTo>
                    <a:pt x="822" y="468"/>
                  </a:lnTo>
                  <a:lnTo>
                    <a:pt x="828" y="474"/>
                  </a:lnTo>
                  <a:lnTo>
                    <a:pt x="834" y="480"/>
                  </a:lnTo>
                  <a:lnTo>
                    <a:pt x="840" y="486"/>
                  </a:lnTo>
                  <a:lnTo>
                    <a:pt x="846" y="492"/>
                  </a:lnTo>
                  <a:lnTo>
                    <a:pt x="852" y="498"/>
                  </a:lnTo>
                  <a:lnTo>
                    <a:pt x="858" y="498"/>
                  </a:lnTo>
                  <a:lnTo>
                    <a:pt x="858" y="504"/>
                  </a:lnTo>
                  <a:lnTo>
                    <a:pt x="852" y="510"/>
                  </a:lnTo>
                  <a:lnTo>
                    <a:pt x="852" y="516"/>
                  </a:lnTo>
                  <a:lnTo>
                    <a:pt x="852" y="522"/>
                  </a:lnTo>
                  <a:lnTo>
                    <a:pt x="864" y="522"/>
                  </a:lnTo>
                  <a:lnTo>
                    <a:pt x="864" y="528"/>
                  </a:lnTo>
                  <a:lnTo>
                    <a:pt x="864" y="534"/>
                  </a:lnTo>
                  <a:lnTo>
                    <a:pt x="858" y="534"/>
                  </a:lnTo>
                  <a:lnTo>
                    <a:pt x="858" y="540"/>
                  </a:lnTo>
                  <a:lnTo>
                    <a:pt x="852" y="546"/>
                  </a:lnTo>
                  <a:lnTo>
                    <a:pt x="840" y="558"/>
                  </a:lnTo>
                  <a:lnTo>
                    <a:pt x="840" y="570"/>
                  </a:lnTo>
                  <a:lnTo>
                    <a:pt x="840" y="576"/>
                  </a:lnTo>
                  <a:lnTo>
                    <a:pt x="840" y="582"/>
                  </a:lnTo>
                  <a:lnTo>
                    <a:pt x="840" y="588"/>
                  </a:lnTo>
                  <a:lnTo>
                    <a:pt x="846" y="606"/>
                  </a:lnTo>
                  <a:lnTo>
                    <a:pt x="846" y="624"/>
                  </a:lnTo>
                  <a:lnTo>
                    <a:pt x="846" y="636"/>
                  </a:lnTo>
                  <a:lnTo>
                    <a:pt x="840" y="654"/>
                  </a:lnTo>
                  <a:lnTo>
                    <a:pt x="840" y="666"/>
                  </a:lnTo>
                  <a:lnTo>
                    <a:pt x="846" y="684"/>
                  </a:lnTo>
                  <a:lnTo>
                    <a:pt x="846" y="690"/>
                  </a:lnTo>
                  <a:lnTo>
                    <a:pt x="846" y="696"/>
                  </a:lnTo>
                  <a:lnTo>
                    <a:pt x="846" y="702"/>
                  </a:lnTo>
                  <a:lnTo>
                    <a:pt x="846" y="708"/>
                  </a:lnTo>
                  <a:lnTo>
                    <a:pt x="852" y="726"/>
                  </a:lnTo>
                  <a:lnTo>
                    <a:pt x="840" y="726"/>
                  </a:lnTo>
                  <a:lnTo>
                    <a:pt x="828" y="720"/>
                  </a:lnTo>
                  <a:lnTo>
                    <a:pt x="822" y="720"/>
                  </a:lnTo>
                  <a:lnTo>
                    <a:pt x="810" y="714"/>
                  </a:lnTo>
                  <a:lnTo>
                    <a:pt x="798" y="714"/>
                  </a:lnTo>
                  <a:lnTo>
                    <a:pt x="792" y="714"/>
                  </a:lnTo>
                  <a:lnTo>
                    <a:pt x="780" y="714"/>
                  </a:lnTo>
                  <a:lnTo>
                    <a:pt x="756" y="714"/>
                  </a:lnTo>
                  <a:lnTo>
                    <a:pt x="744" y="720"/>
                  </a:lnTo>
                  <a:lnTo>
                    <a:pt x="726" y="738"/>
                  </a:lnTo>
                  <a:lnTo>
                    <a:pt x="720" y="744"/>
                  </a:lnTo>
                  <a:lnTo>
                    <a:pt x="702" y="762"/>
                  </a:lnTo>
                  <a:lnTo>
                    <a:pt x="684" y="780"/>
                  </a:lnTo>
                  <a:lnTo>
                    <a:pt x="684" y="786"/>
                  </a:lnTo>
                  <a:lnTo>
                    <a:pt x="672" y="798"/>
                  </a:lnTo>
                  <a:lnTo>
                    <a:pt x="666" y="804"/>
                  </a:lnTo>
                  <a:lnTo>
                    <a:pt x="660" y="804"/>
                  </a:lnTo>
                  <a:lnTo>
                    <a:pt x="660" y="810"/>
                  </a:lnTo>
                  <a:lnTo>
                    <a:pt x="654" y="810"/>
                  </a:lnTo>
                  <a:lnTo>
                    <a:pt x="648" y="816"/>
                  </a:lnTo>
                  <a:lnTo>
                    <a:pt x="648" y="822"/>
                  </a:lnTo>
                  <a:lnTo>
                    <a:pt x="648" y="828"/>
                  </a:lnTo>
                  <a:lnTo>
                    <a:pt x="654" y="834"/>
                  </a:lnTo>
                  <a:lnTo>
                    <a:pt x="654" y="840"/>
                  </a:lnTo>
                  <a:lnTo>
                    <a:pt x="648" y="840"/>
                  </a:lnTo>
                  <a:lnTo>
                    <a:pt x="648" y="846"/>
                  </a:lnTo>
                  <a:lnTo>
                    <a:pt x="642" y="846"/>
                  </a:lnTo>
                  <a:lnTo>
                    <a:pt x="636" y="846"/>
                  </a:lnTo>
                  <a:lnTo>
                    <a:pt x="636" y="852"/>
                  </a:lnTo>
                  <a:lnTo>
                    <a:pt x="630" y="858"/>
                  </a:lnTo>
                  <a:lnTo>
                    <a:pt x="624" y="870"/>
                  </a:lnTo>
                  <a:lnTo>
                    <a:pt x="618" y="870"/>
                  </a:lnTo>
                  <a:lnTo>
                    <a:pt x="618" y="876"/>
                  </a:lnTo>
                  <a:lnTo>
                    <a:pt x="618" y="882"/>
                  </a:lnTo>
                  <a:lnTo>
                    <a:pt x="612" y="882"/>
                  </a:lnTo>
                  <a:lnTo>
                    <a:pt x="606" y="894"/>
                  </a:lnTo>
                  <a:lnTo>
                    <a:pt x="606" y="900"/>
                  </a:lnTo>
                  <a:lnTo>
                    <a:pt x="600" y="906"/>
                  </a:lnTo>
                  <a:lnTo>
                    <a:pt x="600" y="912"/>
                  </a:lnTo>
                  <a:lnTo>
                    <a:pt x="600" y="918"/>
                  </a:lnTo>
                  <a:lnTo>
                    <a:pt x="600" y="924"/>
                  </a:lnTo>
                  <a:lnTo>
                    <a:pt x="594" y="930"/>
                  </a:lnTo>
                  <a:lnTo>
                    <a:pt x="588" y="936"/>
                  </a:lnTo>
                  <a:lnTo>
                    <a:pt x="582" y="936"/>
                  </a:lnTo>
                  <a:lnTo>
                    <a:pt x="576" y="942"/>
                  </a:lnTo>
                  <a:lnTo>
                    <a:pt x="564" y="954"/>
                  </a:lnTo>
                  <a:lnTo>
                    <a:pt x="558" y="954"/>
                  </a:lnTo>
                  <a:lnTo>
                    <a:pt x="558" y="960"/>
                  </a:lnTo>
                  <a:lnTo>
                    <a:pt x="558" y="966"/>
                  </a:lnTo>
                  <a:lnTo>
                    <a:pt x="558" y="972"/>
                  </a:lnTo>
                  <a:lnTo>
                    <a:pt x="558" y="978"/>
                  </a:lnTo>
                  <a:lnTo>
                    <a:pt x="564" y="990"/>
                  </a:lnTo>
                  <a:lnTo>
                    <a:pt x="570" y="1002"/>
                  </a:lnTo>
                  <a:lnTo>
                    <a:pt x="570" y="1008"/>
                  </a:lnTo>
                  <a:lnTo>
                    <a:pt x="576" y="1014"/>
                  </a:lnTo>
                  <a:lnTo>
                    <a:pt x="576" y="1020"/>
                  </a:lnTo>
                  <a:lnTo>
                    <a:pt x="582" y="1020"/>
                  </a:lnTo>
                  <a:lnTo>
                    <a:pt x="582" y="1026"/>
                  </a:lnTo>
                  <a:lnTo>
                    <a:pt x="582" y="1032"/>
                  </a:lnTo>
                  <a:lnTo>
                    <a:pt x="588" y="1032"/>
                  </a:lnTo>
                  <a:lnTo>
                    <a:pt x="588" y="1038"/>
                  </a:lnTo>
                  <a:lnTo>
                    <a:pt x="588" y="1050"/>
                  </a:lnTo>
                  <a:lnTo>
                    <a:pt x="594" y="1062"/>
                  </a:lnTo>
                  <a:lnTo>
                    <a:pt x="588" y="1068"/>
                  </a:lnTo>
                  <a:lnTo>
                    <a:pt x="582" y="1074"/>
                  </a:lnTo>
                  <a:lnTo>
                    <a:pt x="582" y="1080"/>
                  </a:lnTo>
                  <a:lnTo>
                    <a:pt x="576" y="1086"/>
                  </a:lnTo>
                  <a:lnTo>
                    <a:pt x="570" y="1092"/>
                  </a:lnTo>
                  <a:lnTo>
                    <a:pt x="570" y="1098"/>
                  </a:lnTo>
                  <a:lnTo>
                    <a:pt x="570" y="1104"/>
                  </a:lnTo>
                  <a:lnTo>
                    <a:pt x="564" y="1110"/>
                  </a:lnTo>
                  <a:lnTo>
                    <a:pt x="564" y="1116"/>
                  </a:lnTo>
                  <a:lnTo>
                    <a:pt x="564" y="1128"/>
                  </a:lnTo>
                  <a:lnTo>
                    <a:pt x="558" y="1128"/>
                  </a:lnTo>
                  <a:lnTo>
                    <a:pt x="552" y="1128"/>
                  </a:lnTo>
                  <a:lnTo>
                    <a:pt x="552" y="1122"/>
                  </a:lnTo>
                  <a:lnTo>
                    <a:pt x="546" y="1116"/>
                  </a:lnTo>
                  <a:lnTo>
                    <a:pt x="552" y="1116"/>
                  </a:lnTo>
                  <a:lnTo>
                    <a:pt x="546" y="1116"/>
                  </a:lnTo>
                  <a:lnTo>
                    <a:pt x="546" y="1110"/>
                  </a:lnTo>
                  <a:lnTo>
                    <a:pt x="540" y="1104"/>
                  </a:lnTo>
                  <a:lnTo>
                    <a:pt x="540" y="1098"/>
                  </a:lnTo>
                  <a:lnTo>
                    <a:pt x="534" y="1098"/>
                  </a:lnTo>
                  <a:lnTo>
                    <a:pt x="534" y="1092"/>
                  </a:lnTo>
                  <a:lnTo>
                    <a:pt x="528" y="1092"/>
                  </a:lnTo>
                  <a:lnTo>
                    <a:pt x="528" y="1086"/>
                  </a:lnTo>
                  <a:lnTo>
                    <a:pt x="528" y="1080"/>
                  </a:lnTo>
                  <a:lnTo>
                    <a:pt x="522" y="1080"/>
                  </a:lnTo>
                  <a:lnTo>
                    <a:pt x="522" y="1074"/>
                  </a:lnTo>
                  <a:lnTo>
                    <a:pt x="528" y="1074"/>
                  </a:lnTo>
                  <a:lnTo>
                    <a:pt x="528" y="1068"/>
                  </a:lnTo>
                  <a:lnTo>
                    <a:pt x="522" y="1068"/>
                  </a:lnTo>
                  <a:lnTo>
                    <a:pt x="516" y="1068"/>
                  </a:lnTo>
                  <a:lnTo>
                    <a:pt x="510" y="1068"/>
                  </a:lnTo>
                  <a:lnTo>
                    <a:pt x="510" y="1062"/>
                  </a:lnTo>
                  <a:lnTo>
                    <a:pt x="510" y="1056"/>
                  </a:lnTo>
                  <a:lnTo>
                    <a:pt x="504" y="1056"/>
                  </a:lnTo>
                  <a:lnTo>
                    <a:pt x="498" y="1056"/>
                  </a:lnTo>
                  <a:lnTo>
                    <a:pt x="498" y="1062"/>
                  </a:lnTo>
                  <a:lnTo>
                    <a:pt x="492" y="1062"/>
                  </a:lnTo>
                  <a:lnTo>
                    <a:pt x="492" y="1056"/>
                  </a:lnTo>
                  <a:lnTo>
                    <a:pt x="486" y="1056"/>
                  </a:lnTo>
                  <a:lnTo>
                    <a:pt x="480" y="1056"/>
                  </a:lnTo>
                  <a:lnTo>
                    <a:pt x="480" y="1050"/>
                  </a:lnTo>
                  <a:lnTo>
                    <a:pt x="474" y="1050"/>
                  </a:lnTo>
                  <a:lnTo>
                    <a:pt x="468" y="1050"/>
                  </a:lnTo>
                  <a:lnTo>
                    <a:pt x="468" y="1044"/>
                  </a:lnTo>
                  <a:lnTo>
                    <a:pt x="462" y="1044"/>
                  </a:lnTo>
                  <a:lnTo>
                    <a:pt x="462" y="1038"/>
                  </a:lnTo>
                  <a:lnTo>
                    <a:pt x="462" y="1032"/>
                  </a:lnTo>
                  <a:lnTo>
                    <a:pt x="462" y="1026"/>
                  </a:lnTo>
                  <a:lnTo>
                    <a:pt x="462" y="1020"/>
                  </a:lnTo>
                  <a:lnTo>
                    <a:pt x="462" y="1014"/>
                  </a:lnTo>
                  <a:lnTo>
                    <a:pt x="456" y="1014"/>
                  </a:lnTo>
                  <a:lnTo>
                    <a:pt x="456" y="1008"/>
                  </a:lnTo>
                  <a:lnTo>
                    <a:pt x="450" y="1008"/>
                  </a:lnTo>
                  <a:lnTo>
                    <a:pt x="450" y="1002"/>
                  </a:lnTo>
                  <a:lnTo>
                    <a:pt x="444" y="996"/>
                  </a:lnTo>
                  <a:lnTo>
                    <a:pt x="450" y="996"/>
                  </a:lnTo>
                  <a:lnTo>
                    <a:pt x="444" y="990"/>
                  </a:lnTo>
                  <a:lnTo>
                    <a:pt x="438" y="990"/>
                  </a:lnTo>
                  <a:lnTo>
                    <a:pt x="438" y="996"/>
                  </a:lnTo>
                  <a:lnTo>
                    <a:pt x="432" y="990"/>
                  </a:lnTo>
                  <a:lnTo>
                    <a:pt x="432" y="984"/>
                  </a:lnTo>
                  <a:lnTo>
                    <a:pt x="426" y="984"/>
                  </a:lnTo>
                  <a:lnTo>
                    <a:pt x="426" y="978"/>
                  </a:lnTo>
                  <a:lnTo>
                    <a:pt x="420" y="960"/>
                  </a:lnTo>
                  <a:lnTo>
                    <a:pt x="426" y="942"/>
                  </a:lnTo>
                  <a:lnTo>
                    <a:pt x="426" y="936"/>
                  </a:lnTo>
                  <a:lnTo>
                    <a:pt x="432" y="936"/>
                  </a:lnTo>
                  <a:lnTo>
                    <a:pt x="432" y="930"/>
                  </a:lnTo>
                  <a:lnTo>
                    <a:pt x="438" y="930"/>
                  </a:lnTo>
                  <a:lnTo>
                    <a:pt x="438" y="924"/>
                  </a:lnTo>
                  <a:lnTo>
                    <a:pt x="444" y="924"/>
                  </a:lnTo>
                  <a:lnTo>
                    <a:pt x="438" y="918"/>
                  </a:lnTo>
                  <a:lnTo>
                    <a:pt x="438" y="906"/>
                  </a:lnTo>
                  <a:lnTo>
                    <a:pt x="432" y="900"/>
                  </a:lnTo>
                  <a:lnTo>
                    <a:pt x="426" y="900"/>
                  </a:lnTo>
                  <a:lnTo>
                    <a:pt x="426" y="894"/>
                  </a:lnTo>
                  <a:lnTo>
                    <a:pt x="420" y="894"/>
                  </a:lnTo>
                  <a:lnTo>
                    <a:pt x="414" y="888"/>
                  </a:lnTo>
                  <a:lnTo>
                    <a:pt x="408" y="882"/>
                  </a:lnTo>
                  <a:lnTo>
                    <a:pt x="402" y="876"/>
                  </a:lnTo>
                  <a:lnTo>
                    <a:pt x="396" y="870"/>
                  </a:lnTo>
                  <a:lnTo>
                    <a:pt x="396" y="864"/>
                  </a:lnTo>
                  <a:lnTo>
                    <a:pt x="396" y="858"/>
                  </a:lnTo>
                  <a:lnTo>
                    <a:pt x="396" y="852"/>
                  </a:lnTo>
                  <a:lnTo>
                    <a:pt x="402" y="846"/>
                  </a:lnTo>
                  <a:lnTo>
                    <a:pt x="408" y="840"/>
                  </a:lnTo>
                  <a:lnTo>
                    <a:pt x="408" y="834"/>
                  </a:lnTo>
                  <a:lnTo>
                    <a:pt x="408" y="822"/>
                  </a:lnTo>
                  <a:lnTo>
                    <a:pt x="390" y="810"/>
                  </a:lnTo>
                  <a:lnTo>
                    <a:pt x="390" y="804"/>
                  </a:lnTo>
                  <a:lnTo>
                    <a:pt x="390" y="798"/>
                  </a:lnTo>
                  <a:lnTo>
                    <a:pt x="390" y="792"/>
                  </a:lnTo>
                  <a:lnTo>
                    <a:pt x="390" y="786"/>
                  </a:lnTo>
                  <a:lnTo>
                    <a:pt x="384" y="780"/>
                  </a:lnTo>
                  <a:lnTo>
                    <a:pt x="378" y="774"/>
                  </a:lnTo>
                  <a:lnTo>
                    <a:pt x="366" y="762"/>
                  </a:lnTo>
                  <a:lnTo>
                    <a:pt x="354" y="756"/>
                  </a:lnTo>
                  <a:lnTo>
                    <a:pt x="348" y="750"/>
                  </a:lnTo>
                  <a:lnTo>
                    <a:pt x="342" y="744"/>
                  </a:lnTo>
                  <a:lnTo>
                    <a:pt x="336" y="744"/>
                  </a:lnTo>
                  <a:lnTo>
                    <a:pt x="336" y="738"/>
                  </a:lnTo>
                  <a:lnTo>
                    <a:pt x="336" y="732"/>
                  </a:lnTo>
                  <a:lnTo>
                    <a:pt x="330" y="726"/>
                  </a:lnTo>
                  <a:lnTo>
                    <a:pt x="324" y="720"/>
                  </a:lnTo>
                  <a:lnTo>
                    <a:pt x="318" y="720"/>
                  </a:lnTo>
                  <a:lnTo>
                    <a:pt x="312" y="714"/>
                  </a:lnTo>
                  <a:lnTo>
                    <a:pt x="306" y="720"/>
                  </a:lnTo>
                  <a:lnTo>
                    <a:pt x="312" y="726"/>
                  </a:lnTo>
                  <a:lnTo>
                    <a:pt x="306" y="738"/>
                  </a:lnTo>
                  <a:lnTo>
                    <a:pt x="300" y="738"/>
                  </a:lnTo>
                  <a:lnTo>
                    <a:pt x="294" y="738"/>
                  </a:lnTo>
                  <a:lnTo>
                    <a:pt x="288" y="738"/>
                  </a:lnTo>
                  <a:lnTo>
                    <a:pt x="282" y="738"/>
                  </a:lnTo>
                  <a:lnTo>
                    <a:pt x="276" y="732"/>
                  </a:lnTo>
                  <a:lnTo>
                    <a:pt x="270" y="726"/>
                  </a:lnTo>
                  <a:lnTo>
                    <a:pt x="264" y="726"/>
                  </a:lnTo>
                  <a:lnTo>
                    <a:pt x="258" y="726"/>
                  </a:lnTo>
                  <a:lnTo>
                    <a:pt x="252" y="720"/>
                  </a:lnTo>
                  <a:lnTo>
                    <a:pt x="252" y="714"/>
                  </a:lnTo>
                  <a:lnTo>
                    <a:pt x="252" y="708"/>
                  </a:lnTo>
                  <a:lnTo>
                    <a:pt x="252" y="702"/>
                  </a:lnTo>
                  <a:lnTo>
                    <a:pt x="246" y="696"/>
                  </a:lnTo>
                  <a:lnTo>
                    <a:pt x="246" y="690"/>
                  </a:lnTo>
                  <a:lnTo>
                    <a:pt x="246" y="678"/>
                  </a:lnTo>
                  <a:lnTo>
                    <a:pt x="252" y="672"/>
                  </a:lnTo>
                  <a:lnTo>
                    <a:pt x="252" y="666"/>
                  </a:lnTo>
                  <a:lnTo>
                    <a:pt x="246" y="666"/>
                  </a:lnTo>
                  <a:lnTo>
                    <a:pt x="246" y="654"/>
                  </a:lnTo>
                  <a:lnTo>
                    <a:pt x="246" y="642"/>
                  </a:lnTo>
                  <a:lnTo>
                    <a:pt x="246" y="636"/>
                  </a:lnTo>
                  <a:lnTo>
                    <a:pt x="246" y="630"/>
                  </a:lnTo>
                  <a:lnTo>
                    <a:pt x="240" y="630"/>
                  </a:lnTo>
                  <a:lnTo>
                    <a:pt x="234" y="636"/>
                  </a:lnTo>
                  <a:lnTo>
                    <a:pt x="228" y="636"/>
                  </a:lnTo>
                  <a:lnTo>
                    <a:pt x="228" y="642"/>
                  </a:lnTo>
                  <a:lnTo>
                    <a:pt x="222" y="642"/>
                  </a:lnTo>
                  <a:lnTo>
                    <a:pt x="216" y="642"/>
                  </a:lnTo>
                  <a:lnTo>
                    <a:pt x="210" y="642"/>
                  </a:lnTo>
                  <a:lnTo>
                    <a:pt x="210" y="648"/>
                  </a:lnTo>
                  <a:lnTo>
                    <a:pt x="204" y="648"/>
                  </a:lnTo>
                  <a:lnTo>
                    <a:pt x="198" y="648"/>
                  </a:lnTo>
                  <a:lnTo>
                    <a:pt x="192" y="654"/>
                  </a:lnTo>
                  <a:lnTo>
                    <a:pt x="186" y="654"/>
                  </a:lnTo>
                  <a:lnTo>
                    <a:pt x="180" y="660"/>
                  </a:lnTo>
                  <a:lnTo>
                    <a:pt x="180" y="666"/>
                  </a:lnTo>
                  <a:lnTo>
                    <a:pt x="180" y="672"/>
                  </a:lnTo>
                  <a:lnTo>
                    <a:pt x="174" y="678"/>
                  </a:lnTo>
                  <a:lnTo>
                    <a:pt x="174" y="684"/>
                  </a:lnTo>
                  <a:lnTo>
                    <a:pt x="168" y="684"/>
                  </a:lnTo>
                  <a:lnTo>
                    <a:pt x="162" y="684"/>
                  </a:lnTo>
                  <a:lnTo>
                    <a:pt x="156" y="684"/>
                  </a:lnTo>
                  <a:lnTo>
                    <a:pt x="156" y="678"/>
                  </a:lnTo>
                  <a:lnTo>
                    <a:pt x="150" y="678"/>
                  </a:lnTo>
                  <a:lnTo>
                    <a:pt x="150" y="672"/>
                  </a:lnTo>
                  <a:lnTo>
                    <a:pt x="150" y="666"/>
                  </a:lnTo>
                  <a:lnTo>
                    <a:pt x="150" y="660"/>
                  </a:lnTo>
                  <a:lnTo>
                    <a:pt x="150" y="654"/>
                  </a:lnTo>
                  <a:lnTo>
                    <a:pt x="150" y="648"/>
                  </a:lnTo>
                  <a:lnTo>
                    <a:pt x="150" y="642"/>
                  </a:lnTo>
                  <a:lnTo>
                    <a:pt x="150" y="636"/>
                  </a:lnTo>
                  <a:lnTo>
                    <a:pt x="150" y="630"/>
                  </a:lnTo>
                  <a:lnTo>
                    <a:pt x="150" y="624"/>
                  </a:lnTo>
                  <a:lnTo>
                    <a:pt x="150" y="618"/>
                  </a:lnTo>
                  <a:lnTo>
                    <a:pt x="150" y="624"/>
                  </a:lnTo>
                  <a:lnTo>
                    <a:pt x="144" y="624"/>
                  </a:lnTo>
                  <a:lnTo>
                    <a:pt x="138" y="624"/>
                  </a:lnTo>
                  <a:lnTo>
                    <a:pt x="132" y="624"/>
                  </a:lnTo>
                  <a:lnTo>
                    <a:pt x="126" y="624"/>
                  </a:lnTo>
                  <a:lnTo>
                    <a:pt x="126" y="618"/>
                  </a:lnTo>
                  <a:lnTo>
                    <a:pt x="120" y="618"/>
                  </a:lnTo>
                  <a:lnTo>
                    <a:pt x="120" y="612"/>
                  </a:lnTo>
                  <a:lnTo>
                    <a:pt x="120" y="606"/>
                  </a:lnTo>
                  <a:lnTo>
                    <a:pt x="114" y="606"/>
                  </a:lnTo>
                  <a:lnTo>
                    <a:pt x="108" y="600"/>
                  </a:lnTo>
                  <a:lnTo>
                    <a:pt x="102" y="594"/>
                  </a:lnTo>
                  <a:lnTo>
                    <a:pt x="102" y="582"/>
                  </a:lnTo>
                  <a:lnTo>
                    <a:pt x="102" y="576"/>
                  </a:lnTo>
                  <a:lnTo>
                    <a:pt x="96" y="570"/>
                  </a:lnTo>
                  <a:lnTo>
                    <a:pt x="90" y="564"/>
                  </a:lnTo>
                  <a:lnTo>
                    <a:pt x="84" y="564"/>
                  </a:lnTo>
                  <a:lnTo>
                    <a:pt x="78" y="564"/>
                  </a:lnTo>
                  <a:lnTo>
                    <a:pt x="72" y="570"/>
                  </a:lnTo>
                  <a:lnTo>
                    <a:pt x="66" y="570"/>
                  </a:lnTo>
                  <a:lnTo>
                    <a:pt x="60" y="570"/>
                  </a:lnTo>
                  <a:lnTo>
                    <a:pt x="54" y="564"/>
                  </a:lnTo>
                  <a:lnTo>
                    <a:pt x="48" y="564"/>
                  </a:lnTo>
                  <a:lnTo>
                    <a:pt x="42" y="552"/>
                  </a:lnTo>
                  <a:lnTo>
                    <a:pt x="42" y="546"/>
                  </a:lnTo>
                  <a:lnTo>
                    <a:pt x="36" y="540"/>
                  </a:lnTo>
                  <a:lnTo>
                    <a:pt x="36" y="534"/>
                  </a:lnTo>
                  <a:lnTo>
                    <a:pt x="30" y="534"/>
                  </a:lnTo>
                  <a:lnTo>
                    <a:pt x="30" y="528"/>
                  </a:lnTo>
                  <a:lnTo>
                    <a:pt x="18" y="522"/>
                  </a:lnTo>
                  <a:lnTo>
                    <a:pt x="12" y="516"/>
                  </a:lnTo>
                  <a:lnTo>
                    <a:pt x="6" y="516"/>
                  </a:lnTo>
                  <a:lnTo>
                    <a:pt x="0" y="510"/>
                  </a:lnTo>
                  <a:lnTo>
                    <a:pt x="6" y="504"/>
                  </a:lnTo>
                  <a:lnTo>
                    <a:pt x="6" y="498"/>
                  </a:lnTo>
                  <a:lnTo>
                    <a:pt x="6" y="492"/>
                  </a:lnTo>
                  <a:lnTo>
                    <a:pt x="12" y="486"/>
                  </a:lnTo>
                  <a:lnTo>
                    <a:pt x="12" y="480"/>
                  </a:lnTo>
                  <a:lnTo>
                    <a:pt x="12" y="468"/>
                  </a:lnTo>
                  <a:lnTo>
                    <a:pt x="6" y="468"/>
                  </a:lnTo>
                  <a:lnTo>
                    <a:pt x="6" y="462"/>
                  </a:lnTo>
                  <a:lnTo>
                    <a:pt x="6" y="456"/>
                  </a:lnTo>
                  <a:lnTo>
                    <a:pt x="6" y="450"/>
                  </a:lnTo>
                  <a:lnTo>
                    <a:pt x="12" y="450"/>
                  </a:lnTo>
                  <a:lnTo>
                    <a:pt x="12" y="444"/>
                  </a:lnTo>
                  <a:lnTo>
                    <a:pt x="12" y="432"/>
                  </a:lnTo>
                  <a:lnTo>
                    <a:pt x="24" y="426"/>
                  </a:lnTo>
                  <a:lnTo>
                    <a:pt x="24" y="420"/>
                  </a:lnTo>
                  <a:lnTo>
                    <a:pt x="18" y="420"/>
                  </a:lnTo>
                  <a:lnTo>
                    <a:pt x="12" y="420"/>
                  </a:lnTo>
                  <a:lnTo>
                    <a:pt x="6" y="414"/>
                  </a:lnTo>
                  <a:lnTo>
                    <a:pt x="6" y="408"/>
                  </a:lnTo>
                  <a:lnTo>
                    <a:pt x="6" y="402"/>
                  </a:lnTo>
                  <a:lnTo>
                    <a:pt x="6" y="396"/>
                  </a:lnTo>
                  <a:lnTo>
                    <a:pt x="6" y="390"/>
                  </a:lnTo>
                  <a:lnTo>
                    <a:pt x="12" y="390"/>
                  </a:lnTo>
                  <a:lnTo>
                    <a:pt x="12" y="378"/>
                  </a:lnTo>
                  <a:lnTo>
                    <a:pt x="12" y="372"/>
                  </a:lnTo>
                  <a:lnTo>
                    <a:pt x="12" y="366"/>
                  </a:lnTo>
                  <a:lnTo>
                    <a:pt x="12" y="360"/>
                  </a:lnTo>
                  <a:lnTo>
                    <a:pt x="18" y="354"/>
                  </a:lnTo>
                  <a:lnTo>
                    <a:pt x="24" y="348"/>
                  </a:lnTo>
                  <a:lnTo>
                    <a:pt x="24" y="342"/>
                  </a:lnTo>
                  <a:lnTo>
                    <a:pt x="36" y="336"/>
                  </a:lnTo>
                  <a:lnTo>
                    <a:pt x="30" y="330"/>
                  </a:lnTo>
                  <a:lnTo>
                    <a:pt x="36" y="330"/>
                  </a:lnTo>
                  <a:lnTo>
                    <a:pt x="42" y="330"/>
                  </a:lnTo>
                  <a:lnTo>
                    <a:pt x="42" y="336"/>
                  </a:lnTo>
                  <a:lnTo>
                    <a:pt x="48" y="330"/>
                  </a:lnTo>
                  <a:lnTo>
                    <a:pt x="48" y="324"/>
                  </a:lnTo>
                  <a:lnTo>
                    <a:pt x="54" y="324"/>
                  </a:lnTo>
                  <a:lnTo>
                    <a:pt x="54" y="318"/>
                  </a:lnTo>
                  <a:lnTo>
                    <a:pt x="60" y="300"/>
                  </a:lnTo>
                  <a:lnTo>
                    <a:pt x="54" y="294"/>
                  </a:lnTo>
                  <a:lnTo>
                    <a:pt x="60" y="288"/>
                  </a:lnTo>
                  <a:lnTo>
                    <a:pt x="60" y="282"/>
                  </a:lnTo>
                  <a:lnTo>
                    <a:pt x="66" y="282"/>
                  </a:lnTo>
                  <a:lnTo>
                    <a:pt x="72" y="288"/>
                  </a:lnTo>
                  <a:lnTo>
                    <a:pt x="78" y="288"/>
                  </a:lnTo>
                  <a:lnTo>
                    <a:pt x="78" y="282"/>
                  </a:lnTo>
                  <a:lnTo>
                    <a:pt x="84" y="276"/>
                  </a:lnTo>
                  <a:lnTo>
                    <a:pt x="84" y="270"/>
                  </a:lnTo>
                  <a:lnTo>
                    <a:pt x="90" y="264"/>
                  </a:lnTo>
                  <a:lnTo>
                    <a:pt x="90" y="276"/>
                  </a:lnTo>
                  <a:lnTo>
                    <a:pt x="96" y="282"/>
                  </a:lnTo>
                  <a:lnTo>
                    <a:pt x="108" y="282"/>
                  </a:lnTo>
                  <a:lnTo>
                    <a:pt x="120" y="282"/>
                  </a:lnTo>
                  <a:lnTo>
                    <a:pt x="138" y="282"/>
                  </a:lnTo>
                  <a:lnTo>
                    <a:pt x="144" y="282"/>
                  </a:lnTo>
                  <a:lnTo>
                    <a:pt x="144" y="288"/>
                  </a:lnTo>
                  <a:lnTo>
                    <a:pt x="150" y="288"/>
                  </a:lnTo>
                  <a:lnTo>
                    <a:pt x="156" y="276"/>
                  </a:lnTo>
                  <a:lnTo>
                    <a:pt x="162" y="270"/>
                  </a:lnTo>
                  <a:lnTo>
                    <a:pt x="174" y="264"/>
                  </a:lnTo>
                  <a:lnTo>
                    <a:pt x="180" y="264"/>
                  </a:lnTo>
                  <a:lnTo>
                    <a:pt x="186" y="264"/>
                  </a:lnTo>
                  <a:lnTo>
                    <a:pt x="192" y="264"/>
                  </a:lnTo>
                  <a:lnTo>
                    <a:pt x="192" y="270"/>
                  </a:lnTo>
                  <a:lnTo>
                    <a:pt x="192" y="276"/>
                  </a:lnTo>
                  <a:lnTo>
                    <a:pt x="204" y="276"/>
                  </a:lnTo>
                  <a:lnTo>
                    <a:pt x="210" y="264"/>
                  </a:lnTo>
                  <a:lnTo>
                    <a:pt x="216" y="252"/>
                  </a:lnTo>
                  <a:lnTo>
                    <a:pt x="222" y="252"/>
                  </a:lnTo>
                  <a:lnTo>
                    <a:pt x="228" y="252"/>
                  </a:lnTo>
                  <a:lnTo>
                    <a:pt x="234" y="258"/>
                  </a:lnTo>
                  <a:lnTo>
                    <a:pt x="252" y="258"/>
                  </a:lnTo>
                  <a:lnTo>
                    <a:pt x="252" y="270"/>
                  </a:lnTo>
                  <a:lnTo>
                    <a:pt x="258" y="270"/>
                  </a:lnTo>
                  <a:lnTo>
                    <a:pt x="264" y="264"/>
                  </a:lnTo>
                  <a:lnTo>
                    <a:pt x="270" y="258"/>
                  </a:lnTo>
                  <a:lnTo>
                    <a:pt x="276" y="258"/>
                  </a:lnTo>
                  <a:lnTo>
                    <a:pt x="282" y="252"/>
                  </a:lnTo>
                  <a:lnTo>
                    <a:pt x="288" y="252"/>
                  </a:lnTo>
                  <a:lnTo>
                    <a:pt x="300" y="252"/>
                  </a:lnTo>
                  <a:lnTo>
                    <a:pt x="306" y="246"/>
                  </a:lnTo>
                  <a:lnTo>
                    <a:pt x="312" y="240"/>
                  </a:lnTo>
                  <a:lnTo>
                    <a:pt x="330" y="234"/>
                  </a:lnTo>
                  <a:lnTo>
                    <a:pt x="336" y="228"/>
                  </a:lnTo>
                  <a:lnTo>
                    <a:pt x="348" y="228"/>
                  </a:lnTo>
                  <a:lnTo>
                    <a:pt x="360" y="240"/>
                  </a:lnTo>
                  <a:lnTo>
                    <a:pt x="366" y="240"/>
                  </a:lnTo>
                  <a:lnTo>
                    <a:pt x="372" y="228"/>
                  </a:lnTo>
                  <a:lnTo>
                    <a:pt x="372" y="210"/>
                  </a:lnTo>
                  <a:lnTo>
                    <a:pt x="372" y="204"/>
                  </a:lnTo>
                  <a:lnTo>
                    <a:pt x="354" y="204"/>
                  </a:lnTo>
                  <a:lnTo>
                    <a:pt x="342" y="204"/>
                  </a:lnTo>
                  <a:lnTo>
                    <a:pt x="330" y="198"/>
                  </a:lnTo>
                  <a:lnTo>
                    <a:pt x="336" y="186"/>
                  </a:lnTo>
                  <a:lnTo>
                    <a:pt x="336" y="174"/>
                  </a:lnTo>
                  <a:lnTo>
                    <a:pt x="330" y="174"/>
                  </a:lnTo>
                  <a:lnTo>
                    <a:pt x="330" y="168"/>
                  </a:lnTo>
                  <a:lnTo>
                    <a:pt x="324" y="168"/>
                  </a:lnTo>
                  <a:lnTo>
                    <a:pt x="312" y="174"/>
                  </a:lnTo>
                  <a:lnTo>
                    <a:pt x="312" y="168"/>
                  </a:lnTo>
                  <a:lnTo>
                    <a:pt x="312" y="150"/>
                  </a:lnTo>
                  <a:lnTo>
                    <a:pt x="330" y="150"/>
                  </a:lnTo>
                  <a:lnTo>
                    <a:pt x="336" y="144"/>
                  </a:lnTo>
                  <a:lnTo>
                    <a:pt x="336" y="150"/>
                  </a:lnTo>
                  <a:lnTo>
                    <a:pt x="342" y="156"/>
                  </a:lnTo>
                  <a:lnTo>
                    <a:pt x="342" y="150"/>
                  </a:lnTo>
                  <a:lnTo>
                    <a:pt x="348" y="144"/>
                  </a:lnTo>
                  <a:lnTo>
                    <a:pt x="348" y="132"/>
                  </a:lnTo>
                  <a:lnTo>
                    <a:pt x="354" y="126"/>
                  </a:lnTo>
                  <a:lnTo>
                    <a:pt x="366" y="114"/>
                  </a:lnTo>
                  <a:lnTo>
                    <a:pt x="360" y="108"/>
                  </a:lnTo>
                  <a:lnTo>
                    <a:pt x="348" y="108"/>
                  </a:lnTo>
                  <a:lnTo>
                    <a:pt x="348" y="102"/>
                  </a:lnTo>
                  <a:lnTo>
                    <a:pt x="342" y="90"/>
                  </a:lnTo>
                  <a:lnTo>
                    <a:pt x="342" y="84"/>
                  </a:lnTo>
                  <a:lnTo>
                    <a:pt x="342" y="78"/>
                  </a:lnTo>
                  <a:lnTo>
                    <a:pt x="348" y="66"/>
                  </a:lnTo>
                  <a:lnTo>
                    <a:pt x="354" y="72"/>
                  </a:lnTo>
                  <a:lnTo>
                    <a:pt x="354" y="66"/>
                  </a:lnTo>
                  <a:lnTo>
                    <a:pt x="360" y="48"/>
                  </a:lnTo>
                  <a:lnTo>
                    <a:pt x="360" y="42"/>
                  </a:lnTo>
                  <a:lnTo>
                    <a:pt x="360" y="36"/>
                  </a:lnTo>
                  <a:lnTo>
                    <a:pt x="360" y="30"/>
                  </a:lnTo>
                  <a:lnTo>
                    <a:pt x="366" y="30"/>
                  </a:lnTo>
                  <a:lnTo>
                    <a:pt x="372" y="30"/>
                  </a:lnTo>
                  <a:lnTo>
                    <a:pt x="372" y="18"/>
                  </a:lnTo>
                  <a:lnTo>
                    <a:pt x="378" y="12"/>
                  </a:lnTo>
                  <a:lnTo>
                    <a:pt x="384" y="0"/>
                  </a:lnTo>
                  <a:lnTo>
                    <a:pt x="408" y="6"/>
                  </a:lnTo>
                  <a:lnTo>
                    <a:pt x="402" y="18"/>
                  </a:lnTo>
                  <a:lnTo>
                    <a:pt x="408" y="18"/>
                  </a:lnTo>
                  <a:lnTo>
                    <a:pt x="414" y="18"/>
                  </a:lnTo>
                  <a:lnTo>
                    <a:pt x="426" y="18"/>
                  </a:lnTo>
                  <a:lnTo>
                    <a:pt x="450" y="36"/>
                  </a:lnTo>
                  <a:lnTo>
                    <a:pt x="456" y="30"/>
                  </a:lnTo>
                  <a:lnTo>
                    <a:pt x="462" y="30"/>
                  </a:lnTo>
                  <a:lnTo>
                    <a:pt x="468" y="36"/>
                  </a:lnTo>
                  <a:lnTo>
                    <a:pt x="474" y="36"/>
                  </a:lnTo>
                  <a:lnTo>
                    <a:pt x="480" y="36"/>
                  </a:lnTo>
                  <a:lnTo>
                    <a:pt x="480" y="42"/>
                  </a:lnTo>
                  <a:lnTo>
                    <a:pt x="486" y="42"/>
                  </a:lnTo>
                  <a:close/>
                </a:path>
              </a:pathLst>
            </a:custGeom>
            <a:solidFill>
              <a:srgbClr val="9BBB59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gray">
            <a:xfrm>
              <a:off x="3937357" y="2265529"/>
              <a:ext cx="926398" cy="990995"/>
            </a:xfrm>
            <a:custGeom>
              <a:avLst/>
              <a:gdLst>
                <a:gd name="T0" fmla="*/ 383535 w 1128"/>
                <a:gd name="T1" fmla="*/ 98420 h 1206"/>
                <a:gd name="T2" fmla="*/ 403603 w 1128"/>
                <a:gd name="T3" fmla="*/ 145393 h 1206"/>
                <a:gd name="T4" fmla="*/ 416983 w 1128"/>
                <a:gd name="T5" fmla="*/ 167761 h 1206"/>
                <a:gd name="T6" fmla="*/ 401374 w 1128"/>
                <a:gd name="T7" fmla="*/ 192366 h 1206"/>
                <a:gd name="T8" fmla="*/ 376845 w 1128"/>
                <a:gd name="T9" fmla="*/ 194602 h 1206"/>
                <a:gd name="T10" fmla="*/ 370156 w 1128"/>
                <a:gd name="T11" fmla="*/ 214734 h 1206"/>
                <a:gd name="T12" fmla="*/ 352317 w 1128"/>
                <a:gd name="T13" fmla="*/ 232628 h 1206"/>
                <a:gd name="T14" fmla="*/ 338938 w 1128"/>
                <a:gd name="T15" fmla="*/ 248286 h 1206"/>
                <a:gd name="T16" fmla="*/ 323328 w 1128"/>
                <a:gd name="T17" fmla="*/ 250523 h 1206"/>
                <a:gd name="T18" fmla="*/ 312179 w 1128"/>
                <a:gd name="T19" fmla="*/ 270654 h 1206"/>
                <a:gd name="T20" fmla="*/ 283191 w 1128"/>
                <a:gd name="T21" fmla="*/ 263944 h 1206"/>
                <a:gd name="T22" fmla="*/ 267582 w 1128"/>
                <a:gd name="T23" fmla="*/ 272891 h 1206"/>
                <a:gd name="T24" fmla="*/ 263123 w 1128"/>
                <a:gd name="T25" fmla="*/ 297496 h 1206"/>
                <a:gd name="T26" fmla="*/ 258663 w 1128"/>
                <a:gd name="T27" fmla="*/ 310917 h 1206"/>
                <a:gd name="T28" fmla="*/ 258663 w 1128"/>
                <a:gd name="T29" fmla="*/ 326574 h 1206"/>
                <a:gd name="T30" fmla="*/ 263123 w 1128"/>
                <a:gd name="T31" fmla="*/ 342232 h 1206"/>
                <a:gd name="T32" fmla="*/ 234134 w 1128"/>
                <a:gd name="T33" fmla="*/ 353416 h 1206"/>
                <a:gd name="T34" fmla="*/ 211836 w 1128"/>
                <a:gd name="T35" fmla="*/ 355653 h 1206"/>
                <a:gd name="T36" fmla="*/ 191767 w 1128"/>
                <a:gd name="T37" fmla="*/ 360127 h 1206"/>
                <a:gd name="T38" fmla="*/ 167239 w 1128"/>
                <a:gd name="T39" fmla="*/ 355653 h 1206"/>
                <a:gd name="T40" fmla="*/ 153860 w 1128"/>
                <a:gd name="T41" fmla="*/ 366837 h 1206"/>
                <a:gd name="T42" fmla="*/ 144940 w 1128"/>
                <a:gd name="T43" fmla="*/ 380258 h 1206"/>
                <a:gd name="T44" fmla="*/ 138251 w 1128"/>
                <a:gd name="T45" fmla="*/ 402626 h 1206"/>
                <a:gd name="T46" fmla="*/ 142710 w 1128"/>
                <a:gd name="T47" fmla="*/ 416047 h 1206"/>
                <a:gd name="T48" fmla="*/ 138251 w 1128"/>
                <a:gd name="T49" fmla="*/ 436178 h 1206"/>
                <a:gd name="T50" fmla="*/ 124872 w 1128"/>
                <a:gd name="T51" fmla="*/ 449599 h 1206"/>
                <a:gd name="T52" fmla="*/ 102573 w 1128"/>
                <a:gd name="T53" fmla="*/ 440652 h 1206"/>
                <a:gd name="T54" fmla="*/ 80275 w 1128"/>
                <a:gd name="T55" fmla="*/ 433941 h 1206"/>
                <a:gd name="T56" fmla="*/ 57976 w 1128"/>
                <a:gd name="T57" fmla="*/ 422757 h 1206"/>
                <a:gd name="T58" fmla="*/ 37908 w 1128"/>
                <a:gd name="T59" fmla="*/ 413810 h 1206"/>
                <a:gd name="T60" fmla="*/ 35678 w 1128"/>
                <a:gd name="T61" fmla="*/ 395916 h 1206"/>
                <a:gd name="T62" fmla="*/ 35678 w 1128"/>
                <a:gd name="T63" fmla="*/ 378021 h 1206"/>
                <a:gd name="T64" fmla="*/ 35678 w 1128"/>
                <a:gd name="T65" fmla="*/ 362363 h 1206"/>
                <a:gd name="T66" fmla="*/ 22299 w 1128"/>
                <a:gd name="T67" fmla="*/ 351180 h 1206"/>
                <a:gd name="T68" fmla="*/ 13379 w 1128"/>
                <a:gd name="T69" fmla="*/ 344469 h 1206"/>
                <a:gd name="T70" fmla="*/ 11149 w 1128"/>
                <a:gd name="T71" fmla="*/ 333285 h 1206"/>
                <a:gd name="T72" fmla="*/ 15609 w 1128"/>
                <a:gd name="T73" fmla="*/ 306443 h 1206"/>
                <a:gd name="T74" fmla="*/ 8920 w 1128"/>
                <a:gd name="T75" fmla="*/ 277365 h 1206"/>
                <a:gd name="T76" fmla="*/ 2230 w 1128"/>
                <a:gd name="T77" fmla="*/ 259470 h 1206"/>
                <a:gd name="T78" fmla="*/ 15609 w 1128"/>
                <a:gd name="T79" fmla="*/ 239339 h 1206"/>
                <a:gd name="T80" fmla="*/ 26758 w 1128"/>
                <a:gd name="T81" fmla="*/ 223681 h 1206"/>
                <a:gd name="T82" fmla="*/ 37908 w 1128"/>
                <a:gd name="T83" fmla="*/ 208023 h 1206"/>
                <a:gd name="T84" fmla="*/ 46827 w 1128"/>
                <a:gd name="T85" fmla="*/ 194602 h 1206"/>
                <a:gd name="T86" fmla="*/ 64666 w 1128"/>
                <a:gd name="T87" fmla="*/ 172234 h 1206"/>
                <a:gd name="T88" fmla="*/ 78045 w 1128"/>
                <a:gd name="T89" fmla="*/ 154340 h 1206"/>
                <a:gd name="T90" fmla="*/ 93654 w 1128"/>
                <a:gd name="T91" fmla="*/ 134209 h 1206"/>
                <a:gd name="T92" fmla="*/ 111493 w 1128"/>
                <a:gd name="T93" fmla="*/ 116314 h 1206"/>
                <a:gd name="T94" fmla="*/ 133791 w 1128"/>
                <a:gd name="T95" fmla="*/ 96183 h 1206"/>
                <a:gd name="T96" fmla="*/ 151630 w 1128"/>
                <a:gd name="T97" fmla="*/ 76051 h 1206"/>
                <a:gd name="T98" fmla="*/ 162779 w 1128"/>
                <a:gd name="T99" fmla="*/ 60394 h 1206"/>
                <a:gd name="T100" fmla="*/ 187308 w 1128"/>
                <a:gd name="T101" fmla="*/ 55920 h 1206"/>
                <a:gd name="T102" fmla="*/ 209607 w 1128"/>
                <a:gd name="T103" fmla="*/ 49210 h 1206"/>
                <a:gd name="T104" fmla="*/ 218526 w 1128"/>
                <a:gd name="T105" fmla="*/ 15658 h 1206"/>
                <a:gd name="T106" fmla="*/ 227446 w 1128"/>
                <a:gd name="T107" fmla="*/ 0 h 1206"/>
                <a:gd name="T108" fmla="*/ 254203 w 1128"/>
                <a:gd name="T109" fmla="*/ 15658 h 1206"/>
                <a:gd name="T110" fmla="*/ 272042 w 1128"/>
                <a:gd name="T111" fmla="*/ 24605 h 1206"/>
                <a:gd name="T112" fmla="*/ 292111 w 1128"/>
                <a:gd name="T113" fmla="*/ 33552 h 1206"/>
                <a:gd name="T114" fmla="*/ 296570 w 1128"/>
                <a:gd name="T115" fmla="*/ 55920 h 1206"/>
                <a:gd name="T116" fmla="*/ 314409 w 1128"/>
                <a:gd name="T117" fmla="*/ 71578 h 1206"/>
                <a:gd name="T118" fmla="*/ 352317 w 1128"/>
                <a:gd name="T119" fmla="*/ 67104 h 1206"/>
                <a:gd name="T120" fmla="*/ 365696 w 1128"/>
                <a:gd name="T121" fmla="*/ 78288 h 12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28"/>
                <a:gd name="T184" fmla="*/ 0 h 1206"/>
                <a:gd name="T185" fmla="*/ 1128 w 1128"/>
                <a:gd name="T186" fmla="*/ 1206 h 12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28" h="1206">
                  <a:moveTo>
                    <a:pt x="1002" y="228"/>
                  </a:moveTo>
                  <a:lnTo>
                    <a:pt x="1014" y="234"/>
                  </a:lnTo>
                  <a:lnTo>
                    <a:pt x="1020" y="228"/>
                  </a:lnTo>
                  <a:lnTo>
                    <a:pt x="1032" y="228"/>
                  </a:lnTo>
                  <a:lnTo>
                    <a:pt x="1044" y="234"/>
                  </a:lnTo>
                  <a:lnTo>
                    <a:pt x="1044" y="252"/>
                  </a:lnTo>
                  <a:lnTo>
                    <a:pt x="1044" y="258"/>
                  </a:lnTo>
                  <a:lnTo>
                    <a:pt x="1032" y="258"/>
                  </a:lnTo>
                  <a:lnTo>
                    <a:pt x="1032" y="264"/>
                  </a:lnTo>
                  <a:lnTo>
                    <a:pt x="1038" y="264"/>
                  </a:lnTo>
                  <a:lnTo>
                    <a:pt x="1038" y="270"/>
                  </a:lnTo>
                  <a:lnTo>
                    <a:pt x="1038" y="288"/>
                  </a:lnTo>
                  <a:lnTo>
                    <a:pt x="1044" y="294"/>
                  </a:lnTo>
                  <a:lnTo>
                    <a:pt x="1044" y="306"/>
                  </a:lnTo>
                  <a:lnTo>
                    <a:pt x="1038" y="330"/>
                  </a:lnTo>
                  <a:lnTo>
                    <a:pt x="1044" y="336"/>
                  </a:lnTo>
                  <a:lnTo>
                    <a:pt x="1050" y="348"/>
                  </a:lnTo>
                  <a:lnTo>
                    <a:pt x="1086" y="390"/>
                  </a:lnTo>
                  <a:lnTo>
                    <a:pt x="1098" y="402"/>
                  </a:lnTo>
                  <a:lnTo>
                    <a:pt x="1104" y="408"/>
                  </a:lnTo>
                  <a:lnTo>
                    <a:pt x="1110" y="414"/>
                  </a:lnTo>
                  <a:lnTo>
                    <a:pt x="1122" y="414"/>
                  </a:lnTo>
                  <a:lnTo>
                    <a:pt x="1128" y="426"/>
                  </a:lnTo>
                  <a:lnTo>
                    <a:pt x="1122" y="432"/>
                  </a:lnTo>
                  <a:lnTo>
                    <a:pt x="1128" y="438"/>
                  </a:lnTo>
                  <a:lnTo>
                    <a:pt x="1128" y="444"/>
                  </a:lnTo>
                  <a:lnTo>
                    <a:pt x="1122" y="450"/>
                  </a:lnTo>
                  <a:lnTo>
                    <a:pt x="1110" y="456"/>
                  </a:lnTo>
                  <a:lnTo>
                    <a:pt x="1116" y="468"/>
                  </a:lnTo>
                  <a:lnTo>
                    <a:pt x="1110" y="480"/>
                  </a:lnTo>
                  <a:lnTo>
                    <a:pt x="1104" y="498"/>
                  </a:lnTo>
                  <a:lnTo>
                    <a:pt x="1098" y="498"/>
                  </a:lnTo>
                  <a:lnTo>
                    <a:pt x="1092" y="498"/>
                  </a:lnTo>
                  <a:lnTo>
                    <a:pt x="1080" y="498"/>
                  </a:lnTo>
                  <a:lnTo>
                    <a:pt x="1080" y="504"/>
                  </a:lnTo>
                  <a:lnTo>
                    <a:pt x="1080" y="516"/>
                  </a:lnTo>
                  <a:lnTo>
                    <a:pt x="1068" y="522"/>
                  </a:lnTo>
                  <a:lnTo>
                    <a:pt x="1068" y="516"/>
                  </a:lnTo>
                  <a:lnTo>
                    <a:pt x="1062" y="516"/>
                  </a:lnTo>
                  <a:lnTo>
                    <a:pt x="1056" y="522"/>
                  </a:lnTo>
                  <a:lnTo>
                    <a:pt x="1032" y="510"/>
                  </a:lnTo>
                  <a:lnTo>
                    <a:pt x="1026" y="516"/>
                  </a:lnTo>
                  <a:lnTo>
                    <a:pt x="1020" y="516"/>
                  </a:lnTo>
                  <a:lnTo>
                    <a:pt x="1014" y="516"/>
                  </a:lnTo>
                  <a:lnTo>
                    <a:pt x="1014" y="522"/>
                  </a:lnTo>
                  <a:lnTo>
                    <a:pt x="1002" y="522"/>
                  </a:lnTo>
                  <a:lnTo>
                    <a:pt x="996" y="516"/>
                  </a:lnTo>
                  <a:lnTo>
                    <a:pt x="990" y="522"/>
                  </a:lnTo>
                  <a:lnTo>
                    <a:pt x="990" y="534"/>
                  </a:lnTo>
                  <a:lnTo>
                    <a:pt x="990" y="540"/>
                  </a:lnTo>
                  <a:lnTo>
                    <a:pt x="990" y="558"/>
                  </a:lnTo>
                  <a:lnTo>
                    <a:pt x="996" y="564"/>
                  </a:lnTo>
                  <a:lnTo>
                    <a:pt x="1002" y="570"/>
                  </a:lnTo>
                  <a:lnTo>
                    <a:pt x="996" y="576"/>
                  </a:lnTo>
                  <a:lnTo>
                    <a:pt x="990" y="582"/>
                  </a:lnTo>
                  <a:lnTo>
                    <a:pt x="984" y="594"/>
                  </a:lnTo>
                  <a:lnTo>
                    <a:pt x="978" y="582"/>
                  </a:lnTo>
                  <a:lnTo>
                    <a:pt x="972" y="582"/>
                  </a:lnTo>
                  <a:lnTo>
                    <a:pt x="966" y="582"/>
                  </a:lnTo>
                  <a:lnTo>
                    <a:pt x="960" y="600"/>
                  </a:lnTo>
                  <a:lnTo>
                    <a:pt x="954" y="606"/>
                  </a:lnTo>
                  <a:lnTo>
                    <a:pt x="960" y="618"/>
                  </a:lnTo>
                  <a:lnTo>
                    <a:pt x="948" y="624"/>
                  </a:lnTo>
                  <a:lnTo>
                    <a:pt x="954" y="636"/>
                  </a:lnTo>
                  <a:lnTo>
                    <a:pt x="942" y="636"/>
                  </a:lnTo>
                  <a:lnTo>
                    <a:pt x="942" y="642"/>
                  </a:lnTo>
                  <a:lnTo>
                    <a:pt x="942" y="648"/>
                  </a:lnTo>
                  <a:lnTo>
                    <a:pt x="936" y="654"/>
                  </a:lnTo>
                  <a:lnTo>
                    <a:pt x="930" y="654"/>
                  </a:lnTo>
                  <a:lnTo>
                    <a:pt x="924" y="654"/>
                  </a:lnTo>
                  <a:lnTo>
                    <a:pt x="918" y="660"/>
                  </a:lnTo>
                  <a:lnTo>
                    <a:pt x="912" y="666"/>
                  </a:lnTo>
                  <a:lnTo>
                    <a:pt x="912" y="660"/>
                  </a:lnTo>
                  <a:lnTo>
                    <a:pt x="906" y="660"/>
                  </a:lnTo>
                  <a:lnTo>
                    <a:pt x="900" y="666"/>
                  </a:lnTo>
                  <a:lnTo>
                    <a:pt x="894" y="666"/>
                  </a:lnTo>
                  <a:lnTo>
                    <a:pt x="900" y="672"/>
                  </a:lnTo>
                  <a:lnTo>
                    <a:pt x="894" y="678"/>
                  </a:lnTo>
                  <a:lnTo>
                    <a:pt x="888" y="678"/>
                  </a:lnTo>
                  <a:lnTo>
                    <a:pt x="888" y="666"/>
                  </a:lnTo>
                  <a:lnTo>
                    <a:pt x="870" y="672"/>
                  </a:lnTo>
                  <a:lnTo>
                    <a:pt x="870" y="684"/>
                  </a:lnTo>
                  <a:lnTo>
                    <a:pt x="858" y="678"/>
                  </a:lnTo>
                  <a:lnTo>
                    <a:pt x="852" y="678"/>
                  </a:lnTo>
                  <a:lnTo>
                    <a:pt x="840" y="678"/>
                  </a:lnTo>
                  <a:lnTo>
                    <a:pt x="846" y="702"/>
                  </a:lnTo>
                  <a:lnTo>
                    <a:pt x="840" y="708"/>
                  </a:lnTo>
                  <a:lnTo>
                    <a:pt x="846" y="732"/>
                  </a:lnTo>
                  <a:lnTo>
                    <a:pt x="840" y="732"/>
                  </a:lnTo>
                  <a:lnTo>
                    <a:pt x="840" y="726"/>
                  </a:lnTo>
                  <a:lnTo>
                    <a:pt x="834" y="726"/>
                  </a:lnTo>
                  <a:lnTo>
                    <a:pt x="828" y="726"/>
                  </a:lnTo>
                  <a:lnTo>
                    <a:pt x="822" y="720"/>
                  </a:lnTo>
                  <a:lnTo>
                    <a:pt x="816" y="720"/>
                  </a:lnTo>
                  <a:lnTo>
                    <a:pt x="810" y="726"/>
                  </a:lnTo>
                  <a:lnTo>
                    <a:pt x="786" y="708"/>
                  </a:lnTo>
                  <a:lnTo>
                    <a:pt x="774" y="708"/>
                  </a:lnTo>
                  <a:lnTo>
                    <a:pt x="768" y="708"/>
                  </a:lnTo>
                  <a:lnTo>
                    <a:pt x="762" y="708"/>
                  </a:lnTo>
                  <a:lnTo>
                    <a:pt x="768" y="696"/>
                  </a:lnTo>
                  <a:lnTo>
                    <a:pt x="744" y="690"/>
                  </a:lnTo>
                  <a:lnTo>
                    <a:pt x="738" y="702"/>
                  </a:lnTo>
                  <a:lnTo>
                    <a:pt x="732" y="708"/>
                  </a:lnTo>
                  <a:lnTo>
                    <a:pt x="732" y="720"/>
                  </a:lnTo>
                  <a:lnTo>
                    <a:pt x="726" y="720"/>
                  </a:lnTo>
                  <a:lnTo>
                    <a:pt x="720" y="720"/>
                  </a:lnTo>
                  <a:lnTo>
                    <a:pt x="720" y="726"/>
                  </a:lnTo>
                  <a:lnTo>
                    <a:pt x="720" y="732"/>
                  </a:lnTo>
                  <a:lnTo>
                    <a:pt x="720" y="738"/>
                  </a:lnTo>
                  <a:lnTo>
                    <a:pt x="714" y="756"/>
                  </a:lnTo>
                  <a:lnTo>
                    <a:pt x="714" y="762"/>
                  </a:lnTo>
                  <a:lnTo>
                    <a:pt x="708" y="756"/>
                  </a:lnTo>
                  <a:lnTo>
                    <a:pt x="702" y="768"/>
                  </a:lnTo>
                  <a:lnTo>
                    <a:pt x="702" y="774"/>
                  </a:lnTo>
                  <a:lnTo>
                    <a:pt x="702" y="780"/>
                  </a:lnTo>
                  <a:lnTo>
                    <a:pt x="708" y="792"/>
                  </a:lnTo>
                  <a:lnTo>
                    <a:pt x="708" y="798"/>
                  </a:lnTo>
                  <a:lnTo>
                    <a:pt x="720" y="798"/>
                  </a:lnTo>
                  <a:lnTo>
                    <a:pt x="726" y="804"/>
                  </a:lnTo>
                  <a:lnTo>
                    <a:pt x="714" y="816"/>
                  </a:lnTo>
                  <a:lnTo>
                    <a:pt x="708" y="822"/>
                  </a:lnTo>
                  <a:lnTo>
                    <a:pt x="708" y="834"/>
                  </a:lnTo>
                  <a:lnTo>
                    <a:pt x="702" y="840"/>
                  </a:lnTo>
                  <a:lnTo>
                    <a:pt x="702" y="846"/>
                  </a:lnTo>
                  <a:lnTo>
                    <a:pt x="696" y="840"/>
                  </a:lnTo>
                  <a:lnTo>
                    <a:pt x="696" y="834"/>
                  </a:lnTo>
                  <a:lnTo>
                    <a:pt x="690" y="840"/>
                  </a:lnTo>
                  <a:lnTo>
                    <a:pt x="672" y="840"/>
                  </a:lnTo>
                  <a:lnTo>
                    <a:pt x="672" y="858"/>
                  </a:lnTo>
                  <a:lnTo>
                    <a:pt x="672" y="864"/>
                  </a:lnTo>
                  <a:lnTo>
                    <a:pt x="684" y="858"/>
                  </a:lnTo>
                  <a:lnTo>
                    <a:pt x="690" y="858"/>
                  </a:lnTo>
                  <a:lnTo>
                    <a:pt x="690" y="864"/>
                  </a:lnTo>
                  <a:lnTo>
                    <a:pt x="696" y="864"/>
                  </a:lnTo>
                  <a:lnTo>
                    <a:pt x="696" y="876"/>
                  </a:lnTo>
                  <a:lnTo>
                    <a:pt x="690" y="888"/>
                  </a:lnTo>
                  <a:lnTo>
                    <a:pt x="702" y="894"/>
                  </a:lnTo>
                  <a:lnTo>
                    <a:pt x="714" y="894"/>
                  </a:lnTo>
                  <a:lnTo>
                    <a:pt x="732" y="894"/>
                  </a:lnTo>
                  <a:lnTo>
                    <a:pt x="732" y="900"/>
                  </a:lnTo>
                  <a:lnTo>
                    <a:pt x="732" y="918"/>
                  </a:lnTo>
                  <a:lnTo>
                    <a:pt x="726" y="930"/>
                  </a:lnTo>
                  <a:lnTo>
                    <a:pt x="720" y="930"/>
                  </a:lnTo>
                  <a:lnTo>
                    <a:pt x="708" y="918"/>
                  </a:lnTo>
                  <a:lnTo>
                    <a:pt x="696" y="918"/>
                  </a:lnTo>
                  <a:lnTo>
                    <a:pt x="690" y="924"/>
                  </a:lnTo>
                  <a:lnTo>
                    <a:pt x="672" y="930"/>
                  </a:lnTo>
                  <a:lnTo>
                    <a:pt x="666" y="936"/>
                  </a:lnTo>
                  <a:lnTo>
                    <a:pt x="660" y="942"/>
                  </a:lnTo>
                  <a:lnTo>
                    <a:pt x="648" y="942"/>
                  </a:lnTo>
                  <a:lnTo>
                    <a:pt x="642" y="942"/>
                  </a:lnTo>
                  <a:lnTo>
                    <a:pt x="636" y="948"/>
                  </a:lnTo>
                  <a:lnTo>
                    <a:pt x="630" y="948"/>
                  </a:lnTo>
                  <a:lnTo>
                    <a:pt x="624" y="954"/>
                  </a:lnTo>
                  <a:lnTo>
                    <a:pt x="618" y="960"/>
                  </a:lnTo>
                  <a:lnTo>
                    <a:pt x="612" y="960"/>
                  </a:lnTo>
                  <a:lnTo>
                    <a:pt x="612" y="948"/>
                  </a:lnTo>
                  <a:lnTo>
                    <a:pt x="594" y="948"/>
                  </a:lnTo>
                  <a:lnTo>
                    <a:pt x="588" y="942"/>
                  </a:lnTo>
                  <a:lnTo>
                    <a:pt x="582" y="942"/>
                  </a:lnTo>
                  <a:lnTo>
                    <a:pt x="576" y="942"/>
                  </a:lnTo>
                  <a:lnTo>
                    <a:pt x="570" y="954"/>
                  </a:lnTo>
                  <a:lnTo>
                    <a:pt x="564" y="966"/>
                  </a:lnTo>
                  <a:lnTo>
                    <a:pt x="552" y="966"/>
                  </a:lnTo>
                  <a:lnTo>
                    <a:pt x="552" y="960"/>
                  </a:lnTo>
                  <a:lnTo>
                    <a:pt x="552" y="954"/>
                  </a:lnTo>
                  <a:lnTo>
                    <a:pt x="546" y="954"/>
                  </a:lnTo>
                  <a:lnTo>
                    <a:pt x="540" y="954"/>
                  </a:lnTo>
                  <a:lnTo>
                    <a:pt x="534" y="954"/>
                  </a:lnTo>
                  <a:lnTo>
                    <a:pt x="522" y="960"/>
                  </a:lnTo>
                  <a:lnTo>
                    <a:pt x="516" y="966"/>
                  </a:lnTo>
                  <a:lnTo>
                    <a:pt x="510" y="978"/>
                  </a:lnTo>
                  <a:lnTo>
                    <a:pt x="504" y="978"/>
                  </a:lnTo>
                  <a:lnTo>
                    <a:pt x="504" y="972"/>
                  </a:lnTo>
                  <a:lnTo>
                    <a:pt x="498" y="972"/>
                  </a:lnTo>
                  <a:lnTo>
                    <a:pt x="480" y="972"/>
                  </a:lnTo>
                  <a:lnTo>
                    <a:pt x="468" y="972"/>
                  </a:lnTo>
                  <a:lnTo>
                    <a:pt x="456" y="972"/>
                  </a:lnTo>
                  <a:lnTo>
                    <a:pt x="450" y="966"/>
                  </a:lnTo>
                  <a:lnTo>
                    <a:pt x="450" y="954"/>
                  </a:lnTo>
                  <a:lnTo>
                    <a:pt x="444" y="960"/>
                  </a:lnTo>
                  <a:lnTo>
                    <a:pt x="444" y="966"/>
                  </a:lnTo>
                  <a:lnTo>
                    <a:pt x="438" y="972"/>
                  </a:lnTo>
                  <a:lnTo>
                    <a:pt x="438" y="978"/>
                  </a:lnTo>
                  <a:lnTo>
                    <a:pt x="432" y="978"/>
                  </a:lnTo>
                  <a:lnTo>
                    <a:pt x="426" y="972"/>
                  </a:lnTo>
                  <a:lnTo>
                    <a:pt x="420" y="972"/>
                  </a:lnTo>
                  <a:lnTo>
                    <a:pt x="420" y="978"/>
                  </a:lnTo>
                  <a:lnTo>
                    <a:pt x="414" y="984"/>
                  </a:lnTo>
                  <a:lnTo>
                    <a:pt x="420" y="990"/>
                  </a:lnTo>
                  <a:lnTo>
                    <a:pt x="414" y="1008"/>
                  </a:lnTo>
                  <a:lnTo>
                    <a:pt x="414" y="1014"/>
                  </a:lnTo>
                  <a:lnTo>
                    <a:pt x="408" y="1014"/>
                  </a:lnTo>
                  <a:lnTo>
                    <a:pt x="408" y="1020"/>
                  </a:lnTo>
                  <a:lnTo>
                    <a:pt x="402" y="1026"/>
                  </a:lnTo>
                  <a:lnTo>
                    <a:pt x="402" y="1020"/>
                  </a:lnTo>
                  <a:lnTo>
                    <a:pt x="396" y="1020"/>
                  </a:lnTo>
                  <a:lnTo>
                    <a:pt x="390" y="1020"/>
                  </a:lnTo>
                  <a:lnTo>
                    <a:pt x="396" y="1026"/>
                  </a:lnTo>
                  <a:lnTo>
                    <a:pt x="384" y="1032"/>
                  </a:lnTo>
                  <a:lnTo>
                    <a:pt x="384" y="1038"/>
                  </a:lnTo>
                  <a:lnTo>
                    <a:pt x="378" y="1044"/>
                  </a:lnTo>
                  <a:lnTo>
                    <a:pt x="372" y="1050"/>
                  </a:lnTo>
                  <a:lnTo>
                    <a:pt x="372" y="1056"/>
                  </a:lnTo>
                  <a:lnTo>
                    <a:pt x="372" y="1062"/>
                  </a:lnTo>
                  <a:lnTo>
                    <a:pt x="372" y="1068"/>
                  </a:lnTo>
                  <a:lnTo>
                    <a:pt x="372" y="1080"/>
                  </a:lnTo>
                  <a:lnTo>
                    <a:pt x="366" y="1080"/>
                  </a:lnTo>
                  <a:lnTo>
                    <a:pt x="366" y="1086"/>
                  </a:lnTo>
                  <a:lnTo>
                    <a:pt x="366" y="1092"/>
                  </a:lnTo>
                  <a:lnTo>
                    <a:pt x="366" y="1098"/>
                  </a:lnTo>
                  <a:lnTo>
                    <a:pt x="366" y="1104"/>
                  </a:lnTo>
                  <a:lnTo>
                    <a:pt x="372" y="1110"/>
                  </a:lnTo>
                  <a:lnTo>
                    <a:pt x="378" y="1110"/>
                  </a:lnTo>
                  <a:lnTo>
                    <a:pt x="384" y="1110"/>
                  </a:lnTo>
                  <a:lnTo>
                    <a:pt x="384" y="1116"/>
                  </a:lnTo>
                  <a:lnTo>
                    <a:pt x="372" y="1122"/>
                  </a:lnTo>
                  <a:lnTo>
                    <a:pt x="372" y="1134"/>
                  </a:lnTo>
                  <a:lnTo>
                    <a:pt x="372" y="1140"/>
                  </a:lnTo>
                  <a:lnTo>
                    <a:pt x="366" y="1140"/>
                  </a:lnTo>
                  <a:lnTo>
                    <a:pt x="366" y="1146"/>
                  </a:lnTo>
                  <a:lnTo>
                    <a:pt x="366" y="1152"/>
                  </a:lnTo>
                  <a:lnTo>
                    <a:pt x="366" y="1158"/>
                  </a:lnTo>
                  <a:lnTo>
                    <a:pt x="372" y="1158"/>
                  </a:lnTo>
                  <a:lnTo>
                    <a:pt x="372" y="1170"/>
                  </a:lnTo>
                  <a:lnTo>
                    <a:pt x="372" y="1176"/>
                  </a:lnTo>
                  <a:lnTo>
                    <a:pt x="366" y="1182"/>
                  </a:lnTo>
                  <a:lnTo>
                    <a:pt x="366" y="1188"/>
                  </a:lnTo>
                  <a:lnTo>
                    <a:pt x="366" y="1194"/>
                  </a:lnTo>
                  <a:lnTo>
                    <a:pt x="360" y="1200"/>
                  </a:lnTo>
                  <a:lnTo>
                    <a:pt x="354" y="1206"/>
                  </a:lnTo>
                  <a:lnTo>
                    <a:pt x="348" y="1206"/>
                  </a:lnTo>
                  <a:lnTo>
                    <a:pt x="342" y="1206"/>
                  </a:lnTo>
                  <a:lnTo>
                    <a:pt x="336" y="1206"/>
                  </a:lnTo>
                  <a:lnTo>
                    <a:pt x="330" y="1206"/>
                  </a:lnTo>
                  <a:lnTo>
                    <a:pt x="324" y="1206"/>
                  </a:lnTo>
                  <a:lnTo>
                    <a:pt x="312" y="1206"/>
                  </a:lnTo>
                  <a:lnTo>
                    <a:pt x="306" y="1206"/>
                  </a:lnTo>
                  <a:lnTo>
                    <a:pt x="300" y="1206"/>
                  </a:lnTo>
                  <a:lnTo>
                    <a:pt x="294" y="1200"/>
                  </a:lnTo>
                  <a:lnTo>
                    <a:pt x="294" y="1188"/>
                  </a:lnTo>
                  <a:lnTo>
                    <a:pt x="288" y="1182"/>
                  </a:lnTo>
                  <a:lnTo>
                    <a:pt x="276" y="1182"/>
                  </a:lnTo>
                  <a:lnTo>
                    <a:pt x="270" y="1182"/>
                  </a:lnTo>
                  <a:lnTo>
                    <a:pt x="264" y="1182"/>
                  </a:lnTo>
                  <a:lnTo>
                    <a:pt x="258" y="1182"/>
                  </a:lnTo>
                  <a:lnTo>
                    <a:pt x="258" y="1176"/>
                  </a:lnTo>
                  <a:lnTo>
                    <a:pt x="252" y="1176"/>
                  </a:lnTo>
                  <a:lnTo>
                    <a:pt x="240" y="1182"/>
                  </a:lnTo>
                  <a:lnTo>
                    <a:pt x="222" y="1182"/>
                  </a:lnTo>
                  <a:lnTo>
                    <a:pt x="216" y="1176"/>
                  </a:lnTo>
                  <a:lnTo>
                    <a:pt x="216" y="1164"/>
                  </a:lnTo>
                  <a:lnTo>
                    <a:pt x="210" y="1158"/>
                  </a:lnTo>
                  <a:lnTo>
                    <a:pt x="204" y="1152"/>
                  </a:lnTo>
                  <a:lnTo>
                    <a:pt x="204" y="1146"/>
                  </a:lnTo>
                  <a:lnTo>
                    <a:pt x="198" y="1140"/>
                  </a:lnTo>
                  <a:lnTo>
                    <a:pt x="192" y="1134"/>
                  </a:lnTo>
                  <a:lnTo>
                    <a:pt x="186" y="1128"/>
                  </a:lnTo>
                  <a:lnTo>
                    <a:pt x="180" y="1128"/>
                  </a:lnTo>
                  <a:lnTo>
                    <a:pt x="174" y="1122"/>
                  </a:lnTo>
                  <a:lnTo>
                    <a:pt x="156" y="1134"/>
                  </a:lnTo>
                  <a:lnTo>
                    <a:pt x="150" y="1134"/>
                  </a:lnTo>
                  <a:lnTo>
                    <a:pt x="144" y="1134"/>
                  </a:lnTo>
                  <a:lnTo>
                    <a:pt x="138" y="1140"/>
                  </a:lnTo>
                  <a:lnTo>
                    <a:pt x="132" y="1140"/>
                  </a:lnTo>
                  <a:lnTo>
                    <a:pt x="126" y="1128"/>
                  </a:lnTo>
                  <a:lnTo>
                    <a:pt x="120" y="1116"/>
                  </a:lnTo>
                  <a:lnTo>
                    <a:pt x="114" y="1116"/>
                  </a:lnTo>
                  <a:lnTo>
                    <a:pt x="108" y="1110"/>
                  </a:lnTo>
                  <a:lnTo>
                    <a:pt x="102" y="1110"/>
                  </a:lnTo>
                  <a:lnTo>
                    <a:pt x="96" y="1110"/>
                  </a:lnTo>
                  <a:lnTo>
                    <a:pt x="90" y="1098"/>
                  </a:lnTo>
                  <a:lnTo>
                    <a:pt x="90" y="1092"/>
                  </a:lnTo>
                  <a:lnTo>
                    <a:pt x="90" y="1086"/>
                  </a:lnTo>
                  <a:lnTo>
                    <a:pt x="90" y="1080"/>
                  </a:lnTo>
                  <a:lnTo>
                    <a:pt x="90" y="1074"/>
                  </a:lnTo>
                  <a:lnTo>
                    <a:pt x="90" y="1068"/>
                  </a:lnTo>
                  <a:lnTo>
                    <a:pt x="90" y="1062"/>
                  </a:lnTo>
                  <a:lnTo>
                    <a:pt x="96" y="1062"/>
                  </a:lnTo>
                  <a:lnTo>
                    <a:pt x="102" y="1056"/>
                  </a:lnTo>
                  <a:lnTo>
                    <a:pt x="102" y="1050"/>
                  </a:lnTo>
                  <a:lnTo>
                    <a:pt x="102" y="1044"/>
                  </a:lnTo>
                  <a:lnTo>
                    <a:pt x="102" y="1038"/>
                  </a:lnTo>
                  <a:lnTo>
                    <a:pt x="102" y="1032"/>
                  </a:lnTo>
                  <a:lnTo>
                    <a:pt x="96" y="1032"/>
                  </a:lnTo>
                  <a:lnTo>
                    <a:pt x="96" y="1026"/>
                  </a:lnTo>
                  <a:lnTo>
                    <a:pt x="96" y="1020"/>
                  </a:lnTo>
                  <a:lnTo>
                    <a:pt x="96" y="1014"/>
                  </a:lnTo>
                  <a:lnTo>
                    <a:pt x="90" y="1014"/>
                  </a:lnTo>
                  <a:lnTo>
                    <a:pt x="90" y="1008"/>
                  </a:lnTo>
                  <a:lnTo>
                    <a:pt x="90" y="1002"/>
                  </a:lnTo>
                  <a:lnTo>
                    <a:pt x="90" y="996"/>
                  </a:lnTo>
                  <a:lnTo>
                    <a:pt x="90" y="990"/>
                  </a:lnTo>
                  <a:lnTo>
                    <a:pt x="96" y="990"/>
                  </a:lnTo>
                  <a:lnTo>
                    <a:pt x="96" y="984"/>
                  </a:lnTo>
                  <a:lnTo>
                    <a:pt x="96" y="978"/>
                  </a:lnTo>
                  <a:lnTo>
                    <a:pt x="96" y="972"/>
                  </a:lnTo>
                  <a:lnTo>
                    <a:pt x="90" y="972"/>
                  </a:lnTo>
                  <a:lnTo>
                    <a:pt x="90" y="966"/>
                  </a:lnTo>
                  <a:lnTo>
                    <a:pt x="84" y="966"/>
                  </a:lnTo>
                  <a:lnTo>
                    <a:pt x="78" y="966"/>
                  </a:lnTo>
                  <a:lnTo>
                    <a:pt x="72" y="960"/>
                  </a:lnTo>
                  <a:lnTo>
                    <a:pt x="72" y="954"/>
                  </a:lnTo>
                  <a:lnTo>
                    <a:pt x="66" y="954"/>
                  </a:lnTo>
                  <a:lnTo>
                    <a:pt x="60" y="948"/>
                  </a:lnTo>
                  <a:lnTo>
                    <a:pt x="60" y="942"/>
                  </a:lnTo>
                  <a:lnTo>
                    <a:pt x="60" y="936"/>
                  </a:lnTo>
                  <a:lnTo>
                    <a:pt x="54" y="942"/>
                  </a:lnTo>
                  <a:lnTo>
                    <a:pt x="48" y="942"/>
                  </a:lnTo>
                  <a:lnTo>
                    <a:pt x="42" y="936"/>
                  </a:lnTo>
                  <a:lnTo>
                    <a:pt x="42" y="930"/>
                  </a:lnTo>
                  <a:lnTo>
                    <a:pt x="48" y="924"/>
                  </a:lnTo>
                  <a:lnTo>
                    <a:pt x="42" y="918"/>
                  </a:lnTo>
                  <a:lnTo>
                    <a:pt x="36" y="918"/>
                  </a:lnTo>
                  <a:lnTo>
                    <a:pt x="36" y="924"/>
                  </a:lnTo>
                  <a:lnTo>
                    <a:pt x="30" y="924"/>
                  </a:lnTo>
                  <a:lnTo>
                    <a:pt x="24" y="924"/>
                  </a:lnTo>
                  <a:lnTo>
                    <a:pt x="30" y="918"/>
                  </a:lnTo>
                  <a:lnTo>
                    <a:pt x="36" y="912"/>
                  </a:lnTo>
                  <a:lnTo>
                    <a:pt x="36" y="906"/>
                  </a:lnTo>
                  <a:lnTo>
                    <a:pt x="42" y="900"/>
                  </a:lnTo>
                  <a:lnTo>
                    <a:pt x="36" y="900"/>
                  </a:lnTo>
                  <a:lnTo>
                    <a:pt x="30" y="900"/>
                  </a:lnTo>
                  <a:lnTo>
                    <a:pt x="30" y="894"/>
                  </a:lnTo>
                  <a:lnTo>
                    <a:pt x="30" y="888"/>
                  </a:lnTo>
                  <a:lnTo>
                    <a:pt x="36" y="882"/>
                  </a:lnTo>
                  <a:lnTo>
                    <a:pt x="42" y="876"/>
                  </a:lnTo>
                  <a:lnTo>
                    <a:pt x="42" y="858"/>
                  </a:lnTo>
                  <a:lnTo>
                    <a:pt x="42" y="846"/>
                  </a:lnTo>
                  <a:lnTo>
                    <a:pt x="42" y="840"/>
                  </a:lnTo>
                  <a:lnTo>
                    <a:pt x="42" y="834"/>
                  </a:lnTo>
                  <a:lnTo>
                    <a:pt x="42" y="828"/>
                  </a:lnTo>
                  <a:lnTo>
                    <a:pt x="42" y="822"/>
                  </a:lnTo>
                  <a:lnTo>
                    <a:pt x="36" y="804"/>
                  </a:lnTo>
                  <a:lnTo>
                    <a:pt x="36" y="792"/>
                  </a:lnTo>
                  <a:lnTo>
                    <a:pt x="30" y="786"/>
                  </a:lnTo>
                  <a:lnTo>
                    <a:pt x="30" y="780"/>
                  </a:lnTo>
                  <a:lnTo>
                    <a:pt x="30" y="774"/>
                  </a:lnTo>
                  <a:lnTo>
                    <a:pt x="24" y="768"/>
                  </a:lnTo>
                  <a:lnTo>
                    <a:pt x="24" y="762"/>
                  </a:lnTo>
                  <a:lnTo>
                    <a:pt x="24" y="750"/>
                  </a:lnTo>
                  <a:lnTo>
                    <a:pt x="24" y="744"/>
                  </a:lnTo>
                  <a:lnTo>
                    <a:pt x="18" y="738"/>
                  </a:lnTo>
                  <a:lnTo>
                    <a:pt x="18" y="732"/>
                  </a:lnTo>
                  <a:lnTo>
                    <a:pt x="18" y="726"/>
                  </a:lnTo>
                  <a:lnTo>
                    <a:pt x="12" y="726"/>
                  </a:lnTo>
                  <a:lnTo>
                    <a:pt x="6" y="720"/>
                  </a:lnTo>
                  <a:lnTo>
                    <a:pt x="0" y="714"/>
                  </a:lnTo>
                  <a:lnTo>
                    <a:pt x="0" y="702"/>
                  </a:lnTo>
                  <a:lnTo>
                    <a:pt x="6" y="702"/>
                  </a:lnTo>
                  <a:lnTo>
                    <a:pt x="6" y="696"/>
                  </a:lnTo>
                  <a:lnTo>
                    <a:pt x="12" y="696"/>
                  </a:lnTo>
                  <a:lnTo>
                    <a:pt x="12" y="690"/>
                  </a:lnTo>
                  <a:lnTo>
                    <a:pt x="12" y="684"/>
                  </a:lnTo>
                  <a:lnTo>
                    <a:pt x="18" y="672"/>
                  </a:lnTo>
                  <a:lnTo>
                    <a:pt x="24" y="660"/>
                  </a:lnTo>
                  <a:lnTo>
                    <a:pt x="30" y="660"/>
                  </a:lnTo>
                  <a:lnTo>
                    <a:pt x="30" y="654"/>
                  </a:lnTo>
                  <a:lnTo>
                    <a:pt x="36" y="648"/>
                  </a:lnTo>
                  <a:lnTo>
                    <a:pt x="42" y="642"/>
                  </a:lnTo>
                  <a:lnTo>
                    <a:pt x="48" y="636"/>
                  </a:lnTo>
                  <a:lnTo>
                    <a:pt x="48" y="630"/>
                  </a:lnTo>
                  <a:lnTo>
                    <a:pt x="48" y="624"/>
                  </a:lnTo>
                  <a:lnTo>
                    <a:pt x="54" y="624"/>
                  </a:lnTo>
                  <a:lnTo>
                    <a:pt x="54" y="618"/>
                  </a:lnTo>
                  <a:lnTo>
                    <a:pt x="60" y="606"/>
                  </a:lnTo>
                  <a:lnTo>
                    <a:pt x="66" y="606"/>
                  </a:lnTo>
                  <a:lnTo>
                    <a:pt x="72" y="606"/>
                  </a:lnTo>
                  <a:lnTo>
                    <a:pt x="72" y="600"/>
                  </a:lnTo>
                  <a:lnTo>
                    <a:pt x="78" y="600"/>
                  </a:lnTo>
                  <a:lnTo>
                    <a:pt x="84" y="594"/>
                  </a:lnTo>
                  <a:lnTo>
                    <a:pt x="84" y="588"/>
                  </a:lnTo>
                  <a:lnTo>
                    <a:pt x="90" y="582"/>
                  </a:lnTo>
                  <a:lnTo>
                    <a:pt x="90" y="576"/>
                  </a:lnTo>
                  <a:lnTo>
                    <a:pt x="96" y="570"/>
                  </a:lnTo>
                  <a:lnTo>
                    <a:pt x="96" y="564"/>
                  </a:lnTo>
                  <a:lnTo>
                    <a:pt x="102" y="564"/>
                  </a:lnTo>
                  <a:lnTo>
                    <a:pt x="102" y="558"/>
                  </a:lnTo>
                  <a:lnTo>
                    <a:pt x="102" y="552"/>
                  </a:lnTo>
                  <a:lnTo>
                    <a:pt x="102" y="546"/>
                  </a:lnTo>
                  <a:lnTo>
                    <a:pt x="108" y="540"/>
                  </a:lnTo>
                  <a:lnTo>
                    <a:pt x="114" y="540"/>
                  </a:lnTo>
                  <a:lnTo>
                    <a:pt x="120" y="540"/>
                  </a:lnTo>
                  <a:lnTo>
                    <a:pt x="120" y="534"/>
                  </a:lnTo>
                  <a:lnTo>
                    <a:pt x="126" y="534"/>
                  </a:lnTo>
                  <a:lnTo>
                    <a:pt x="126" y="528"/>
                  </a:lnTo>
                  <a:lnTo>
                    <a:pt x="126" y="522"/>
                  </a:lnTo>
                  <a:lnTo>
                    <a:pt x="132" y="516"/>
                  </a:lnTo>
                  <a:lnTo>
                    <a:pt x="132" y="510"/>
                  </a:lnTo>
                  <a:lnTo>
                    <a:pt x="138" y="504"/>
                  </a:lnTo>
                  <a:lnTo>
                    <a:pt x="144" y="504"/>
                  </a:lnTo>
                  <a:lnTo>
                    <a:pt x="150" y="498"/>
                  </a:lnTo>
                  <a:lnTo>
                    <a:pt x="162" y="486"/>
                  </a:lnTo>
                  <a:lnTo>
                    <a:pt x="162" y="480"/>
                  </a:lnTo>
                  <a:lnTo>
                    <a:pt x="168" y="474"/>
                  </a:lnTo>
                  <a:lnTo>
                    <a:pt x="174" y="462"/>
                  </a:lnTo>
                  <a:lnTo>
                    <a:pt x="180" y="462"/>
                  </a:lnTo>
                  <a:lnTo>
                    <a:pt x="180" y="456"/>
                  </a:lnTo>
                  <a:lnTo>
                    <a:pt x="186" y="450"/>
                  </a:lnTo>
                  <a:lnTo>
                    <a:pt x="192" y="444"/>
                  </a:lnTo>
                  <a:lnTo>
                    <a:pt x="192" y="438"/>
                  </a:lnTo>
                  <a:lnTo>
                    <a:pt x="192" y="432"/>
                  </a:lnTo>
                  <a:lnTo>
                    <a:pt x="204" y="426"/>
                  </a:lnTo>
                  <a:lnTo>
                    <a:pt x="210" y="420"/>
                  </a:lnTo>
                  <a:lnTo>
                    <a:pt x="210" y="414"/>
                  </a:lnTo>
                  <a:lnTo>
                    <a:pt x="216" y="408"/>
                  </a:lnTo>
                  <a:lnTo>
                    <a:pt x="222" y="402"/>
                  </a:lnTo>
                  <a:lnTo>
                    <a:pt x="228" y="396"/>
                  </a:lnTo>
                  <a:lnTo>
                    <a:pt x="228" y="390"/>
                  </a:lnTo>
                  <a:lnTo>
                    <a:pt x="228" y="384"/>
                  </a:lnTo>
                  <a:lnTo>
                    <a:pt x="234" y="384"/>
                  </a:lnTo>
                  <a:lnTo>
                    <a:pt x="246" y="372"/>
                  </a:lnTo>
                  <a:lnTo>
                    <a:pt x="246" y="366"/>
                  </a:lnTo>
                  <a:lnTo>
                    <a:pt x="252" y="360"/>
                  </a:lnTo>
                  <a:lnTo>
                    <a:pt x="258" y="354"/>
                  </a:lnTo>
                  <a:lnTo>
                    <a:pt x="258" y="348"/>
                  </a:lnTo>
                  <a:lnTo>
                    <a:pt x="264" y="342"/>
                  </a:lnTo>
                  <a:lnTo>
                    <a:pt x="276" y="336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18"/>
                  </a:lnTo>
                  <a:lnTo>
                    <a:pt x="294" y="312"/>
                  </a:lnTo>
                  <a:lnTo>
                    <a:pt x="300" y="312"/>
                  </a:lnTo>
                  <a:lnTo>
                    <a:pt x="300" y="306"/>
                  </a:lnTo>
                  <a:lnTo>
                    <a:pt x="312" y="294"/>
                  </a:lnTo>
                  <a:lnTo>
                    <a:pt x="318" y="294"/>
                  </a:lnTo>
                  <a:lnTo>
                    <a:pt x="324" y="288"/>
                  </a:lnTo>
                  <a:lnTo>
                    <a:pt x="336" y="276"/>
                  </a:lnTo>
                  <a:lnTo>
                    <a:pt x="342" y="276"/>
                  </a:lnTo>
                  <a:lnTo>
                    <a:pt x="342" y="270"/>
                  </a:lnTo>
                  <a:lnTo>
                    <a:pt x="354" y="264"/>
                  </a:lnTo>
                  <a:lnTo>
                    <a:pt x="360" y="258"/>
                  </a:lnTo>
                  <a:lnTo>
                    <a:pt x="372" y="252"/>
                  </a:lnTo>
                  <a:lnTo>
                    <a:pt x="378" y="240"/>
                  </a:lnTo>
                  <a:lnTo>
                    <a:pt x="384" y="234"/>
                  </a:lnTo>
                  <a:lnTo>
                    <a:pt x="390" y="228"/>
                  </a:lnTo>
                  <a:lnTo>
                    <a:pt x="390" y="222"/>
                  </a:lnTo>
                  <a:lnTo>
                    <a:pt x="396" y="222"/>
                  </a:lnTo>
                  <a:lnTo>
                    <a:pt x="396" y="216"/>
                  </a:lnTo>
                  <a:lnTo>
                    <a:pt x="402" y="210"/>
                  </a:lnTo>
                  <a:lnTo>
                    <a:pt x="408" y="204"/>
                  </a:lnTo>
                  <a:lnTo>
                    <a:pt x="420" y="204"/>
                  </a:lnTo>
                  <a:lnTo>
                    <a:pt x="420" y="198"/>
                  </a:lnTo>
                  <a:lnTo>
                    <a:pt x="426" y="192"/>
                  </a:lnTo>
                  <a:lnTo>
                    <a:pt x="426" y="186"/>
                  </a:lnTo>
                  <a:lnTo>
                    <a:pt x="426" y="180"/>
                  </a:lnTo>
                  <a:lnTo>
                    <a:pt x="432" y="174"/>
                  </a:lnTo>
                  <a:lnTo>
                    <a:pt x="432" y="168"/>
                  </a:lnTo>
                  <a:lnTo>
                    <a:pt x="438" y="168"/>
                  </a:lnTo>
                  <a:lnTo>
                    <a:pt x="438" y="162"/>
                  </a:lnTo>
                  <a:lnTo>
                    <a:pt x="444" y="162"/>
                  </a:lnTo>
                  <a:lnTo>
                    <a:pt x="450" y="162"/>
                  </a:lnTo>
                  <a:lnTo>
                    <a:pt x="456" y="156"/>
                  </a:lnTo>
                  <a:lnTo>
                    <a:pt x="462" y="156"/>
                  </a:lnTo>
                  <a:lnTo>
                    <a:pt x="468" y="156"/>
                  </a:lnTo>
                  <a:lnTo>
                    <a:pt x="474" y="156"/>
                  </a:lnTo>
                  <a:lnTo>
                    <a:pt x="474" y="150"/>
                  </a:lnTo>
                  <a:lnTo>
                    <a:pt x="492" y="150"/>
                  </a:lnTo>
                  <a:lnTo>
                    <a:pt x="504" y="150"/>
                  </a:lnTo>
                  <a:lnTo>
                    <a:pt x="510" y="150"/>
                  </a:lnTo>
                  <a:lnTo>
                    <a:pt x="516" y="150"/>
                  </a:lnTo>
                  <a:lnTo>
                    <a:pt x="522" y="150"/>
                  </a:lnTo>
                  <a:lnTo>
                    <a:pt x="528" y="150"/>
                  </a:lnTo>
                  <a:lnTo>
                    <a:pt x="534" y="150"/>
                  </a:lnTo>
                  <a:lnTo>
                    <a:pt x="540" y="150"/>
                  </a:lnTo>
                  <a:lnTo>
                    <a:pt x="552" y="144"/>
                  </a:lnTo>
                  <a:lnTo>
                    <a:pt x="558" y="138"/>
                  </a:lnTo>
                  <a:lnTo>
                    <a:pt x="564" y="132"/>
                  </a:lnTo>
                  <a:lnTo>
                    <a:pt x="570" y="120"/>
                  </a:lnTo>
                  <a:lnTo>
                    <a:pt x="576" y="102"/>
                  </a:lnTo>
                  <a:lnTo>
                    <a:pt x="582" y="90"/>
                  </a:lnTo>
                  <a:lnTo>
                    <a:pt x="582" y="84"/>
                  </a:lnTo>
                  <a:lnTo>
                    <a:pt x="582" y="78"/>
                  </a:lnTo>
                  <a:lnTo>
                    <a:pt x="588" y="72"/>
                  </a:lnTo>
                  <a:lnTo>
                    <a:pt x="588" y="60"/>
                  </a:lnTo>
                  <a:lnTo>
                    <a:pt x="588" y="54"/>
                  </a:lnTo>
                  <a:lnTo>
                    <a:pt x="588" y="42"/>
                  </a:lnTo>
                  <a:lnTo>
                    <a:pt x="588" y="30"/>
                  </a:lnTo>
                  <a:lnTo>
                    <a:pt x="594" y="18"/>
                  </a:lnTo>
                  <a:lnTo>
                    <a:pt x="588" y="6"/>
                  </a:lnTo>
                  <a:lnTo>
                    <a:pt x="594" y="0"/>
                  </a:lnTo>
                  <a:lnTo>
                    <a:pt x="594" y="6"/>
                  </a:lnTo>
                  <a:lnTo>
                    <a:pt x="594" y="0"/>
                  </a:lnTo>
                  <a:lnTo>
                    <a:pt x="600" y="0"/>
                  </a:lnTo>
                  <a:lnTo>
                    <a:pt x="606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12"/>
                  </a:lnTo>
                  <a:lnTo>
                    <a:pt x="630" y="18"/>
                  </a:lnTo>
                  <a:lnTo>
                    <a:pt x="636" y="24"/>
                  </a:lnTo>
                  <a:lnTo>
                    <a:pt x="642" y="30"/>
                  </a:lnTo>
                  <a:lnTo>
                    <a:pt x="654" y="42"/>
                  </a:lnTo>
                  <a:lnTo>
                    <a:pt x="660" y="48"/>
                  </a:lnTo>
                  <a:lnTo>
                    <a:pt x="678" y="48"/>
                  </a:lnTo>
                  <a:lnTo>
                    <a:pt x="684" y="42"/>
                  </a:lnTo>
                  <a:lnTo>
                    <a:pt x="684" y="30"/>
                  </a:lnTo>
                  <a:lnTo>
                    <a:pt x="690" y="30"/>
                  </a:lnTo>
                  <a:lnTo>
                    <a:pt x="696" y="30"/>
                  </a:lnTo>
                  <a:lnTo>
                    <a:pt x="702" y="30"/>
                  </a:lnTo>
                  <a:lnTo>
                    <a:pt x="708" y="24"/>
                  </a:lnTo>
                  <a:lnTo>
                    <a:pt x="720" y="36"/>
                  </a:lnTo>
                  <a:lnTo>
                    <a:pt x="720" y="48"/>
                  </a:lnTo>
                  <a:lnTo>
                    <a:pt x="720" y="60"/>
                  </a:lnTo>
                  <a:lnTo>
                    <a:pt x="732" y="66"/>
                  </a:lnTo>
                  <a:lnTo>
                    <a:pt x="744" y="66"/>
                  </a:lnTo>
                  <a:lnTo>
                    <a:pt x="756" y="60"/>
                  </a:lnTo>
                  <a:lnTo>
                    <a:pt x="762" y="66"/>
                  </a:lnTo>
                  <a:lnTo>
                    <a:pt x="768" y="66"/>
                  </a:lnTo>
                  <a:lnTo>
                    <a:pt x="774" y="72"/>
                  </a:lnTo>
                  <a:lnTo>
                    <a:pt x="780" y="84"/>
                  </a:lnTo>
                  <a:lnTo>
                    <a:pt x="774" y="90"/>
                  </a:lnTo>
                  <a:lnTo>
                    <a:pt x="780" y="96"/>
                  </a:lnTo>
                  <a:lnTo>
                    <a:pt x="786" y="90"/>
                  </a:lnTo>
                  <a:lnTo>
                    <a:pt x="792" y="102"/>
                  </a:lnTo>
                  <a:lnTo>
                    <a:pt x="792" y="108"/>
                  </a:lnTo>
                  <a:lnTo>
                    <a:pt x="798" y="120"/>
                  </a:lnTo>
                  <a:lnTo>
                    <a:pt x="786" y="126"/>
                  </a:lnTo>
                  <a:lnTo>
                    <a:pt x="792" y="126"/>
                  </a:lnTo>
                  <a:lnTo>
                    <a:pt x="792" y="132"/>
                  </a:lnTo>
                  <a:lnTo>
                    <a:pt x="792" y="138"/>
                  </a:lnTo>
                  <a:lnTo>
                    <a:pt x="792" y="144"/>
                  </a:lnTo>
                  <a:lnTo>
                    <a:pt x="798" y="150"/>
                  </a:lnTo>
                  <a:lnTo>
                    <a:pt x="804" y="156"/>
                  </a:lnTo>
                  <a:lnTo>
                    <a:pt x="816" y="156"/>
                  </a:lnTo>
                  <a:lnTo>
                    <a:pt x="816" y="162"/>
                  </a:lnTo>
                  <a:lnTo>
                    <a:pt x="822" y="162"/>
                  </a:lnTo>
                  <a:lnTo>
                    <a:pt x="834" y="168"/>
                  </a:lnTo>
                  <a:lnTo>
                    <a:pt x="846" y="174"/>
                  </a:lnTo>
                  <a:lnTo>
                    <a:pt x="846" y="180"/>
                  </a:lnTo>
                  <a:lnTo>
                    <a:pt x="846" y="186"/>
                  </a:lnTo>
                  <a:lnTo>
                    <a:pt x="846" y="192"/>
                  </a:lnTo>
                  <a:lnTo>
                    <a:pt x="876" y="198"/>
                  </a:lnTo>
                  <a:lnTo>
                    <a:pt x="888" y="192"/>
                  </a:lnTo>
                  <a:lnTo>
                    <a:pt x="900" y="192"/>
                  </a:lnTo>
                  <a:lnTo>
                    <a:pt x="918" y="192"/>
                  </a:lnTo>
                  <a:lnTo>
                    <a:pt x="930" y="192"/>
                  </a:lnTo>
                  <a:lnTo>
                    <a:pt x="930" y="186"/>
                  </a:lnTo>
                  <a:lnTo>
                    <a:pt x="930" y="174"/>
                  </a:lnTo>
                  <a:lnTo>
                    <a:pt x="942" y="168"/>
                  </a:lnTo>
                  <a:lnTo>
                    <a:pt x="948" y="180"/>
                  </a:lnTo>
                  <a:lnTo>
                    <a:pt x="960" y="186"/>
                  </a:lnTo>
                  <a:lnTo>
                    <a:pt x="960" y="192"/>
                  </a:lnTo>
                  <a:lnTo>
                    <a:pt x="960" y="198"/>
                  </a:lnTo>
                  <a:lnTo>
                    <a:pt x="972" y="198"/>
                  </a:lnTo>
                  <a:lnTo>
                    <a:pt x="984" y="192"/>
                  </a:lnTo>
                  <a:lnTo>
                    <a:pt x="984" y="198"/>
                  </a:lnTo>
                  <a:lnTo>
                    <a:pt x="984" y="204"/>
                  </a:lnTo>
                  <a:lnTo>
                    <a:pt x="978" y="210"/>
                  </a:lnTo>
                  <a:lnTo>
                    <a:pt x="984" y="210"/>
                  </a:lnTo>
                  <a:lnTo>
                    <a:pt x="978" y="216"/>
                  </a:lnTo>
                  <a:lnTo>
                    <a:pt x="984" y="216"/>
                  </a:lnTo>
                  <a:lnTo>
                    <a:pt x="1002" y="228"/>
                  </a:ln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gray">
            <a:xfrm>
              <a:off x="4628250" y="2457056"/>
              <a:ext cx="580350" cy="906970"/>
            </a:xfrm>
            <a:custGeom>
              <a:avLst/>
              <a:gdLst>
                <a:gd name="T0" fmla="*/ 236122 w 708"/>
                <a:gd name="T1" fmla="*/ 40254 h 1104"/>
                <a:gd name="T2" fmla="*/ 220529 w 708"/>
                <a:gd name="T3" fmla="*/ 60381 h 1104"/>
                <a:gd name="T4" fmla="*/ 216074 w 708"/>
                <a:gd name="T5" fmla="*/ 71562 h 1104"/>
                <a:gd name="T6" fmla="*/ 222757 w 708"/>
                <a:gd name="T7" fmla="*/ 100634 h 1104"/>
                <a:gd name="T8" fmla="*/ 229440 w 708"/>
                <a:gd name="T9" fmla="*/ 127470 h 1104"/>
                <a:gd name="T10" fmla="*/ 236122 w 708"/>
                <a:gd name="T11" fmla="*/ 149834 h 1104"/>
                <a:gd name="T12" fmla="*/ 227212 w 708"/>
                <a:gd name="T13" fmla="*/ 167724 h 1104"/>
                <a:gd name="T14" fmla="*/ 222757 w 708"/>
                <a:gd name="T15" fmla="*/ 185614 h 1104"/>
                <a:gd name="T16" fmla="*/ 229440 w 708"/>
                <a:gd name="T17" fmla="*/ 207978 h 1104"/>
                <a:gd name="T18" fmla="*/ 229440 w 708"/>
                <a:gd name="T19" fmla="*/ 223632 h 1104"/>
                <a:gd name="T20" fmla="*/ 233895 w 708"/>
                <a:gd name="T21" fmla="*/ 237050 h 1104"/>
                <a:gd name="T22" fmla="*/ 224985 w 708"/>
                <a:gd name="T23" fmla="*/ 245995 h 1104"/>
                <a:gd name="T24" fmla="*/ 224985 w 708"/>
                <a:gd name="T25" fmla="*/ 261650 h 1104"/>
                <a:gd name="T26" fmla="*/ 227212 w 708"/>
                <a:gd name="T27" fmla="*/ 284013 h 1104"/>
                <a:gd name="T28" fmla="*/ 224985 w 708"/>
                <a:gd name="T29" fmla="*/ 297430 h 1104"/>
                <a:gd name="T30" fmla="*/ 222757 w 708"/>
                <a:gd name="T31" fmla="*/ 308613 h 1104"/>
                <a:gd name="T32" fmla="*/ 229440 w 708"/>
                <a:gd name="T33" fmla="*/ 319794 h 1104"/>
                <a:gd name="T34" fmla="*/ 229440 w 708"/>
                <a:gd name="T35" fmla="*/ 337685 h 1104"/>
                <a:gd name="T36" fmla="*/ 231667 w 708"/>
                <a:gd name="T37" fmla="*/ 344394 h 1104"/>
                <a:gd name="T38" fmla="*/ 231667 w 708"/>
                <a:gd name="T39" fmla="*/ 355575 h 1104"/>
                <a:gd name="T40" fmla="*/ 229440 w 708"/>
                <a:gd name="T41" fmla="*/ 368993 h 1104"/>
                <a:gd name="T42" fmla="*/ 238350 w 708"/>
                <a:gd name="T43" fmla="*/ 380175 h 1104"/>
                <a:gd name="T44" fmla="*/ 240578 w 708"/>
                <a:gd name="T45" fmla="*/ 384647 h 1104"/>
                <a:gd name="T46" fmla="*/ 247261 w 708"/>
                <a:gd name="T47" fmla="*/ 395829 h 1104"/>
                <a:gd name="T48" fmla="*/ 251715 w 708"/>
                <a:gd name="T49" fmla="*/ 400302 h 1104"/>
                <a:gd name="T50" fmla="*/ 249488 w 708"/>
                <a:gd name="T51" fmla="*/ 409247 h 1104"/>
                <a:gd name="T52" fmla="*/ 218302 w 708"/>
                <a:gd name="T53" fmla="*/ 407010 h 1104"/>
                <a:gd name="T54" fmla="*/ 211619 w 708"/>
                <a:gd name="T55" fmla="*/ 400302 h 1104"/>
                <a:gd name="T56" fmla="*/ 204937 w 708"/>
                <a:gd name="T57" fmla="*/ 386884 h 1104"/>
                <a:gd name="T58" fmla="*/ 191572 w 708"/>
                <a:gd name="T59" fmla="*/ 386884 h 1104"/>
                <a:gd name="T60" fmla="*/ 171523 w 708"/>
                <a:gd name="T61" fmla="*/ 382411 h 1104"/>
                <a:gd name="T62" fmla="*/ 153702 w 708"/>
                <a:gd name="T63" fmla="*/ 377938 h 1104"/>
                <a:gd name="T64" fmla="*/ 142565 w 708"/>
                <a:gd name="T65" fmla="*/ 366757 h 1104"/>
                <a:gd name="T66" fmla="*/ 133654 w 708"/>
                <a:gd name="T67" fmla="*/ 351102 h 1104"/>
                <a:gd name="T68" fmla="*/ 115834 w 708"/>
                <a:gd name="T69" fmla="*/ 337685 h 1104"/>
                <a:gd name="T70" fmla="*/ 106923 w 708"/>
                <a:gd name="T71" fmla="*/ 335449 h 1104"/>
                <a:gd name="T72" fmla="*/ 89103 w 708"/>
                <a:gd name="T73" fmla="*/ 333212 h 1104"/>
                <a:gd name="T74" fmla="*/ 77965 w 708"/>
                <a:gd name="T75" fmla="*/ 328739 h 1104"/>
                <a:gd name="T76" fmla="*/ 73510 w 708"/>
                <a:gd name="T77" fmla="*/ 317558 h 1104"/>
                <a:gd name="T78" fmla="*/ 64599 w 708"/>
                <a:gd name="T79" fmla="*/ 324266 h 1104"/>
                <a:gd name="T80" fmla="*/ 62372 w 708"/>
                <a:gd name="T81" fmla="*/ 301903 h 1104"/>
                <a:gd name="T82" fmla="*/ 37869 w 708"/>
                <a:gd name="T83" fmla="*/ 297430 h 1104"/>
                <a:gd name="T84" fmla="*/ 31186 w 708"/>
                <a:gd name="T85" fmla="*/ 279540 h 1104"/>
                <a:gd name="T86" fmla="*/ 40097 w 708"/>
                <a:gd name="T87" fmla="*/ 270595 h 1104"/>
                <a:gd name="T88" fmla="*/ 20048 w 708"/>
                <a:gd name="T89" fmla="*/ 259413 h 1104"/>
                <a:gd name="T90" fmla="*/ 31186 w 708"/>
                <a:gd name="T91" fmla="*/ 243759 h 1104"/>
                <a:gd name="T92" fmla="*/ 17821 w 708"/>
                <a:gd name="T93" fmla="*/ 228105 h 1104"/>
                <a:gd name="T94" fmla="*/ 4455 w 708"/>
                <a:gd name="T95" fmla="*/ 190087 h 1104"/>
                <a:gd name="T96" fmla="*/ 11138 w 708"/>
                <a:gd name="T97" fmla="*/ 163251 h 1104"/>
                <a:gd name="T98" fmla="*/ 26731 w 708"/>
                <a:gd name="T99" fmla="*/ 161015 h 1104"/>
                <a:gd name="T100" fmla="*/ 40097 w 708"/>
                <a:gd name="T101" fmla="*/ 145361 h 1104"/>
                <a:gd name="T102" fmla="*/ 57917 w 708"/>
                <a:gd name="T103" fmla="*/ 127470 h 1104"/>
                <a:gd name="T104" fmla="*/ 64599 w 708"/>
                <a:gd name="T105" fmla="*/ 107344 h 1104"/>
                <a:gd name="T106" fmla="*/ 89103 w 708"/>
                <a:gd name="T107" fmla="*/ 105107 h 1104"/>
                <a:gd name="T108" fmla="*/ 104695 w 708"/>
                <a:gd name="T109" fmla="*/ 80508 h 1104"/>
                <a:gd name="T110" fmla="*/ 95786 w 708"/>
                <a:gd name="T111" fmla="*/ 60381 h 1104"/>
                <a:gd name="T112" fmla="*/ 118061 w 708"/>
                <a:gd name="T113" fmla="*/ 40254 h 1104"/>
                <a:gd name="T114" fmla="*/ 133654 w 708"/>
                <a:gd name="T115" fmla="*/ 26836 h 1104"/>
                <a:gd name="T116" fmla="*/ 167068 w 708"/>
                <a:gd name="T117" fmla="*/ 22363 h 1104"/>
                <a:gd name="T118" fmla="*/ 189343 w 708"/>
                <a:gd name="T119" fmla="*/ 6709 h 1104"/>
                <a:gd name="T120" fmla="*/ 220529 w 708"/>
                <a:gd name="T121" fmla="*/ 8945 h 1104"/>
                <a:gd name="T122" fmla="*/ 222757 w 708"/>
                <a:gd name="T123" fmla="*/ 13418 h 110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08"/>
                <a:gd name="T187" fmla="*/ 0 h 1104"/>
                <a:gd name="T188" fmla="*/ 708 w 708"/>
                <a:gd name="T189" fmla="*/ 1104 h 110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08" h="1104">
                  <a:moveTo>
                    <a:pt x="624" y="66"/>
                  </a:moveTo>
                  <a:lnTo>
                    <a:pt x="612" y="72"/>
                  </a:lnTo>
                  <a:lnTo>
                    <a:pt x="612" y="78"/>
                  </a:lnTo>
                  <a:lnTo>
                    <a:pt x="612" y="84"/>
                  </a:lnTo>
                  <a:lnTo>
                    <a:pt x="618" y="78"/>
                  </a:lnTo>
                  <a:lnTo>
                    <a:pt x="624" y="84"/>
                  </a:lnTo>
                  <a:lnTo>
                    <a:pt x="618" y="96"/>
                  </a:lnTo>
                  <a:lnTo>
                    <a:pt x="630" y="102"/>
                  </a:lnTo>
                  <a:lnTo>
                    <a:pt x="636" y="108"/>
                  </a:lnTo>
                  <a:lnTo>
                    <a:pt x="606" y="114"/>
                  </a:lnTo>
                  <a:lnTo>
                    <a:pt x="600" y="126"/>
                  </a:lnTo>
                  <a:lnTo>
                    <a:pt x="606" y="132"/>
                  </a:lnTo>
                  <a:lnTo>
                    <a:pt x="606" y="138"/>
                  </a:lnTo>
                  <a:lnTo>
                    <a:pt x="612" y="138"/>
                  </a:lnTo>
                  <a:lnTo>
                    <a:pt x="618" y="150"/>
                  </a:lnTo>
                  <a:lnTo>
                    <a:pt x="606" y="156"/>
                  </a:lnTo>
                  <a:lnTo>
                    <a:pt x="600" y="150"/>
                  </a:lnTo>
                  <a:lnTo>
                    <a:pt x="594" y="162"/>
                  </a:lnTo>
                  <a:lnTo>
                    <a:pt x="606" y="162"/>
                  </a:lnTo>
                  <a:lnTo>
                    <a:pt x="612" y="168"/>
                  </a:lnTo>
                  <a:lnTo>
                    <a:pt x="612" y="174"/>
                  </a:lnTo>
                  <a:lnTo>
                    <a:pt x="606" y="180"/>
                  </a:lnTo>
                  <a:lnTo>
                    <a:pt x="600" y="180"/>
                  </a:lnTo>
                  <a:lnTo>
                    <a:pt x="594" y="180"/>
                  </a:lnTo>
                  <a:lnTo>
                    <a:pt x="594" y="186"/>
                  </a:lnTo>
                  <a:lnTo>
                    <a:pt x="588" y="192"/>
                  </a:lnTo>
                  <a:lnTo>
                    <a:pt x="582" y="192"/>
                  </a:lnTo>
                  <a:lnTo>
                    <a:pt x="582" y="204"/>
                  </a:lnTo>
                  <a:lnTo>
                    <a:pt x="588" y="210"/>
                  </a:lnTo>
                  <a:lnTo>
                    <a:pt x="588" y="216"/>
                  </a:lnTo>
                  <a:lnTo>
                    <a:pt x="588" y="222"/>
                  </a:lnTo>
                  <a:lnTo>
                    <a:pt x="588" y="228"/>
                  </a:lnTo>
                  <a:lnTo>
                    <a:pt x="582" y="234"/>
                  </a:lnTo>
                  <a:lnTo>
                    <a:pt x="606" y="264"/>
                  </a:lnTo>
                  <a:lnTo>
                    <a:pt x="606" y="270"/>
                  </a:lnTo>
                  <a:lnTo>
                    <a:pt x="600" y="270"/>
                  </a:lnTo>
                  <a:lnTo>
                    <a:pt x="594" y="276"/>
                  </a:lnTo>
                  <a:lnTo>
                    <a:pt x="600" y="282"/>
                  </a:lnTo>
                  <a:lnTo>
                    <a:pt x="612" y="294"/>
                  </a:lnTo>
                  <a:lnTo>
                    <a:pt x="612" y="306"/>
                  </a:lnTo>
                  <a:lnTo>
                    <a:pt x="618" y="312"/>
                  </a:lnTo>
                  <a:lnTo>
                    <a:pt x="618" y="318"/>
                  </a:lnTo>
                  <a:lnTo>
                    <a:pt x="624" y="324"/>
                  </a:lnTo>
                  <a:lnTo>
                    <a:pt x="624" y="336"/>
                  </a:lnTo>
                  <a:lnTo>
                    <a:pt x="618" y="342"/>
                  </a:lnTo>
                  <a:lnTo>
                    <a:pt x="606" y="348"/>
                  </a:lnTo>
                  <a:lnTo>
                    <a:pt x="606" y="354"/>
                  </a:lnTo>
                  <a:lnTo>
                    <a:pt x="606" y="360"/>
                  </a:lnTo>
                  <a:lnTo>
                    <a:pt x="612" y="360"/>
                  </a:lnTo>
                  <a:lnTo>
                    <a:pt x="624" y="372"/>
                  </a:lnTo>
                  <a:lnTo>
                    <a:pt x="636" y="378"/>
                  </a:lnTo>
                  <a:lnTo>
                    <a:pt x="642" y="384"/>
                  </a:lnTo>
                  <a:lnTo>
                    <a:pt x="636" y="396"/>
                  </a:lnTo>
                  <a:lnTo>
                    <a:pt x="636" y="402"/>
                  </a:lnTo>
                  <a:lnTo>
                    <a:pt x="630" y="402"/>
                  </a:lnTo>
                  <a:lnTo>
                    <a:pt x="624" y="402"/>
                  </a:lnTo>
                  <a:lnTo>
                    <a:pt x="624" y="408"/>
                  </a:lnTo>
                  <a:lnTo>
                    <a:pt x="618" y="408"/>
                  </a:lnTo>
                  <a:lnTo>
                    <a:pt x="612" y="414"/>
                  </a:lnTo>
                  <a:lnTo>
                    <a:pt x="612" y="426"/>
                  </a:lnTo>
                  <a:lnTo>
                    <a:pt x="612" y="438"/>
                  </a:lnTo>
                  <a:lnTo>
                    <a:pt x="612" y="444"/>
                  </a:lnTo>
                  <a:lnTo>
                    <a:pt x="612" y="450"/>
                  </a:lnTo>
                  <a:lnTo>
                    <a:pt x="618" y="456"/>
                  </a:lnTo>
                  <a:lnTo>
                    <a:pt x="612" y="456"/>
                  </a:lnTo>
                  <a:lnTo>
                    <a:pt x="612" y="462"/>
                  </a:lnTo>
                  <a:lnTo>
                    <a:pt x="606" y="456"/>
                  </a:lnTo>
                  <a:lnTo>
                    <a:pt x="600" y="456"/>
                  </a:lnTo>
                  <a:lnTo>
                    <a:pt x="594" y="468"/>
                  </a:lnTo>
                  <a:lnTo>
                    <a:pt x="588" y="474"/>
                  </a:lnTo>
                  <a:lnTo>
                    <a:pt x="588" y="486"/>
                  </a:lnTo>
                  <a:lnTo>
                    <a:pt x="600" y="498"/>
                  </a:lnTo>
                  <a:lnTo>
                    <a:pt x="606" y="504"/>
                  </a:lnTo>
                  <a:lnTo>
                    <a:pt x="600" y="510"/>
                  </a:lnTo>
                  <a:lnTo>
                    <a:pt x="606" y="522"/>
                  </a:lnTo>
                  <a:lnTo>
                    <a:pt x="606" y="528"/>
                  </a:lnTo>
                  <a:lnTo>
                    <a:pt x="606" y="534"/>
                  </a:lnTo>
                  <a:lnTo>
                    <a:pt x="612" y="540"/>
                  </a:lnTo>
                  <a:lnTo>
                    <a:pt x="618" y="546"/>
                  </a:lnTo>
                  <a:lnTo>
                    <a:pt x="618" y="552"/>
                  </a:lnTo>
                  <a:lnTo>
                    <a:pt x="618" y="558"/>
                  </a:lnTo>
                  <a:lnTo>
                    <a:pt x="618" y="564"/>
                  </a:lnTo>
                  <a:lnTo>
                    <a:pt x="618" y="570"/>
                  </a:lnTo>
                  <a:lnTo>
                    <a:pt x="624" y="570"/>
                  </a:lnTo>
                  <a:lnTo>
                    <a:pt x="624" y="576"/>
                  </a:lnTo>
                  <a:lnTo>
                    <a:pt x="624" y="582"/>
                  </a:lnTo>
                  <a:lnTo>
                    <a:pt x="618" y="582"/>
                  </a:lnTo>
                  <a:lnTo>
                    <a:pt x="618" y="588"/>
                  </a:lnTo>
                  <a:lnTo>
                    <a:pt x="618" y="594"/>
                  </a:lnTo>
                  <a:lnTo>
                    <a:pt x="618" y="600"/>
                  </a:lnTo>
                  <a:lnTo>
                    <a:pt x="624" y="600"/>
                  </a:lnTo>
                  <a:lnTo>
                    <a:pt x="624" y="606"/>
                  </a:lnTo>
                  <a:lnTo>
                    <a:pt x="630" y="606"/>
                  </a:lnTo>
                  <a:lnTo>
                    <a:pt x="630" y="612"/>
                  </a:lnTo>
                  <a:lnTo>
                    <a:pt x="624" y="612"/>
                  </a:lnTo>
                  <a:lnTo>
                    <a:pt x="630" y="624"/>
                  </a:lnTo>
                  <a:lnTo>
                    <a:pt x="630" y="630"/>
                  </a:lnTo>
                  <a:lnTo>
                    <a:pt x="624" y="630"/>
                  </a:lnTo>
                  <a:lnTo>
                    <a:pt x="630" y="636"/>
                  </a:lnTo>
                  <a:lnTo>
                    <a:pt x="630" y="642"/>
                  </a:lnTo>
                  <a:lnTo>
                    <a:pt x="624" y="642"/>
                  </a:lnTo>
                  <a:lnTo>
                    <a:pt x="624" y="648"/>
                  </a:lnTo>
                  <a:lnTo>
                    <a:pt x="618" y="648"/>
                  </a:lnTo>
                  <a:lnTo>
                    <a:pt x="612" y="648"/>
                  </a:lnTo>
                  <a:lnTo>
                    <a:pt x="606" y="648"/>
                  </a:lnTo>
                  <a:lnTo>
                    <a:pt x="606" y="654"/>
                  </a:lnTo>
                  <a:lnTo>
                    <a:pt x="612" y="654"/>
                  </a:lnTo>
                  <a:lnTo>
                    <a:pt x="606" y="660"/>
                  </a:lnTo>
                  <a:lnTo>
                    <a:pt x="606" y="666"/>
                  </a:lnTo>
                  <a:lnTo>
                    <a:pt x="606" y="672"/>
                  </a:lnTo>
                  <a:lnTo>
                    <a:pt x="600" y="678"/>
                  </a:lnTo>
                  <a:lnTo>
                    <a:pt x="606" y="684"/>
                  </a:lnTo>
                  <a:lnTo>
                    <a:pt x="606" y="690"/>
                  </a:lnTo>
                  <a:lnTo>
                    <a:pt x="606" y="696"/>
                  </a:lnTo>
                  <a:lnTo>
                    <a:pt x="612" y="696"/>
                  </a:lnTo>
                  <a:lnTo>
                    <a:pt x="612" y="702"/>
                  </a:lnTo>
                  <a:lnTo>
                    <a:pt x="606" y="702"/>
                  </a:lnTo>
                  <a:lnTo>
                    <a:pt x="606" y="708"/>
                  </a:lnTo>
                  <a:lnTo>
                    <a:pt x="606" y="714"/>
                  </a:lnTo>
                  <a:lnTo>
                    <a:pt x="606" y="720"/>
                  </a:lnTo>
                  <a:lnTo>
                    <a:pt x="612" y="732"/>
                  </a:lnTo>
                  <a:lnTo>
                    <a:pt x="612" y="738"/>
                  </a:lnTo>
                  <a:lnTo>
                    <a:pt x="606" y="750"/>
                  </a:lnTo>
                  <a:lnTo>
                    <a:pt x="606" y="756"/>
                  </a:lnTo>
                  <a:lnTo>
                    <a:pt x="612" y="756"/>
                  </a:lnTo>
                  <a:lnTo>
                    <a:pt x="612" y="762"/>
                  </a:lnTo>
                  <a:lnTo>
                    <a:pt x="606" y="762"/>
                  </a:lnTo>
                  <a:lnTo>
                    <a:pt x="600" y="762"/>
                  </a:lnTo>
                  <a:lnTo>
                    <a:pt x="600" y="768"/>
                  </a:lnTo>
                  <a:lnTo>
                    <a:pt x="606" y="774"/>
                  </a:lnTo>
                  <a:lnTo>
                    <a:pt x="612" y="780"/>
                  </a:lnTo>
                  <a:lnTo>
                    <a:pt x="606" y="786"/>
                  </a:lnTo>
                  <a:lnTo>
                    <a:pt x="612" y="792"/>
                  </a:lnTo>
                  <a:lnTo>
                    <a:pt x="612" y="798"/>
                  </a:lnTo>
                  <a:lnTo>
                    <a:pt x="606" y="798"/>
                  </a:lnTo>
                  <a:lnTo>
                    <a:pt x="600" y="804"/>
                  </a:lnTo>
                  <a:lnTo>
                    <a:pt x="600" y="810"/>
                  </a:lnTo>
                  <a:lnTo>
                    <a:pt x="606" y="810"/>
                  </a:lnTo>
                  <a:lnTo>
                    <a:pt x="612" y="810"/>
                  </a:lnTo>
                  <a:lnTo>
                    <a:pt x="612" y="816"/>
                  </a:lnTo>
                  <a:lnTo>
                    <a:pt x="606" y="816"/>
                  </a:lnTo>
                  <a:lnTo>
                    <a:pt x="600" y="816"/>
                  </a:lnTo>
                  <a:lnTo>
                    <a:pt x="600" y="822"/>
                  </a:lnTo>
                  <a:lnTo>
                    <a:pt x="600" y="828"/>
                  </a:lnTo>
                  <a:lnTo>
                    <a:pt x="612" y="828"/>
                  </a:lnTo>
                  <a:lnTo>
                    <a:pt x="612" y="834"/>
                  </a:lnTo>
                  <a:lnTo>
                    <a:pt x="606" y="840"/>
                  </a:lnTo>
                  <a:lnTo>
                    <a:pt x="606" y="846"/>
                  </a:lnTo>
                  <a:lnTo>
                    <a:pt x="606" y="852"/>
                  </a:lnTo>
                  <a:lnTo>
                    <a:pt x="600" y="852"/>
                  </a:lnTo>
                  <a:lnTo>
                    <a:pt x="606" y="858"/>
                  </a:lnTo>
                  <a:lnTo>
                    <a:pt x="612" y="852"/>
                  </a:lnTo>
                  <a:lnTo>
                    <a:pt x="618" y="858"/>
                  </a:lnTo>
                  <a:lnTo>
                    <a:pt x="612" y="858"/>
                  </a:lnTo>
                  <a:lnTo>
                    <a:pt x="612" y="864"/>
                  </a:lnTo>
                  <a:lnTo>
                    <a:pt x="612" y="876"/>
                  </a:lnTo>
                  <a:lnTo>
                    <a:pt x="612" y="882"/>
                  </a:lnTo>
                  <a:lnTo>
                    <a:pt x="612" y="888"/>
                  </a:lnTo>
                  <a:lnTo>
                    <a:pt x="612" y="894"/>
                  </a:lnTo>
                  <a:lnTo>
                    <a:pt x="618" y="894"/>
                  </a:lnTo>
                  <a:lnTo>
                    <a:pt x="618" y="900"/>
                  </a:lnTo>
                  <a:lnTo>
                    <a:pt x="618" y="906"/>
                  </a:lnTo>
                  <a:lnTo>
                    <a:pt x="618" y="912"/>
                  </a:lnTo>
                  <a:lnTo>
                    <a:pt x="624" y="912"/>
                  </a:lnTo>
                  <a:lnTo>
                    <a:pt x="630" y="912"/>
                  </a:lnTo>
                  <a:lnTo>
                    <a:pt x="630" y="918"/>
                  </a:lnTo>
                  <a:lnTo>
                    <a:pt x="624" y="918"/>
                  </a:lnTo>
                  <a:lnTo>
                    <a:pt x="624" y="912"/>
                  </a:lnTo>
                  <a:lnTo>
                    <a:pt x="618" y="912"/>
                  </a:lnTo>
                  <a:lnTo>
                    <a:pt x="618" y="918"/>
                  </a:lnTo>
                  <a:lnTo>
                    <a:pt x="624" y="924"/>
                  </a:lnTo>
                  <a:lnTo>
                    <a:pt x="624" y="930"/>
                  </a:lnTo>
                  <a:lnTo>
                    <a:pt x="618" y="930"/>
                  </a:lnTo>
                  <a:lnTo>
                    <a:pt x="618" y="924"/>
                  </a:lnTo>
                  <a:lnTo>
                    <a:pt x="612" y="924"/>
                  </a:lnTo>
                  <a:lnTo>
                    <a:pt x="612" y="930"/>
                  </a:lnTo>
                  <a:lnTo>
                    <a:pt x="612" y="936"/>
                  </a:lnTo>
                  <a:lnTo>
                    <a:pt x="618" y="936"/>
                  </a:lnTo>
                  <a:lnTo>
                    <a:pt x="624" y="948"/>
                  </a:lnTo>
                  <a:lnTo>
                    <a:pt x="624" y="954"/>
                  </a:lnTo>
                  <a:lnTo>
                    <a:pt x="618" y="954"/>
                  </a:lnTo>
                  <a:lnTo>
                    <a:pt x="618" y="960"/>
                  </a:lnTo>
                  <a:lnTo>
                    <a:pt x="624" y="966"/>
                  </a:lnTo>
                  <a:lnTo>
                    <a:pt x="624" y="972"/>
                  </a:lnTo>
                  <a:lnTo>
                    <a:pt x="624" y="978"/>
                  </a:lnTo>
                  <a:lnTo>
                    <a:pt x="618" y="984"/>
                  </a:lnTo>
                  <a:lnTo>
                    <a:pt x="624" y="984"/>
                  </a:lnTo>
                  <a:lnTo>
                    <a:pt x="624" y="990"/>
                  </a:lnTo>
                  <a:lnTo>
                    <a:pt x="618" y="990"/>
                  </a:lnTo>
                  <a:lnTo>
                    <a:pt x="618" y="996"/>
                  </a:lnTo>
                  <a:lnTo>
                    <a:pt x="624" y="996"/>
                  </a:lnTo>
                  <a:lnTo>
                    <a:pt x="624" y="1002"/>
                  </a:lnTo>
                  <a:lnTo>
                    <a:pt x="630" y="1002"/>
                  </a:lnTo>
                  <a:lnTo>
                    <a:pt x="636" y="1002"/>
                  </a:lnTo>
                  <a:lnTo>
                    <a:pt x="636" y="1008"/>
                  </a:lnTo>
                  <a:lnTo>
                    <a:pt x="636" y="1014"/>
                  </a:lnTo>
                  <a:lnTo>
                    <a:pt x="636" y="1020"/>
                  </a:lnTo>
                  <a:lnTo>
                    <a:pt x="642" y="1020"/>
                  </a:lnTo>
                  <a:lnTo>
                    <a:pt x="648" y="1014"/>
                  </a:lnTo>
                  <a:lnTo>
                    <a:pt x="654" y="1014"/>
                  </a:lnTo>
                  <a:lnTo>
                    <a:pt x="648" y="1020"/>
                  </a:lnTo>
                  <a:lnTo>
                    <a:pt x="642" y="1020"/>
                  </a:lnTo>
                  <a:lnTo>
                    <a:pt x="648" y="1026"/>
                  </a:lnTo>
                  <a:lnTo>
                    <a:pt x="654" y="1026"/>
                  </a:lnTo>
                  <a:lnTo>
                    <a:pt x="660" y="1026"/>
                  </a:lnTo>
                  <a:lnTo>
                    <a:pt x="654" y="1032"/>
                  </a:lnTo>
                  <a:lnTo>
                    <a:pt x="648" y="1032"/>
                  </a:lnTo>
                  <a:lnTo>
                    <a:pt x="654" y="1038"/>
                  </a:lnTo>
                  <a:lnTo>
                    <a:pt x="660" y="1038"/>
                  </a:lnTo>
                  <a:lnTo>
                    <a:pt x="660" y="1044"/>
                  </a:lnTo>
                  <a:lnTo>
                    <a:pt x="660" y="1050"/>
                  </a:lnTo>
                  <a:lnTo>
                    <a:pt x="666" y="1050"/>
                  </a:lnTo>
                  <a:lnTo>
                    <a:pt x="666" y="1056"/>
                  </a:lnTo>
                  <a:lnTo>
                    <a:pt x="672" y="1056"/>
                  </a:lnTo>
                  <a:lnTo>
                    <a:pt x="672" y="1062"/>
                  </a:lnTo>
                  <a:lnTo>
                    <a:pt x="666" y="1062"/>
                  </a:lnTo>
                  <a:lnTo>
                    <a:pt x="660" y="1068"/>
                  </a:lnTo>
                  <a:lnTo>
                    <a:pt x="666" y="1068"/>
                  </a:lnTo>
                  <a:lnTo>
                    <a:pt x="666" y="1074"/>
                  </a:lnTo>
                  <a:lnTo>
                    <a:pt x="672" y="1074"/>
                  </a:lnTo>
                  <a:lnTo>
                    <a:pt x="672" y="1080"/>
                  </a:lnTo>
                  <a:lnTo>
                    <a:pt x="672" y="1086"/>
                  </a:lnTo>
                  <a:lnTo>
                    <a:pt x="678" y="1086"/>
                  </a:lnTo>
                  <a:lnTo>
                    <a:pt x="678" y="1080"/>
                  </a:lnTo>
                  <a:lnTo>
                    <a:pt x="678" y="1074"/>
                  </a:lnTo>
                  <a:lnTo>
                    <a:pt x="678" y="1068"/>
                  </a:lnTo>
                  <a:lnTo>
                    <a:pt x="684" y="1068"/>
                  </a:lnTo>
                  <a:lnTo>
                    <a:pt x="690" y="1080"/>
                  </a:lnTo>
                  <a:lnTo>
                    <a:pt x="696" y="1080"/>
                  </a:lnTo>
                  <a:lnTo>
                    <a:pt x="702" y="1080"/>
                  </a:lnTo>
                  <a:lnTo>
                    <a:pt x="708" y="1080"/>
                  </a:lnTo>
                  <a:lnTo>
                    <a:pt x="684" y="1086"/>
                  </a:lnTo>
                  <a:lnTo>
                    <a:pt x="678" y="1092"/>
                  </a:lnTo>
                  <a:lnTo>
                    <a:pt x="672" y="1098"/>
                  </a:lnTo>
                  <a:lnTo>
                    <a:pt x="660" y="1104"/>
                  </a:lnTo>
                  <a:lnTo>
                    <a:pt x="648" y="1104"/>
                  </a:lnTo>
                  <a:lnTo>
                    <a:pt x="642" y="1098"/>
                  </a:lnTo>
                  <a:lnTo>
                    <a:pt x="642" y="1092"/>
                  </a:lnTo>
                  <a:lnTo>
                    <a:pt x="636" y="1092"/>
                  </a:lnTo>
                  <a:lnTo>
                    <a:pt x="624" y="1086"/>
                  </a:lnTo>
                  <a:lnTo>
                    <a:pt x="612" y="1092"/>
                  </a:lnTo>
                  <a:lnTo>
                    <a:pt x="600" y="1098"/>
                  </a:lnTo>
                  <a:lnTo>
                    <a:pt x="588" y="1092"/>
                  </a:lnTo>
                  <a:lnTo>
                    <a:pt x="582" y="1086"/>
                  </a:lnTo>
                  <a:lnTo>
                    <a:pt x="582" y="1074"/>
                  </a:lnTo>
                  <a:lnTo>
                    <a:pt x="582" y="1050"/>
                  </a:lnTo>
                  <a:lnTo>
                    <a:pt x="582" y="1038"/>
                  </a:lnTo>
                  <a:lnTo>
                    <a:pt x="564" y="1044"/>
                  </a:lnTo>
                  <a:lnTo>
                    <a:pt x="564" y="1050"/>
                  </a:lnTo>
                  <a:lnTo>
                    <a:pt x="564" y="1062"/>
                  </a:lnTo>
                  <a:lnTo>
                    <a:pt x="570" y="1068"/>
                  </a:lnTo>
                  <a:lnTo>
                    <a:pt x="570" y="1074"/>
                  </a:lnTo>
                  <a:lnTo>
                    <a:pt x="570" y="1080"/>
                  </a:lnTo>
                  <a:lnTo>
                    <a:pt x="570" y="1086"/>
                  </a:lnTo>
                  <a:lnTo>
                    <a:pt x="558" y="1086"/>
                  </a:lnTo>
                  <a:lnTo>
                    <a:pt x="552" y="1074"/>
                  </a:lnTo>
                  <a:lnTo>
                    <a:pt x="546" y="1068"/>
                  </a:lnTo>
                  <a:lnTo>
                    <a:pt x="546" y="1056"/>
                  </a:lnTo>
                  <a:lnTo>
                    <a:pt x="546" y="1050"/>
                  </a:lnTo>
                  <a:lnTo>
                    <a:pt x="552" y="1044"/>
                  </a:lnTo>
                  <a:lnTo>
                    <a:pt x="552" y="1038"/>
                  </a:lnTo>
                  <a:lnTo>
                    <a:pt x="546" y="1026"/>
                  </a:lnTo>
                  <a:lnTo>
                    <a:pt x="540" y="1020"/>
                  </a:lnTo>
                  <a:lnTo>
                    <a:pt x="534" y="1026"/>
                  </a:lnTo>
                  <a:lnTo>
                    <a:pt x="534" y="1038"/>
                  </a:lnTo>
                  <a:lnTo>
                    <a:pt x="528" y="1038"/>
                  </a:lnTo>
                  <a:lnTo>
                    <a:pt x="522" y="1038"/>
                  </a:lnTo>
                  <a:lnTo>
                    <a:pt x="522" y="1032"/>
                  </a:lnTo>
                  <a:lnTo>
                    <a:pt x="516" y="1032"/>
                  </a:lnTo>
                  <a:lnTo>
                    <a:pt x="516" y="1038"/>
                  </a:lnTo>
                  <a:lnTo>
                    <a:pt x="510" y="1044"/>
                  </a:lnTo>
                  <a:lnTo>
                    <a:pt x="504" y="1050"/>
                  </a:lnTo>
                  <a:lnTo>
                    <a:pt x="498" y="1050"/>
                  </a:lnTo>
                  <a:lnTo>
                    <a:pt x="498" y="1056"/>
                  </a:lnTo>
                  <a:lnTo>
                    <a:pt x="486" y="1056"/>
                  </a:lnTo>
                  <a:lnTo>
                    <a:pt x="468" y="1050"/>
                  </a:lnTo>
                  <a:lnTo>
                    <a:pt x="468" y="1044"/>
                  </a:lnTo>
                  <a:lnTo>
                    <a:pt x="468" y="1038"/>
                  </a:lnTo>
                  <a:lnTo>
                    <a:pt x="462" y="1026"/>
                  </a:lnTo>
                  <a:lnTo>
                    <a:pt x="450" y="1008"/>
                  </a:lnTo>
                  <a:lnTo>
                    <a:pt x="438" y="1002"/>
                  </a:lnTo>
                  <a:lnTo>
                    <a:pt x="432" y="1008"/>
                  </a:lnTo>
                  <a:lnTo>
                    <a:pt x="426" y="1014"/>
                  </a:lnTo>
                  <a:lnTo>
                    <a:pt x="426" y="1020"/>
                  </a:lnTo>
                  <a:lnTo>
                    <a:pt x="426" y="1026"/>
                  </a:lnTo>
                  <a:lnTo>
                    <a:pt x="420" y="1026"/>
                  </a:lnTo>
                  <a:lnTo>
                    <a:pt x="414" y="1020"/>
                  </a:lnTo>
                  <a:lnTo>
                    <a:pt x="414" y="1014"/>
                  </a:lnTo>
                  <a:lnTo>
                    <a:pt x="408" y="1008"/>
                  </a:lnTo>
                  <a:lnTo>
                    <a:pt x="402" y="1008"/>
                  </a:lnTo>
                  <a:lnTo>
                    <a:pt x="390" y="1008"/>
                  </a:lnTo>
                  <a:lnTo>
                    <a:pt x="378" y="1002"/>
                  </a:lnTo>
                  <a:lnTo>
                    <a:pt x="372" y="1002"/>
                  </a:lnTo>
                  <a:lnTo>
                    <a:pt x="378" y="996"/>
                  </a:lnTo>
                  <a:lnTo>
                    <a:pt x="378" y="990"/>
                  </a:lnTo>
                  <a:lnTo>
                    <a:pt x="384" y="990"/>
                  </a:lnTo>
                  <a:lnTo>
                    <a:pt x="384" y="984"/>
                  </a:lnTo>
                  <a:lnTo>
                    <a:pt x="384" y="978"/>
                  </a:lnTo>
                  <a:lnTo>
                    <a:pt x="372" y="978"/>
                  </a:lnTo>
                  <a:lnTo>
                    <a:pt x="372" y="972"/>
                  </a:lnTo>
                  <a:lnTo>
                    <a:pt x="372" y="966"/>
                  </a:lnTo>
                  <a:lnTo>
                    <a:pt x="378" y="960"/>
                  </a:lnTo>
                  <a:lnTo>
                    <a:pt x="378" y="954"/>
                  </a:lnTo>
                  <a:lnTo>
                    <a:pt x="372" y="954"/>
                  </a:lnTo>
                  <a:lnTo>
                    <a:pt x="366" y="948"/>
                  </a:lnTo>
                  <a:lnTo>
                    <a:pt x="360" y="942"/>
                  </a:lnTo>
                  <a:lnTo>
                    <a:pt x="354" y="936"/>
                  </a:lnTo>
                  <a:lnTo>
                    <a:pt x="348" y="930"/>
                  </a:lnTo>
                  <a:lnTo>
                    <a:pt x="342" y="924"/>
                  </a:lnTo>
                  <a:lnTo>
                    <a:pt x="330" y="924"/>
                  </a:lnTo>
                  <a:lnTo>
                    <a:pt x="324" y="918"/>
                  </a:lnTo>
                  <a:lnTo>
                    <a:pt x="318" y="918"/>
                  </a:lnTo>
                  <a:lnTo>
                    <a:pt x="318" y="912"/>
                  </a:lnTo>
                  <a:lnTo>
                    <a:pt x="312" y="912"/>
                  </a:lnTo>
                  <a:lnTo>
                    <a:pt x="312" y="906"/>
                  </a:lnTo>
                  <a:lnTo>
                    <a:pt x="306" y="906"/>
                  </a:lnTo>
                  <a:lnTo>
                    <a:pt x="312" y="900"/>
                  </a:lnTo>
                  <a:lnTo>
                    <a:pt x="312" y="888"/>
                  </a:lnTo>
                  <a:lnTo>
                    <a:pt x="306" y="882"/>
                  </a:lnTo>
                  <a:lnTo>
                    <a:pt x="300" y="882"/>
                  </a:lnTo>
                  <a:lnTo>
                    <a:pt x="294" y="882"/>
                  </a:lnTo>
                  <a:lnTo>
                    <a:pt x="294" y="888"/>
                  </a:lnTo>
                  <a:lnTo>
                    <a:pt x="294" y="894"/>
                  </a:lnTo>
                  <a:lnTo>
                    <a:pt x="288" y="900"/>
                  </a:lnTo>
                  <a:lnTo>
                    <a:pt x="282" y="900"/>
                  </a:lnTo>
                  <a:lnTo>
                    <a:pt x="276" y="894"/>
                  </a:lnTo>
                  <a:lnTo>
                    <a:pt x="270" y="888"/>
                  </a:lnTo>
                  <a:lnTo>
                    <a:pt x="264" y="888"/>
                  </a:lnTo>
                  <a:lnTo>
                    <a:pt x="264" y="894"/>
                  </a:lnTo>
                  <a:lnTo>
                    <a:pt x="258" y="900"/>
                  </a:lnTo>
                  <a:lnTo>
                    <a:pt x="252" y="900"/>
                  </a:lnTo>
                  <a:lnTo>
                    <a:pt x="246" y="900"/>
                  </a:lnTo>
                  <a:lnTo>
                    <a:pt x="240" y="894"/>
                  </a:lnTo>
                  <a:lnTo>
                    <a:pt x="234" y="888"/>
                  </a:lnTo>
                  <a:lnTo>
                    <a:pt x="228" y="882"/>
                  </a:lnTo>
                  <a:lnTo>
                    <a:pt x="222" y="882"/>
                  </a:lnTo>
                  <a:lnTo>
                    <a:pt x="216" y="882"/>
                  </a:lnTo>
                  <a:lnTo>
                    <a:pt x="216" y="888"/>
                  </a:lnTo>
                  <a:lnTo>
                    <a:pt x="210" y="894"/>
                  </a:lnTo>
                  <a:lnTo>
                    <a:pt x="204" y="894"/>
                  </a:lnTo>
                  <a:lnTo>
                    <a:pt x="210" y="888"/>
                  </a:lnTo>
                  <a:lnTo>
                    <a:pt x="210" y="882"/>
                  </a:lnTo>
                  <a:lnTo>
                    <a:pt x="216" y="870"/>
                  </a:lnTo>
                  <a:lnTo>
                    <a:pt x="216" y="864"/>
                  </a:lnTo>
                  <a:lnTo>
                    <a:pt x="216" y="858"/>
                  </a:lnTo>
                  <a:lnTo>
                    <a:pt x="216" y="846"/>
                  </a:lnTo>
                  <a:lnTo>
                    <a:pt x="216" y="840"/>
                  </a:lnTo>
                  <a:lnTo>
                    <a:pt x="210" y="840"/>
                  </a:lnTo>
                  <a:lnTo>
                    <a:pt x="210" y="846"/>
                  </a:lnTo>
                  <a:lnTo>
                    <a:pt x="204" y="846"/>
                  </a:lnTo>
                  <a:lnTo>
                    <a:pt x="198" y="852"/>
                  </a:lnTo>
                  <a:lnTo>
                    <a:pt x="192" y="858"/>
                  </a:lnTo>
                  <a:lnTo>
                    <a:pt x="192" y="864"/>
                  </a:lnTo>
                  <a:lnTo>
                    <a:pt x="192" y="870"/>
                  </a:lnTo>
                  <a:lnTo>
                    <a:pt x="186" y="882"/>
                  </a:lnTo>
                  <a:lnTo>
                    <a:pt x="180" y="882"/>
                  </a:lnTo>
                  <a:lnTo>
                    <a:pt x="174" y="882"/>
                  </a:lnTo>
                  <a:lnTo>
                    <a:pt x="168" y="882"/>
                  </a:lnTo>
                  <a:lnTo>
                    <a:pt x="174" y="876"/>
                  </a:lnTo>
                  <a:lnTo>
                    <a:pt x="174" y="870"/>
                  </a:lnTo>
                  <a:lnTo>
                    <a:pt x="174" y="864"/>
                  </a:lnTo>
                  <a:lnTo>
                    <a:pt x="168" y="858"/>
                  </a:lnTo>
                  <a:lnTo>
                    <a:pt x="174" y="846"/>
                  </a:lnTo>
                  <a:lnTo>
                    <a:pt x="174" y="840"/>
                  </a:lnTo>
                  <a:lnTo>
                    <a:pt x="174" y="834"/>
                  </a:lnTo>
                  <a:lnTo>
                    <a:pt x="168" y="828"/>
                  </a:lnTo>
                  <a:lnTo>
                    <a:pt x="168" y="822"/>
                  </a:lnTo>
                  <a:lnTo>
                    <a:pt x="168" y="816"/>
                  </a:lnTo>
                  <a:lnTo>
                    <a:pt x="168" y="810"/>
                  </a:lnTo>
                  <a:lnTo>
                    <a:pt x="162" y="810"/>
                  </a:lnTo>
                  <a:lnTo>
                    <a:pt x="156" y="810"/>
                  </a:lnTo>
                  <a:lnTo>
                    <a:pt x="150" y="810"/>
                  </a:lnTo>
                  <a:lnTo>
                    <a:pt x="144" y="804"/>
                  </a:lnTo>
                  <a:lnTo>
                    <a:pt x="138" y="798"/>
                  </a:lnTo>
                  <a:lnTo>
                    <a:pt x="132" y="792"/>
                  </a:lnTo>
                  <a:lnTo>
                    <a:pt x="120" y="792"/>
                  </a:lnTo>
                  <a:lnTo>
                    <a:pt x="114" y="798"/>
                  </a:lnTo>
                  <a:lnTo>
                    <a:pt x="102" y="798"/>
                  </a:lnTo>
                  <a:lnTo>
                    <a:pt x="96" y="786"/>
                  </a:lnTo>
                  <a:lnTo>
                    <a:pt x="90" y="780"/>
                  </a:lnTo>
                  <a:lnTo>
                    <a:pt x="90" y="774"/>
                  </a:lnTo>
                  <a:lnTo>
                    <a:pt x="84" y="774"/>
                  </a:lnTo>
                  <a:lnTo>
                    <a:pt x="78" y="768"/>
                  </a:lnTo>
                  <a:lnTo>
                    <a:pt x="78" y="762"/>
                  </a:lnTo>
                  <a:lnTo>
                    <a:pt x="84" y="762"/>
                  </a:lnTo>
                  <a:lnTo>
                    <a:pt x="84" y="756"/>
                  </a:lnTo>
                  <a:lnTo>
                    <a:pt x="84" y="750"/>
                  </a:lnTo>
                  <a:lnTo>
                    <a:pt x="90" y="750"/>
                  </a:lnTo>
                  <a:lnTo>
                    <a:pt x="96" y="750"/>
                  </a:lnTo>
                  <a:lnTo>
                    <a:pt x="102" y="750"/>
                  </a:lnTo>
                  <a:lnTo>
                    <a:pt x="102" y="756"/>
                  </a:lnTo>
                  <a:lnTo>
                    <a:pt x="108" y="756"/>
                  </a:lnTo>
                  <a:lnTo>
                    <a:pt x="114" y="750"/>
                  </a:lnTo>
                  <a:lnTo>
                    <a:pt x="108" y="744"/>
                  </a:lnTo>
                  <a:lnTo>
                    <a:pt x="108" y="732"/>
                  </a:lnTo>
                  <a:lnTo>
                    <a:pt x="108" y="726"/>
                  </a:lnTo>
                  <a:lnTo>
                    <a:pt x="102" y="726"/>
                  </a:lnTo>
                  <a:lnTo>
                    <a:pt x="96" y="726"/>
                  </a:lnTo>
                  <a:lnTo>
                    <a:pt x="90" y="726"/>
                  </a:lnTo>
                  <a:lnTo>
                    <a:pt x="84" y="720"/>
                  </a:lnTo>
                  <a:lnTo>
                    <a:pt x="72" y="708"/>
                  </a:lnTo>
                  <a:lnTo>
                    <a:pt x="66" y="702"/>
                  </a:lnTo>
                  <a:lnTo>
                    <a:pt x="60" y="702"/>
                  </a:lnTo>
                  <a:lnTo>
                    <a:pt x="60" y="696"/>
                  </a:lnTo>
                  <a:lnTo>
                    <a:pt x="54" y="696"/>
                  </a:lnTo>
                  <a:lnTo>
                    <a:pt x="60" y="690"/>
                  </a:lnTo>
                  <a:lnTo>
                    <a:pt x="60" y="684"/>
                  </a:lnTo>
                  <a:lnTo>
                    <a:pt x="66" y="684"/>
                  </a:lnTo>
                  <a:lnTo>
                    <a:pt x="66" y="678"/>
                  </a:lnTo>
                  <a:lnTo>
                    <a:pt x="66" y="672"/>
                  </a:lnTo>
                  <a:lnTo>
                    <a:pt x="72" y="672"/>
                  </a:lnTo>
                  <a:lnTo>
                    <a:pt x="78" y="666"/>
                  </a:lnTo>
                  <a:lnTo>
                    <a:pt x="84" y="660"/>
                  </a:lnTo>
                  <a:lnTo>
                    <a:pt x="84" y="654"/>
                  </a:lnTo>
                  <a:lnTo>
                    <a:pt x="78" y="654"/>
                  </a:lnTo>
                  <a:lnTo>
                    <a:pt x="66" y="648"/>
                  </a:lnTo>
                  <a:lnTo>
                    <a:pt x="60" y="648"/>
                  </a:lnTo>
                  <a:lnTo>
                    <a:pt x="54" y="642"/>
                  </a:lnTo>
                  <a:lnTo>
                    <a:pt x="54" y="636"/>
                  </a:lnTo>
                  <a:lnTo>
                    <a:pt x="54" y="630"/>
                  </a:lnTo>
                  <a:lnTo>
                    <a:pt x="48" y="624"/>
                  </a:lnTo>
                  <a:lnTo>
                    <a:pt x="48" y="618"/>
                  </a:lnTo>
                  <a:lnTo>
                    <a:pt x="48" y="612"/>
                  </a:lnTo>
                  <a:lnTo>
                    <a:pt x="54" y="600"/>
                  </a:lnTo>
                  <a:lnTo>
                    <a:pt x="60" y="588"/>
                  </a:lnTo>
                  <a:lnTo>
                    <a:pt x="54" y="582"/>
                  </a:lnTo>
                  <a:lnTo>
                    <a:pt x="48" y="576"/>
                  </a:lnTo>
                  <a:lnTo>
                    <a:pt x="48" y="564"/>
                  </a:lnTo>
                  <a:lnTo>
                    <a:pt x="36" y="558"/>
                  </a:lnTo>
                  <a:lnTo>
                    <a:pt x="30" y="558"/>
                  </a:lnTo>
                  <a:lnTo>
                    <a:pt x="18" y="522"/>
                  </a:lnTo>
                  <a:lnTo>
                    <a:pt x="12" y="510"/>
                  </a:lnTo>
                  <a:lnTo>
                    <a:pt x="12" y="504"/>
                  </a:lnTo>
                  <a:lnTo>
                    <a:pt x="6" y="498"/>
                  </a:lnTo>
                  <a:lnTo>
                    <a:pt x="0" y="474"/>
                  </a:lnTo>
                  <a:lnTo>
                    <a:pt x="6" y="468"/>
                  </a:lnTo>
                  <a:lnTo>
                    <a:pt x="0" y="444"/>
                  </a:lnTo>
                  <a:lnTo>
                    <a:pt x="12" y="444"/>
                  </a:lnTo>
                  <a:lnTo>
                    <a:pt x="18" y="444"/>
                  </a:lnTo>
                  <a:lnTo>
                    <a:pt x="30" y="450"/>
                  </a:lnTo>
                  <a:lnTo>
                    <a:pt x="30" y="438"/>
                  </a:lnTo>
                  <a:lnTo>
                    <a:pt x="48" y="432"/>
                  </a:lnTo>
                  <a:lnTo>
                    <a:pt x="48" y="444"/>
                  </a:lnTo>
                  <a:lnTo>
                    <a:pt x="54" y="444"/>
                  </a:lnTo>
                  <a:lnTo>
                    <a:pt x="60" y="438"/>
                  </a:lnTo>
                  <a:lnTo>
                    <a:pt x="54" y="432"/>
                  </a:lnTo>
                  <a:lnTo>
                    <a:pt x="60" y="432"/>
                  </a:lnTo>
                  <a:lnTo>
                    <a:pt x="66" y="426"/>
                  </a:lnTo>
                  <a:lnTo>
                    <a:pt x="72" y="426"/>
                  </a:lnTo>
                  <a:lnTo>
                    <a:pt x="72" y="432"/>
                  </a:lnTo>
                  <a:lnTo>
                    <a:pt x="78" y="426"/>
                  </a:lnTo>
                  <a:lnTo>
                    <a:pt x="84" y="420"/>
                  </a:lnTo>
                  <a:lnTo>
                    <a:pt x="90" y="420"/>
                  </a:lnTo>
                  <a:lnTo>
                    <a:pt x="96" y="420"/>
                  </a:lnTo>
                  <a:lnTo>
                    <a:pt x="102" y="414"/>
                  </a:lnTo>
                  <a:lnTo>
                    <a:pt x="102" y="408"/>
                  </a:lnTo>
                  <a:lnTo>
                    <a:pt x="102" y="402"/>
                  </a:lnTo>
                  <a:lnTo>
                    <a:pt x="114" y="402"/>
                  </a:lnTo>
                  <a:lnTo>
                    <a:pt x="108" y="390"/>
                  </a:lnTo>
                  <a:lnTo>
                    <a:pt x="120" y="384"/>
                  </a:lnTo>
                  <a:lnTo>
                    <a:pt x="114" y="372"/>
                  </a:lnTo>
                  <a:lnTo>
                    <a:pt x="120" y="366"/>
                  </a:lnTo>
                  <a:lnTo>
                    <a:pt x="126" y="348"/>
                  </a:lnTo>
                  <a:lnTo>
                    <a:pt x="132" y="348"/>
                  </a:lnTo>
                  <a:lnTo>
                    <a:pt x="138" y="348"/>
                  </a:lnTo>
                  <a:lnTo>
                    <a:pt x="144" y="360"/>
                  </a:lnTo>
                  <a:lnTo>
                    <a:pt x="150" y="348"/>
                  </a:lnTo>
                  <a:lnTo>
                    <a:pt x="156" y="342"/>
                  </a:lnTo>
                  <a:lnTo>
                    <a:pt x="162" y="336"/>
                  </a:lnTo>
                  <a:lnTo>
                    <a:pt x="156" y="330"/>
                  </a:lnTo>
                  <a:lnTo>
                    <a:pt x="150" y="324"/>
                  </a:lnTo>
                  <a:lnTo>
                    <a:pt x="150" y="306"/>
                  </a:lnTo>
                  <a:lnTo>
                    <a:pt x="150" y="300"/>
                  </a:lnTo>
                  <a:lnTo>
                    <a:pt x="150" y="288"/>
                  </a:lnTo>
                  <a:lnTo>
                    <a:pt x="156" y="282"/>
                  </a:lnTo>
                  <a:lnTo>
                    <a:pt x="162" y="288"/>
                  </a:lnTo>
                  <a:lnTo>
                    <a:pt x="174" y="288"/>
                  </a:lnTo>
                  <a:lnTo>
                    <a:pt x="174" y="282"/>
                  </a:lnTo>
                  <a:lnTo>
                    <a:pt x="180" y="282"/>
                  </a:lnTo>
                  <a:lnTo>
                    <a:pt x="186" y="282"/>
                  </a:lnTo>
                  <a:lnTo>
                    <a:pt x="192" y="276"/>
                  </a:lnTo>
                  <a:lnTo>
                    <a:pt x="216" y="288"/>
                  </a:lnTo>
                  <a:lnTo>
                    <a:pt x="222" y="282"/>
                  </a:lnTo>
                  <a:lnTo>
                    <a:pt x="228" y="282"/>
                  </a:lnTo>
                  <a:lnTo>
                    <a:pt x="228" y="288"/>
                  </a:lnTo>
                  <a:lnTo>
                    <a:pt x="240" y="282"/>
                  </a:lnTo>
                  <a:lnTo>
                    <a:pt x="240" y="270"/>
                  </a:lnTo>
                  <a:lnTo>
                    <a:pt x="240" y="264"/>
                  </a:lnTo>
                  <a:lnTo>
                    <a:pt x="252" y="264"/>
                  </a:lnTo>
                  <a:lnTo>
                    <a:pt x="258" y="264"/>
                  </a:lnTo>
                  <a:lnTo>
                    <a:pt x="264" y="264"/>
                  </a:lnTo>
                  <a:lnTo>
                    <a:pt x="270" y="246"/>
                  </a:lnTo>
                  <a:lnTo>
                    <a:pt x="276" y="234"/>
                  </a:lnTo>
                  <a:lnTo>
                    <a:pt x="270" y="222"/>
                  </a:lnTo>
                  <a:lnTo>
                    <a:pt x="282" y="216"/>
                  </a:lnTo>
                  <a:lnTo>
                    <a:pt x="288" y="210"/>
                  </a:lnTo>
                  <a:lnTo>
                    <a:pt x="288" y="204"/>
                  </a:lnTo>
                  <a:lnTo>
                    <a:pt x="282" y="198"/>
                  </a:lnTo>
                  <a:lnTo>
                    <a:pt x="288" y="192"/>
                  </a:lnTo>
                  <a:lnTo>
                    <a:pt x="282" y="180"/>
                  </a:lnTo>
                  <a:lnTo>
                    <a:pt x="270" y="180"/>
                  </a:lnTo>
                  <a:lnTo>
                    <a:pt x="264" y="174"/>
                  </a:lnTo>
                  <a:lnTo>
                    <a:pt x="258" y="168"/>
                  </a:lnTo>
                  <a:lnTo>
                    <a:pt x="258" y="162"/>
                  </a:lnTo>
                  <a:lnTo>
                    <a:pt x="264" y="162"/>
                  </a:lnTo>
                  <a:lnTo>
                    <a:pt x="264" y="156"/>
                  </a:lnTo>
                  <a:lnTo>
                    <a:pt x="264" y="144"/>
                  </a:lnTo>
                  <a:lnTo>
                    <a:pt x="276" y="144"/>
                  </a:lnTo>
                  <a:lnTo>
                    <a:pt x="294" y="138"/>
                  </a:lnTo>
                  <a:lnTo>
                    <a:pt x="300" y="132"/>
                  </a:lnTo>
                  <a:lnTo>
                    <a:pt x="306" y="114"/>
                  </a:lnTo>
                  <a:lnTo>
                    <a:pt x="318" y="114"/>
                  </a:lnTo>
                  <a:lnTo>
                    <a:pt x="318" y="108"/>
                  </a:lnTo>
                  <a:lnTo>
                    <a:pt x="306" y="102"/>
                  </a:lnTo>
                  <a:lnTo>
                    <a:pt x="300" y="96"/>
                  </a:lnTo>
                  <a:lnTo>
                    <a:pt x="300" y="84"/>
                  </a:lnTo>
                  <a:lnTo>
                    <a:pt x="306" y="78"/>
                  </a:lnTo>
                  <a:lnTo>
                    <a:pt x="324" y="78"/>
                  </a:lnTo>
                  <a:lnTo>
                    <a:pt x="324" y="84"/>
                  </a:lnTo>
                  <a:lnTo>
                    <a:pt x="342" y="84"/>
                  </a:lnTo>
                  <a:lnTo>
                    <a:pt x="354" y="72"/>
                  </a:lnTo>
                  <a:lnTo>
                    <a:pt x="360" y="72"/>
                  </a:lnTo>
                  <a:lnTo>
                    <a:pt x="366" y="84"/>
                  </a:lnTo>
                  <a:lnTo>
                    <a:pt x="396" y="66"/>
                  </a:lnTo>
                  <a:lnTo>
                    <a:pt x="402" y="72"/>
                  </a:lnTo>
                  <a:lnTo>
                    <a:pt x="408" y="66"/>
                  </a:lnTo>
                  <a:lnTo>
                    <a:pt x="414" y="60"/>
                  </a:lnTo>
                  <a:lnTo>
                    <a:pt x="414" y="54"/>
                  </a:lnTo>
                  <a:lnTo>
                    <a:pt x="426" y="66"/>
                  </a:lnTo>
                  <a:lnTo>
                    <a:pt x="444" y="60"/>
                  </a:lnTo>
                  <a:lnTo>
                    <a:pt x="450" y="60"/>
                  </a:lnTo>
                  <a:lnTo>
                    <a:pt x="456" y="60"/>
                  </a:lnTo>
                  <a:lnTo>
                    <a:pt x="462" y="60"/>
                  </a:lnTo>
                  <a:lnTo>
                    <a:pt x="474" y="42"/>
                  </a:lnTo>
                  <a:lnTo>
                    <a:pt x="480" y="36"/>
                  </a:lnTo>
                  <a:lnTo>
                    <a:pt x="486" y="30"/>
                  </a:lnTo>
                  <a:lnTo>
                    <a:pt x="492" y="24"/>
                  </a:lnTo>
                  <a:lnTo>
                    <a:pt x="492" y="12"/>
                  </a:lnTo>
                  <a:lnTo>
                    <a:pt x="504" y="12"/>
                  </a:lnTo>
                  <a:lnTo>
                    <a:pt x="510" y="18"/>
                  </a:lnTo>
                  <a:lnTo>
                    <a:pt x="510" y="24"/>
                  </a:lnTo>
                  <a:lnTo>
                    <a:pt x="522" y="24"/>
                  </a:lnTo>
                  <a:lnTo>
                    <a:pt x="534" y="30"/>
                  </a:lnTo>
                  <a:lnTo>
                    <a:pt x="546" y="12"/>
                  </a:lnTo>
                  <a:lnTo>
                    <a:pt x="564" y="18"/>
                  </a:lnTo>
                  <a:lnTo>
                    <a:pt x="570" y="18"/>
                  </a:lnTo>
                  <a:lnTo>
                    <a:pt x="570" y="24"/>
                  </a:lnTo>
                  <a:lnTo>
                    <a:pt x="582" y="30"/>
                  </a:lnTo>
                  <a:lnTo>
                    <a:pt x="594" y="24"/>
                  </a:lnTo>
                  <a:lnTo>
                    <a:pt x="600" y="12"/>
                  </a:lnTo>
                  <a:lnTo>
                    <a:pt x="600" y="6"/>
                  </a:lnTo>
                  <a:lnTo>
                    <a:pt x="612" y="6"/>
                  </a:lnTo>
                  <a:lnTo>
                    <a:pt x="612" y="0"/>
                  </a:lnTo>
                  <a:lnTo>
                    <a:pt x="618" y="12"/>
                  </a:lnTo>
                  <a:lnTo>
                    <a:pt x="612" y="12"/>
                  </a:lnTo>
                  <a:lnTo>
                    <a:pt x="612" y="30"/>
                  </a:lnTo>
                  <a:lnTo>
                    <a:pt x="606" y="30"/>
                  </a:lnTo>
                  <a:lnTo>
                    <a:pt x="600" y="36"/>
                  </a:lnTo>
                  <a:lnTo>
                    <a:pt x="606" y="36"/>
                  </a:lnTo>
                  <a:lnTo>
                    <a:pt x="600" y="60"/>
                  </a:lnTo>
                  <a:lnTo>
                    <a:pt x="612" y="66"/>
                  </a:lnTo>
                  <a:lnTo>
                    <a:pt x="624" y="66"/>
                  </a:ln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gray">
            <a:xfrm>
              <a:off x="5105267" y="2295185"/>
              <a:ext cx="591164" cy="1099732"/>
            </a:xfrm>
            <a:custGeom>
              <a:avLst/>
              <a:gdLst>
                <a:gd name="T0" fmla="*/ 174229 w 720"/>
                <a:gd name="T1" fmla="*/ 26879 h 1338"/>
                <a:gd name="T2" fmla="*/ 178696 w 720"/>
                <a:gd name="T3" fmla="*/ 60477 h 1338"/>
                <a:gd name="T4" fmla="*/ 189865 w 720"/>
                <a:gd name="T5" fmla="*/ 71676 h 1338"/>
                <a:gd name="T6" fmla="*/ 214436 w 720"/>
                <a:gd name="T7" fmla="*/ 80636 h 1338"/>
                <a:gd name="T8" fmla="*/ 223371 w 720"/>
                <a:gd name="T9" fmla="*/ 100795 h 1338"/>
                <a:gd name="T10" fmla="*/ 223371 w 720"/>
                <a:gd name="T11" fmla="*/ 109754 h 1338"/>
                <a:gd name="T12" fmla="*/ 234539 w 720"/>
                <a:gd name="T13" fmla="*/ 132153 h 1338"/>
                <a:gd name="T14" fmla="*/ 216670 w 720"/>
                <a:gd name="T15" fmla="*/ 143352 h 1338"/>
                <a:gd name="T16" fmla="*/ 221137 w 720"/>
                <a:gd name="T17" fmla="*/ 161272 h 1338"/>
                <a:gd name="T18" fmla="*/ 236773 w 720"/>
                <a:gd name="T19" fmla="*/ 185910 h 1338"/>
                <a:gd name="T20" fmla="*/ 254643 w 720"/>
                <a:gd name="T21" fmla="*/ 203829 h 1338"/>
                <a:gd name="T22" fmla="*/ 254643 w 720"/>
                <a:gd name="T23" fmla="*/ 223989 h 1338"/>
                <a:gd name="T24" fmla="*/ 250176 w 720"/>
                <a:gd name="T25" fmla="*/ 244148 h 1338"/>
                <a:gd name="T26" fmla="*/ 241240 w 720"/>
                <a:gd name="T27" fmla="*/ 268786 h 1338"/>
                <a:gd name="T28" fmla="*/ 254643 w 720"/>
                <a:gd name="T29" fmla="*/ 282225 h 1338"/>
                <a:gd name="T30" fmla="*/ 259110 w 720"/>
                <a:gd name="T31" fmla="*/ 309104 h 1338"/>
                <a:gd name="T32" fmla="*/ 250176 w 720"/>
                <a:gd name="T33" fmla="*/ 327023 h 1338"/>
                <a:gd name="T34" fmla="*/ 234539 w 720"/>
                <a:gd name="T35" fmla="*/ 335983 h 1338"/>
                <a:gd name="T36" fmla="*/ 221137 w 720"/>
                <a:gd name="T37" fmla="*/ 335983 h 1338"/>
                <a:gd name="T38" fmla="*/ 207735 w 720"/>
                <a:gd name="T39" fmla="*/ 344942 h 1338"/>
                <a:gd name="T40" fmla="*/ 189865 w 720"/>
                <a:gd name="T41" fmla="*/ 371821 h 1338"/>
                <a:gd name="T42" fmla="*/ 189865 w 720"/>
                <a:gd name="T43" fmla="*/ 394220 h 1338"/>
                <a:gd name="T44" fmla="*/ 194333 w 720"/>
                <a:gd name="T45" fmla="*/ 423339 h 1338"/>
                <a:gd name="T46" fmla="*/ 187631 w 720"/>
                <a:gd name="T47" fmla="*/ 456937 h 1338"/>
                <a:gd name="T48" fmla="*/ 167528 w 720"/>
                <a:gd name="T49" fmla="*/ 461417 h 1338"/>
                <a:gd name="T50" fmla="*/ 138490 w 720"/>
                <a:gd name="T51" fmla="*/ 472616 h 1338"/>
                <a:gd name="T52" fmla="*/ 109452 w 720"/>
                <a:gd name="T53" fmla="*/ 479336 h 1338"/>
                <a:gd name="T54" fmla="*/ 98283 w 720"/>
                <a:gd name="T55" fmla="*/ 463656 h 1338"/>
                <a:gd name="T56" fmla="*/ 91582 w 720"/>
                <a:gd name="T57" fmla="*/ 468136 h 1338"/>
                <a:gd name="T58" fmla="*/ 87115 w 720"/>
                <a:gd name="T59" fmla="*/ 479336 h 1338"/>
                <a:gd name="T60" fmla="*/ 78180 w 720"/>
                <a:gd name="T61" fmla="*/ 479336 h 1338"/>
                <a:gd name="T62" fmla="*/ 75946 w 720"/>
                <a:gd name="T63" fmla="*/ 488295 h 1338"/>
                <a:gd name="T64" fmla="*/ 62544 w 720"/>
                <a:gd name="T65" fmla="*/ 497254 h 1338"/>
                <a:gd name="T66" fmla="*/ 42440 w 720"/>
                <a:gd name="T67" fmla="*/ 477095 h 1338"/>
                <a:gd name="T68" fmla="*/ 31272 w 720"/>
                <a:gd name="T69" fmla="*/ 474856 h 1338"/>
                <a:gd name="T70" fmla="*/ 29038 w 720"/>
                <a:gd name="T71" fmla="*/ 461417 h 1338"/>
                <a:gd name="T72" fmla="*/ 24571 w 720"/>
                <a:gd name="T73" fmla="*/ 452457 h 1338"/>
                <a:gd name="T74" fmla="*/ 13402 w 720"/>
                <a:gd name="T75" fmla="*/ 443497 h 1338"/>
                <a:gd name="T76" fmla="*/ 15636 w 720"/>
                <a:gd name="T77" fmla="*/ 427818 h 1338"/>
                <a:gd name="T78" fmla="*/ 13402 w 720"/>
                <a:gd name="T79" fmla="*/ 414379 h 1338"/>
                <a:gd name="T80" fmla="*/ 11168 w 720"/>
                <a:gd name="T81" fmla="*/ 407659 h 1338"/>
                <a:gd name="T82" fmla="*/ 8935 w 720"/>
                <a:gd name="T83" fmla="*/ 391980 h 1338"/>
                <a:gd name="T84" fmla="*/ 11168 w 720"/>
                <a:gd name="T85" fmla="*/ 376300 h 1338"/>
                <a:gd name="T86" fmla="*/ 6701 w 720"/>
                <a:gd name="T87" fmla="*/ 360621 h 1338"/>
                <a:gd name="T88" fmla="*/ 8935 w 720"/>
                <a:gd name="T89" fmla="*/ 340463 h 1338"/>
                <a:gd name="T90" fmla="*/ 8935 w 720"/>
                <a:gd name="T91" fmla="*/ 322543 h 1338"/>
                <a:gd name="T92" fmla="*/ 17870 w 720"/>
                <a:gd name="T93" fmla="*/ 311344 h 1338"/>
                <a:gd name="T94" fmla="*/ 13402 w 720"/>
                <a:gd name="T95" fmla="*/ 295665 h 1338"/>
                <a:gd name="T96" fmla="*/ 13402 w 720"/>
                <a:gd name="T97" fmla="*/ 277746 h 1338"/>
                <a:gd name="T98" fmla="*/ 4468 w 720"/>
                <a:gd name="T99" fmla="*/ 248627 h 1338"/>
                <a:gd name="T100" fmla="*/ 11168 w 720"/>
                <a:gd name="T101" fmla="*/ 228469 h 1338"/>
                <a:gd name="T102" fmla="*/ 11168 w 720"/>
                <a:gd name="T103" fmla="*/ 208309 h 1338"/>
                <a:gd name="T104" fmla="*/ 11168 w 720"/>
                <a:gd name="T105" fmla="*/ 183671 h 1338"/>
                <a:gd name="T106" fmla="*/ 2234 w 720"/>
                <a:gd name="T107" fmla="*/ 152312 h 1338"/>
                <a:gd name="T108" fmla="*/ 8935 w 720"/>
                <a:gd name="T109" fmla="*/ 134393 h 1338"/>
                <a:gd name="T110" fmla="*/ 20103 w 720"/>
                <a:gd name="T111" fmla="*/ 114234 h 1338"/>
                <a:gd name="T112" fmla="*/ 22337 w 720"/>
                <a:gd name="T113" fmla="*/ 94075 h 1338"/>
                <a:gd name="T114" fmla="*/ 37973 w 720"/>
                <a:gd name="T115" fmla="*/ 78396 h 1338"/>
                <a:gd name="T116" fmla="*/ 64778 w 720"/>
                <a:gd name="T117" fmla="*/ 64957 h 1338"/>
                <a:gd name="T118" fmla="*/ 80413 w 720"/>
                <a:gd name="T119" fmla="*/ 49278 h 1338"/>
                <a:gd name="T120" fmla="*/ 100517 w 720"/>
                <a:gd name="T121" fmla="*/ 22399 h 1338"/>
                <a:gd name="T122" fmla="*/ 127321 w 720"/>
                <a:gd name="T123" fmla="*/ 15679 h 1338"/>
                <a:gd name="T124" fmla="*/ 149658 w 720"/>
                <a:gd name="T125" fmla="*/ 2240 h 133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720"/>
                <a:gd name="T190" fmla="*/ 0 h 1338"/>
                <a:gd name="T191" fmla="*/ 720 w 720"/>
                <a:gd name="T192" fmla="*/ 1338 h 133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720" h="1338">
                  <a:moveTo>
                    <a:pt x="426" y="18"/>
                  </a:moveTo>
                  <a:lnTo>
                    <a:pt x="432" y="30"/>
                  </a:lnTo>
                  <a:lnTo>
                    <a:pt x="432" y="36"/>
                  </a:lnTo>
                  <a:lnTo>
                    <a:pt x="450" y="48"/>
                  </a:lnTo>
                  <a:lnTo>
                    <a:pt x="456" y="60"/>
                  </a:lnTo>
                  <a:lnTo>
                    <a:pt x="462" y="66"/>
                  </a:lnTo>
                  <a:lnTo>
                    <a:pt x="468" y="60"/>
                  </a:lnTo>
                  <a:lnTo>
                    <a:pt x="474" y="60"/>
                  </a:lnTo>
                  <a:lnTo>
                    <a:pt x="474" y="66"/>
                  </a:lnTo>
                  <a:lnTo>
                    <a:pt x="468" y="72"/>
                  </a:lnTo>
                  <a:lnTo>
                    <a:pt x="474" y="84"/>
                  </a:lnTo>
                  <a:lnTo>
                    <a:pt x="468" y="84"/>
                  </a:lnTo>
                  <a:lnTo>
                    <a:pt x="468" y="90"/>
                  </a:lnTo>
                  <a:lnTo>
                    <a:pt x="456" y="108"/>
                  </a:lnTo>
                  <a:lnTo>
                    <a:pt x="450" y="126"/>
                  </a:lnTo>
                  <a:lnTo>
                    <a:pt x="462" y="132"/>
                  </a:lnTo>
                  <a:lnTo>
                    <a:pt x="468" y="132"/>
                  </a:lnTo>
                  <a:lnTo>
                    <a:pt x="480" y="138"/>
                  </a:lnTo>
                  <a:lnTo>
                    <a:pt x="480" y="156"/>
                  </a:lnTo>
                  <a:lnTo>
                    <a:pt x="480" y="162"/>
                  </a:lnTo>
                  <a:lnTo>
                    <a:pt x="480" y="168"/>
                  </a:lnTo>
                  <a:lnTo>
                    <a:pt x="486" y="168"/>
                  </a:lnTo>
                  <a:lnTo>
                    <a:pt x="492" y="168"/>
                  </a:lnTo>
                  <a:lnTo>
                    <a:pt x="498" y="168"/>
                  </a:lnTo>
                  <a:lnTo>
                    <a:pt x="504" y="168"/>
                  </a:lnTo>
                  <a:lnTo>
                    <a:pt x="510" y="174"/>
                  </a:lnTo>
                  <a:lnTo>
                    <a:pt x="516" y="180"/>
                  </a:lnTo>
                  <a:lnTo>
                    <a:pt x="516" y="186"/>
                  </a:lnTo>
                  <a:lnTo>
                    <a:pt x="510" y="186"/>
                  </a:lnTo>
                  <a:lnTo>
                    <a:pt x="510" y="192"/>
                  </a:lnTo>
                  <a:lnTo>
                    <a:pt x="516" y="198"/>
                  </a:lnTo>
                  <a:lnTo>
                    <a:pt x="522" y="192"/>
                  </a:lnTo>
                  <a:lnTo>
                    <a:pt x="528" y="192"/>
                  </a:lnTo>
                  <a:lnTo>
                    <a:pt x="528" y="204"/>
                  </a:lnTo>
                  <a:lnTo>
                    <a:pt x="540" y="210"/>
                  </a:lnTo>
                  <a:lnTo>
                    <a:pt x="546" y="216"/>
                  </a:lnTo>
                  <a:lnTo>
                    <a:pt x="552" y="228"/>
                  </a:lnTo>
                  <a:lnTo>
                    <a:pt x="558" y="234"/>
                  </a:lnTo>
                  <a:lnTo>
                    <a:pt x="570" y="216"/>
                  </a:lnTo>
                  <a:lnTo>
                    <a:pt x="576" y="216"/>
                  </a:lnTo>
                  <a:lnTo>
                    <a:pt x="582" y="210"/>
                  </a:lnTo>
                  <a:lnTo>
                    <a:pt x="594" y="210"/>
                  </a:lnTo>
                  <a:lnTo>
                    <a:pt x="594" y="222"/>
                  </a:lnTo>
                  <a:lnTo>
                    <a:pt x="588" y="228"/>
                  </a:lnTo>
                  <a:lnTo>
                    <a:pt x="588" y="240"/>
                  </a:lnTo>
                  <a:lnTo>
                    <a:pt x="594" y="240"/>
                  </a:lnTo>
                  <a:lnTo>
                    <a:pt x="594" y="246"/>
                  </a:lnTo>
                  <a:lnTo>
                    <a:pt x="594" y="252"/>
                  </a:lnTo>
                  <a:lnTo>
                    <a:pt x="600" y="258"/>
                  </a:lnTo>
                  <a:lnTo>
                    <a:pt x="600" y="270"/>
                  </a:lnTo>
                  <a:lnTo>
                    <a:pt x="612" y="270"/>
                  </a:lnTo>
                  <a:lnTo>
                    <a:pt x="612" y="264"/>
                  </a:lnTo>
                  <a:lnTo>
                    <a:pt x="612" y="258"/>
                  </a:lnTo>
                  <a:lnTo>
                    <a:pt x="618" y="252"/>
                  </a:lnTo>
                  <a:lnTo>
                    <a:pt x="624" y="252"/>
                  </a:lnTo>
                  <a:lnTo>
                    <a:pt x="630" y="270"/>
                  </a:lnTo>
                  <a:lnTo>
                    <a:pt x="624" y="282"/>
                  </a:lnTo>
                  <a:lnTo>
                    <a:pt x="624" y="288"/>
                  </a:lnTo>
                  <a:lnTo>
                    <a:pt x="618" y="294"/>
                  </a:lnTo>
                  <a:lnTo>
                    <a:pt x="600" y="294"/>
                  </a:lnTo>
                  <a:lnTo>
                    <a:pt x="606" y="306"/>
                  </a:lnTo>
                  <a:lnTo>
                    <a:pt x="606" y="312"/>
                  </a:lnTo>
                  <a:lnTo>
                    <a:pt x="600" y="312"/>
                  </a:lnTo>
                  <a:lnTo>
                    <a:pt x="600" y="318"/>
                  </a:lnTo>
                  <a:lnTo>
                    <a:pt x="600" y="324"/>
                  </a:lnTo>
                  <a:lnTo>
                    <a:pt x="624" y="324"/>
                  </a:lnTo>
                  <a:lnTo>
                    <a:pt x="624" y="336"/>
                  </a:lnTo>
                  <a:lnTo>
                    <a:pt x="624" y="342"/>
                  </a:lnTo>
                  <a:lnTo>
                    <a:pt x="630" y="342"/>
                  </a:lnTo>
                  <a:lnTo>
                    <a:pt x="630" y="354"/>
                  </a:lnTo>
                  <a:lnTo>
                    <a:pt x="618" y="360"/>
                  </a:lnTo>
                  <a:lnTo>
                    <a:pt x="618" y="354"/>
                  </a:lnTo>
                  <a:lnTo>
                    <a:pt x="606" y="354"/>
                  </a:lnTo>
                  <a:lnTo>
                    <a:pt x="594" y="366"/>
                  </a:lnTo>
                  <a:lnTo>
                    <a:pt x="588" y="366"/>
                  </a:lnTo>
                  <a:lnTo>
                    <a:pt x="576" y="360"/>
                  </a:lnTo>
                  <a:lnTo>
                    <a:pt x="576" y="366"/>
                  </a:lnTo>
                  <a:lnTo>
                    <a:pt x="570" y="372"/>
                  </a:lnTo>
                  <a:lnTo>
                    <a:pt x="570" y="384"/>
                  </a:lnTo>
                  <a:lnTo>
                    <a:pt x="582" y="384"/>
                  </a:lnTo>
                  <a:lnTo>
                    <a:pt x="582" y="390"/>
                  </a:lnTo>
                  <a:lnTo>
                    <a:pt x="582" y="402"/>
                  </a:lnTo>
                  <a:lnTo>
                    <a:pt x="576" y="414"/>
                  </a:lnTo>
                  <a:lnTo>
                    <a:pt x="576" y="420"/>
                  </a:lnTo>
                  <a:lnTo>
                    <a:pt x="570" y="420"/>
                  </a:lnTo>
                  <a:lnTo>
                    <a:pt x="570" y="426"/>
                  </a:lnTo>
                  <a:lnTo>
                    <a:pt x="570" y="438"/>
                  </a:lnTo>
                  <a:lnTo>
                    <a:pt x="582" y="438"/>
                  </a:lnTo>
                  <a:lnTo>
                    <a:pt x="582" y="432"/>
                  </a:lnTo>
                  <a:lnTo>
                    <a:pt x="594" y="432"/>
                  </a:lnTo>
                  <a:lnTo>
                    <a:pt x="600" y="438"/>
                  </a:lnTo>
                  <a:lnTo>
                    <a:pt x="600" y="456"/>
                  </a:lnTo>
                  <a:lnTo>
                    <a:pt x="600" y="468"/>
                  </a:lnTo>
                  <a:lnTo>
                    <a:pt x="606" y="468"/>
                  </a:lnTo>
                  <a:lnTo>
                    <a:pt x="606" y="474"/>
                  </a:lnTo>
                  <a:lnTo>
                    <a:pt x="606" y="480"/>
                  </a:lnTo>
                  <a:lnTo>
                    <a:pt x="612" y="492"/>
                  </a:lnTo>
                  <a:lnTo>
                    <a:pt x="618" y="504"/>
                  </a:lnTo>
                  <a:lnTo>
                    <a:pt x="630" y="492"/>
                  </a:lnTo>
                  <a:lnTo>
                    <a:pt x="636" y="498"/>
                  </a:lnTo>
                  <a:lnTo>
                    <a:pt x="642" y="492"/>
                  </a:lnTo>
                  <a:lnTo>
                    <a:pt x="648" y="492"/>
                  </a:lnTo>
                  <a:lnTo>
                    <a:pt x="648" y="504"/>
                  </a:lnTo>
                  <a:lnTo>
                    <a:pt x="642" y="510"/>
                  </a:lnTo>
                  <a:lnTo>
                    <a:pt x="642" y="516"/>
                  </a:lnTo>
                  <a:lnTo>
                    <a:pt x="642" y="522"/>
                  </a:lnTo>
                  <a:lnTo>
                    <a:pt x="654" y="528"/>
                  </a:lnTo>
                  <a:lnTo>
                    <a:pt x="666" y="540"/>
                  </a:lnTo>
                  <a:lnTo>
                    <a:pt x="678" y="540"/>
                  </a:lnTo>
                  <a:lnTo>
                    <a:pt x="684" y="546"/>
                  </a:lnTo>
                  <a:lnTo>
                    <a:pt x="678" y="552"/>
                  </a:lnTo>
                  <a:lnTo>
                    <a:pt x="678" y="558"/>
                  </a:lnTo>
                  <a:lnTo>
                    <a:pt x="672" y="558"/>
                  </a:lnTo>
                  <a:lnTo>
                    <a:pt x="660" y="558"/>
                  </a:lnTo>
                  <a:lnTo>
                    <a:pt x="660" y="564"/>
                  </a:lnTo>
                  <a:lnTo>
                    <a:pt x="660" y="570"/>
                  </a:lnTo>
                  <a:lnTo>
                    <a:pt x="660" y="582"/>
                  </a:lnTo>
                  <a:lnTo>
                    <a:pt x="666" y="582"/>
                  </a:lnTo>
                  <a:lnTo>
                    <a:pt x="672" y="594"/>
                  </a:lnTo>
                  <a:lnTo>
                    <a:pt x="684" y="600"/>
                  </a:lnTo>
                  <a:lnTo>
                    <a:pt x="684" y="606"/>
                  </a:lnTo>
                  <a:lnTo>
                    <a:pt x="678" y="612"/>
                  </a:lnTo>
                  <a:lnTo>
                    <a:pt x="672" y="612"/>
                  </a:lnTo>
                  <a:lnTo>
                    <a:pt x="672" y="618"/>
                  </a:lnTo>
                  <a:lnTo>
                    <a:pt x="666" y="624"/>
                  </a:lnTo>
                  <a:lnTo>
                    <a:pt x="660" y="624"/>
                  </a:lnTo>
                  <a:lnTo>
                    <a:pt x="654" y="630"/>
                  </a:lnTo>
                  <a:lnTo>
                    <a:pt x="666" y="642"/>
                  </a:lnTo>
                  <a:lnTo>
                    <a:pt x="672" y="648"/>
                  </a:lnTo>
                  <a:lnTo>
                    <a:pt x="672" y="654"/>
                  </a:lnTo>
                  <a:lnTo>
                    <a:pt x="672" y="672"/>
                  </a:lnTo>
                  <a:lnTo>
                    <a:pt x="660" y="666"/>
                  </a:lnTo>
                  <a:lnTo>
                    <a:pt x="654" y="672"/>
                  </a:lnTo>
                  <a:lnTo>
                    <a:pt x="648" y="684"/>
                  </a:lnTo>
                  <a:lnTo>
                    <a:pt x="654" y="690"/>
                  </a:lnTo>
                  <a:lnTo>
                    <a:pt x="678" y="690"/>
                  </a:lnTo>
                  <a:lnTo>
                    <a:pt x="660" y="696"/>
                  </a:lnTo>
                  <a:lnTo>
                    <a:pt x="660" y="702"/>
                  </a:lnTo>
                  <a:lnTo>
                    <a:pt x="654" y="708"/>
                  </a:lnTo>
                  <a:lnTo>
                    <a:pt x="648" y="720"/>
                  </a:lnTo>
                  <a:lnTo>
                    <a:pt x="672" y="714"/>
                  </a:lnTo>
                  <a:lnTo>
                    <a:pt x="672" y="720"/>
                  </a:lnTo>
                  <a:lnTo>
                    <a:pt x="678" y="726"/>
                  </a:lnTo>
                  <a:lnTo>
                    <a:pt x="678" y="720"/>
                  </a:lnTo>
                  <a:lnTo>
                    <a:pt x="690" y="726"/>
                  </a:lnTo>
                  <a:lnTo>
                    <a:pt x="696" y="726"/>
                  </a:lnTo>
                  <a:lnTo>
                    <a:pt x="696" y="732"/>
                  </a:lnTo>
                  <a:lnTo>
                    <a:pt x="690" y="738"/>
                  </a:lnTo>
                  <a:lnTo>
                    <a:pt x="684" y="744"/>
                  </a:lnTo>
                  <a:lnTo>
                    <a:pt x="684" y="756"/>
                  </a:lnTo>
                  <a:lnTo>
                    <a:pt x="678" y="762"/>
                  </a:lnTo>
                  <a:lnTo>
                    <a:pt x="678" y="768"/>
                  </a:lnTo>
                  <a:lnTo>
                    <a:pt x="684" y="768"/>
                  </a:lnTo>
                  <a:lnTo>
                    <a:pt x="684" y="780"/>
                  </a:lnTo>
                  <a:lnTo>
                    <a:pt x="690" y="786"/>
                  </a:lnTo>
                  <a:lnTo>
                    <a:pt x="702" y="798"/>
                  </a:lnTo>
                  <a:lnTo>
                    <a:pt x="696" y="810"/>
                  </a:lnTo>
                  <a:lnTo>
                    <a:pt x="702" y="822"/>
                  </a:lnTo>
                  <a:lnTo>
                    <a:pt x="696" y="822"/>
                  </a:lnTo>
                  <a:lnTo>
                    <a:pt x="696" y="828"/>
                  </a:lnTo>
                  <a:lnTo>
                    <a:pt x="708" y="840"/>
                  </a:lnTo>
                  <a:lnTo>
                    <a:pt x="702" y="852"/>
                  </a:lnTo>
                  <a:lnTo>
                    <a:pt x="708" y="864"/>
                  </a:lnTo>
                  <a:lnTo>
                    <a:pt x="714" y="858"/>
                  </a:lnTo>
                  <a:lnTo>
                    <a:pt x="720" y="882"/>
                  </a:lnTo>
                  <a:lnTo>
                    <a:pt x="708" y="882"/>
                  </a:lnTo>
                  <a:lnTo>
                    <a:pt x="702" y="888"/>
                  </a:lnTo>
                  <a:lnTo>
                    <a:pt x="696" y="882"/>
                  </a:lnTo>
                  <a:lnTo>
                    <a:pt x="684" y="882"/>
                  </a:lnTo>
                  <a:lnTo>
                    <a:pt x="672" y="876"/>
                  </a:lnTo>
                  <a:lnTo>
                    <a:pt x="672" y="888"/>
                  </a:lnTo>
                  <a:lnTo>
                    <a:pt x="666" y="876"/>
                  </a:lnTo>
                  <a:lnTo>
                    <a:pt x="660" y="882"/>
                  </a:lnTo>
                  <a:lnTo>
                    <a:pt x="666" y="894"/>
                  </a:lnTo>
                  <a:lnTo>
                    <a:pt x="660" y="894"/>
                  </a:lnTo>
                  <a:lnTo>
                    <a:pt x="660" y="900"/>
                  </a:lnTo>
                  <a:lnTo>
                    <a:pt x="654" y="906"/>
                  </a:lnTo>
                  <a:lnTo>
                    <a:pt x="642" y="906"/>
                  </a:lnTo>
                  <a:lnTo>
                    <a:pt x="636" y="906"/>
                  </a:lnTo>
                  <a:lnTo>
                    <a:pt x="630" y="900"/>
                  </a:lnTo>
                  <a:lnTo>
                    <a:pt x="630" y="906"/>
                  </a:lnTo>
                  <a:lnTo>
                    <a:pt x="618" y="894"/>
                  </a:lnTo>
                  <a:lnTo>
                    <a:pt x="612" y="888"/>
                  </a:lnTo>
                  <a:lnTo>
                    <a:pt x="606" y="894"/>
                  </a:lnTo>
                  <a:lnTo>
                    <a:pt x="600" y="888"/>
                  </a:lnTo>
                  <a:lnTo>
                    <a:pt x="594" y="888"/>
                  </a:lnTo>
                  <a:lnTo>
                    <a:pt x="594" y="894"/>
                  </a:lnTo>
                  <a:lnTo>
                    <a:pt x="588" y="894"/>
                  </a:lnTo>
                  <a:lnTo>
                    <a:pt x="588" y="900"/>
                  </a:lnTo>
                  <a:lnTo>
                    <a:pt x="594" y="900"/>
                  </a:lnTo>
                  <a:lnTo>
                    <a:pt x="594" y="906"/>
                  </a:lnTo>
                  <a:lnTo>
                    <a:pt x="588" y="912"/>
                  </a:lnTo>
                  <a:lnTo>
                    <a:pt x="582" y="918"/>
                  </a:lnTo>
                  <a:lnTo>
                    <a:pt x="576" y="912"/>
                  </a:lnTo>
                  <a:lnTo>
                    <a:pt x="570" y="906"/>
                  </a:lnTo>
                  <a:lnTo>
                    <a:pt x="570" y="918"/>
                  </a:lnTo>
                  <a:lnTo>
                    <a:pt x="558" y="918"/>
                  </a:lnTo>
                  <a:lnTo>
                    <a:pt x="558" y="912"/>
                  </a:lnTo>
                  <a:lnTo>
                    <a:pt x="552" y="918"/>
                  </a:lnTo>
                  <a:lnTo>
                    <a:pt x="558" y="924"/>
                  </a:lnTo>
                  <a:lnTo>
                    <a:pt x="546" y="942"/>
                  </a:lnTo>
                  <a:lnTo>
                    <a:pt x="552" y="954"/>
                  </a:lnTo>
                  <a:lnTo>
                    <a:pt x="558" y="960"/>
                  </a:lnTo>
                  <a:lnTo>
                    <a:pt x="534" y="960"/>
                  </a:lnTo>
                  <a:lnTo>
                    <a:pt x="528" y="960"/>
                  </a:lnTo>
                  <a:lnTo>
                    <a:pt x="522" y="966"/>
                  </a:lnTo>
                  <a:lnTo>
                    <a:pt x="516" y="966"/>
                  </a:lnTo>
                  <a:lnTo>
                    <a:pt x="510" y="984"/>
                  </a:lnTo>
                  <a:lnTo>
                    <a:pt x="504" y="996"/>
                  </a:lnTo>
                  <a:lnTo>
                    <a:pt x="510" y="996"/>
                  </a:lnTo>
                  <a:lnTo>
                    <a:pt x="510" y="1002"/>
                  </a:lnTo>
                  <a:lnTo>
                    <a:pt x="510" y="1008"/>
                  </a:lnTo>
                  <a:lnTo>
                    <a:pt x="522" y="1008"/>
                  </a:lnTo>
                  <a:lnTo>
                    <a:pt x="522" y="1020"/>
                  </a:lnTo>
                  <a:lnTo>
                    <a:pt x="516" y="1020"/>
                  </a:lnTo>
                  <a:lnTo>
                    <a:pt x="510" y="1020"/>
                  </a:lnTo>
                  <a:lnTo>
                    <a:pt x="510" y="1026"/>
                  </a:lnTo>
                  <a:lnTo>
                    <a:pt x="510" y="1038"/>
                  </a:lnTo>
                  <a:lnTo>
                    <a:pt x="510" y="1044"/>
                  </a:lnTo>
                  <a:lnTo>
                    <a:pt x="510" y="1056"/>
                  </a:lnTo>
                  <a:lnTo>
                    <a:pt x="516" y="1056"/>
                  </a:lnTo>
                  <a:lnTo>
                    <a:pt x="522" y="1062"/>
                  </a:lnTo>
                  <a:lnTo>
                    <a:pt x="516" y="1068"/>
                  </a:lnTo>
                  <a:lnTo>
                    <a:pt x="516" y="1074"/>
                  </a:lnTo>
                  <a:lnTo>
                    <a:pt x="516" y="1086"/>
                  </a:lnTo>
                  <a:lnTo>
                    <a:pt x="516" y="1092"/>
                  </a:lnTo>
                  <a:lnTo>
                    <a:pt x="516" y="1098"/>
                  </a:lnTo>
                  <a:lnTo>
                    <a:pt x="528" y="1110"/>
                  </a:lnTo>
                  <a:lnTo>
                    <a:pt x="522" y="1122"/>
                  </a:lnTo>
                  <a:lnTo>
                    <a:pt x="522" y="1134"/>
                  </a:lnTo>
                  <a:lnTo>
                    <a:pt x="516" y="1134"/>
                  </a:lnTo>
                  <a:lnTo>
                    <a:pt x="510" y="1140"/>
                  </a:lnTo>
                  <a:lnTo>
                    <a:pt x="510" y="1152"/>
                  </a:lnTo>
                  <a:lnTo>
                    <a:pt x="510" y="1158"/>
                  </a:lnTo>
                  <a:lnTo>
                    <a:pt x="516" y="1164"/>
                  </a:lnTo>
                  <a:lnTo>
                    <a:pt x="516" y="1170"/>
                  </a:lnTo>
                  <a:lnTo>
                    <a:pt x="510" y="1182"/>
                  </a:lnTo>
                  <a:lnTo>
                    <a:pt x="510" y="1194"/>
                  </a:lnTo>
                  <a:lnTo>
                    <a:pt x="504" y="1212"/>
                  </a:lnTo>
                  <a:lnTo>
                    <a:pt x="504" y="1224"/>
                  </a:lnTo>
                  <a:lnTo>
                    <a:pt x="498" y="1224"/>
                  </a:lnTo>
                  <a:lnTo>
                    <a:pt x="492" y="1230"/>
                  </a:lnTo>
                  <a:lnTo>
                    <a:pt x="486" y="1236"/>
                  </a:lnTo>
                  <a:lnTo>
                    <a:pt x="486" y="1242"/>
                  </a:lnTo>
                  <a:lnTo>
                    <a:pt x="480" y="1242"/>
                  </a:lnTo>
                  <a:lnTo>
                    <a:pt x="474" y="1242"/>
                  </a:lnTo>
                  <a:lnTo>
                    <a:pt x="468" y="1230"/>
                  </a:lnTo>
                  <a:lnTo>
                    <a:pt x="462" y="1230"/>
                  </a:lnTo>
                  <a:lnTo>
                    <a:pt x="450" y="1230"/>
                  </a:lnTo>
                  <a:lnTo>
                    <a:pt x="450" y="1236"/>
                  </a:lnTo>
                  <a:lnTo>
                    <a:pt x="450" y="1248"/>
                  </a:lnTo>
                  <a:lnTo>
                    <a:pt x="450" y="1260"/>
                  </a:lnTo>
                  <a:lnTo>
                    <a:pt x="438" y="1260"/>
                  </a:lnTo>
                  <a:lnTo>
                    <a:pt x="432" y="1254"/>
                  </a:lnTo>
                  <a:lnTo>
                    <a:pt x="414" y="1254"/>
                  </a:lnTo>
                  <a:lnTo>
                    <a:pt x="408" y="1260"/>
                  </a:lnTo>
                  <a:lnTo>
                    <a:pt x="402" y="1266"/>
                  </a:lnTo>
                  <a:lnTo>
                    <a:pt x="390" y="1272"/>
                  </a:lnTo>
                  <a:lnTo>
                    <a:pt x="378" y="1266"/>
                  </a:lnTo>
                  <a:lnTo>
                    <a:pt x="372" y="1266"/>
                  </a:lnTo>
                  <a:lnTo>
                    <a:pt x="366" y="1260"/>
                  </a:lnTo>
                  <a:lnTo>
                    <a:pt x="348" y="1254"/>
                  </a:lnTo>
                  <a:lnTo>
                    <a:pt x="336" y="1260"/>
                  </a:lnTo>
                  <a:lnTo>
                    <a:pt x="330" y="1260"/>
                  </a:lnTo>
                  <a:lnTo>
                    <a:pt x="324" y="1260"/>
                  </a:lnTo>
                  <a:lnTo>
                    <a:pt x="318" y="1266"/>
                  </a:lnTo>
                  <a:lnTo>
                    <a:pt x="312" y="1278"/>
                  </a:lnTo>
                  <a:lnTo>
                    <a:pt x="306" y="1278"/>
                  </a:lnTo>
                  <a:lnTo>
                    <a:pt x="306" y="1284"/>
                  </a:lnTo>
                  <a:lnTo>
                    <a:pt x="294" y="1284"/>
                  </a:lnTo>
                  <a:lnTo>
                    <a:pt x="288" y="1278"/>
                  </a:lnTo>
                  <a:lnTo>
                    <a:pt x="288" y="1272"/>
                  </a:lnTo>
                  <a:lnTo>
                    <a:pt x="282" y="1272"/>
                  </a:lnTo>
                  <a:lnTo>
                    <a:pt x="282" y="1260"/>
                  </a:lnTo>
                  <a:lnTo>
                    <a:pt x="282" y="1248"/>
                  </a:lnTo>
                  <a:lnTo>
                    <a:pt x="282" y="1242"/>
                  </a:lnTo>
                  <a:lnTo>
                    <a:pt x="276" y="1242"/>
                  </a:lnTo>
                  <a:lnTo>
                    <a:pt x="276" y="1236"/>
                  </a:lnTo>
                  <a:lnTo>
                    <a:pt x="270" y="1242"/>
                  </a:lnTo>
                  <a:lnTo>
                    <a:pt x="264" y="1242"/>
                  </a:lnTo>
                  <a:lnTo>
                    <a:pt x="264" y="1254"/>
                  </a:lnTo>
                  <a:lnTo>
                    <a:pt x="270" y="1260"/>
                  </a:lnTo>
                  <a:lnTo>
                    <a:pt x="270" y="1272"/>
                  </a:lnTo>
                  <a:lnTo>
                    <a:pt x="264" y="1278"/>
                  </a:lnTo>
                  <a:lnTo>
                    <a:pt x="258" y="1284"/>
                  </a:lnTo>
                  <a:lnTo>
                    <a:pt x="258" y="1278"/>
                  </a:lnTo>
                  <a:lnTo>
                    <a:pt x="252" y="1272"/>
                  </a:lnTo>
                  <a:lnTo>
                    <a:pt x="252" y="1260"/>
                  </a:lnTo>
                  <a:lnTo>
                    <a:pt x="246" y="1260"/>
                  </a:lnTo>
                  <a:lnTo>
                    <a:pt x="246" y="1254"/>
                  </a:lnTo>
                  <a:lnTo>
                    <a:pt x="246" y="1248"/>
                  </a:lnTo>
                  <a:lnTo>
                    <a:pt x="240" y="1248"/>
                  </a:lnTo>
                  <a:lnTo>
                    <a:pt x="234" y="1254"/>
                  </a:lnTo>
                  <a:lnTo>
                    <a:pt x="234" y="1260"/>
                  </a:lnTo>
                  <a:lnTo>
                    <a:pt x="240" y="1260"/>
                  </a:lnTo>
                  <a:lnTo>
                    <a:pt x="240" y="1266"/>
                  </a:lnTo>
                  <a:lnTo>
                    <a:pt x="240" y="1272"/>
                  </a:lnTo>
                  <a:lnTo>
                    <a:pt x="246" y="1278"/>
                  </a:lnTo>
                  <a:lnTo>
                    <a:pt x="240" y="1284"/>
                  </a:lnTo>
                  <a:lnTo>
                    <a:pt x="234" y="1284"/>
                  </a:lnTo>
                  <a:lnTo>
                    <a:pt x="228" y="1284"/>
                  </a:lnTo>
                  <a:lnTo>
                    <a:pt x="228" y="1278"/>
                  </a:lnTo>
                  <a:lnTo>
                    <a:pt x="222" y="1278"/>
                  </a:lnTo>
                  <a:lnTo>
                    <a:pt x="216" y="1272"/>
                  </a:lnTo>
                  <a:lnTo>
                    <a:pt x="204" y="1266"/>
                  </a:lnTo>
                  <a:lnTo>
                    <a:pt x="198" y="1266"/>
                  </a:lnTo>
                  <a:lnTo>
                    <a:pt x="192" y="1272"/>
                  </a:lnTo>
                  <a:lnTo>
                    <a:pt x="192" y="1284"/>
                  </a:lnTo>
                  <a:lnTo>
                    <a:pt x="198" y="1284"/>
                  </a:lnTo>
                  <a:lnTo>
                    <a:pt x="210" y="1284"/>
                  </a:lnTo>
                  <a:lnTo>
                    <a:pt x="216" y="1284"/>
                  </a:lnTo>
                  <a:lnTo>
                    <a:pt x="216" y="1290"/>
                  </a:lnTo>
                  <a:lnTo>
                    <a:pt x="222" y="1296"/>
                  </a:lnTo>
                  <a:lnTo>
                    <a:pt x="234" y="1308"/>
                  </a:lnTo>
                  <a:lnTo>
                    <a:pt x="234" y="1314"/>
                  </a:lnTo>
                  <a:lnTo>
                    <a:pt x="228" y="1320"/>
                  </a:lnTo>
                  <a:lnTo>
                    <a:pt x="222" y="1320"/>
                  </a:lnTo>
                  <a:lnTo>
                    <a:pt x="210" y="1320"/>
                  </a:lnTo>
                  <a:lnTo>
                    <a:pt x="210" y="1314"/>
                  </a:lnTo>
                  <a:lnTo>
                    <a:pt x="204" y="1308"/>
                  </a:lnTo>
                  <a:lnTo>
                    <a:pt x="198" y="1308"/>
                  </a:lnTo>
                  <a:lnTo>
                    <a:pt x="192" y="1308"/>
                  </a:lnTo>
                  <a:lnTo>
                    <a:pt x="192" y="1314"/>
                  </a:lnTo>
                  <a:lnTo>
                    <a:pt x="192" y="1320"/>
                  </a:lnTo>
                  <a:lnTo>
                    <a:pt x="198" y="1332"/>
                  </a:lnTo>
                  <a:lnTo>
                    <a:pt x="192" y="1338"/>
                  </a:lnTo>
                  <a:lnTo>
                    <a:pt x="186" y="1338"/>
                  </a:lnTo>
                  <a:lnTo>
                    <a:pt x="174" y="1338"/>
                  </a:lnTo>
                  <a:lnTo>
                    <a:pt x="168" y="1338"/>
                  </a:lnTo>
                  <a:lnTo>
                    <a:pt x="168" y="1332"/>
                  </a:lnTo>
                  <a:lnTo>
                    <a:pt x="162" y="1326"/>
                  </a:lnTo>
                  <a:lnTo>
                    <a:pt x="162" y="1314"/>
                  </a:lnTo>
                  <a:lnTo>
                    <a:pt x="150" y="1302"/>
                  </a:lnTo>
                  <a:lnTo>
                    <a:pt x="150" y="1290"/>
                  </a:lnTo>
                  <a:lnTo>
                    <a:pt x="144" y="1284"/>
                  </a:lnTo>
                  <a:lnTo>
                    <a:pt x="138" y="1278"/>
                  </a:lnTo>
                  <a:lnTo>
                    <a:pt x="132" y="1278"/>
                  </a:lnTo>
                  <a:lnTo>
                    <a:pt x="126" y="1278"/>
                  </a:lnTo>
                  <a:lnTo>
                    <a:pt x="120" y="1278"/>
                  </a:lnTo>
                  <a:lnTo>
                    <a:pt x="114" y="1278"/>
                  </a:lnTo>
                  <a:lnTo>
                    <a:pt x="108" y="1278"/>
                  </a:lnTo>
                  <a:lnTo>
                    <a:pt x="102" y="1266"/>
                  </a:lnTo>
                  <a:lnTo>
                    <a:pt x="96" y="1266"/>
                  </a:lnTo>
                  <a:lnTo>
                    <a:pt x="96" y="1272"/>
                  </a:lnTo>
                  <a:lnTo>
                    <a:pt x="96" y="1278"/>
                  </a:lnTo>
                  <a:lnTo>
                    <a:pt x="96" y="1284"/>
                  </a:lnTo>
                  <a:lnTo>
                    <a:pt x="90" y="1284"/>
                  </a:lnTo>
                  <a:lnTo>
                    <a:pt x="90" y="1278"/>
                  </a:lnTo>
                  <a:lnTo>
                    <a:pt x="90" y="1272"/>
                  </a:lnTo>
                  <a:lnTo>
                    <a:pt x="84" y="1272"/>
                  </a:lnTo>
                  <a:lnTo>
                    <a:pt x="84" y="1266"/>
                  </a:lnTo>
                  <a:lnTo>
                    <a:pt x="78" y="1266"/>
                  </a:lnTo>
                  <a:lnTo>
                    <a:pt x="84" y="1260"/>
                  </a:lnTo>
                  <a:lnTo>
                    <a:pt x="90" y="1260"/>
                  </a:lnTo>
                  <a:lnTo>
                    <a:pt x="90" y="1254"/>
                  </a:lnTo>
                  <a:lnTo>
                    <a:pt x="84" y="1254"/>
                  </a:lnTo>
                  <a:lnTo>
                    <a:pt x="84" y="1248"/>
                  </a:lnTo>
                  <a:lnTo>
                    <a:pt x="78" y="1248"/>
                  </a:lnTo>
                  <a:lnTo>
                    <a:pt x="78" y="1242"/>
                  </a:lnTo>
                  <a:lnTo>
                    <a:pt x="78" y="1236"/>
                  </a:lnTo>
                  <a:lnTo>
                    <a:pt x="72" y="1236"/>
                  </a:lnTo>
                  <a:lnTo>
                    <a:pt x="66" y="1230"/>
                  </a:lnTo>
                  <a:lnTo>
                    <a:pt x="72" y="1230"/>
                  </a:lnTo>
                  <a:lnTo>
                    <a:pt x="78" y="1224"/>
                  </a:lnTo>
                  <a:lnTo>
                    <a:pt x="72" y="1224"/>
                  </a:lnTo>
                  <a:lnTo>
                    <a:pt x="66" y="1224"/>
                  </a:lnTo>
                  <a:lnTo>
                    <a:pt x="60" y="1218"/>
                  </a:lnTo>
                  <a:lnTo>
                    <a:pt x="66" y="1218"/>
                  </a:lnTo>
                  <a:lnTo>
                    <a:pt x="72" y="1212"/>
                  </a:lnTo>
                  <a:lnTo>
                    <a:pt x="66" y="1212"/>
                  </a:lnTo>
                  <a:lnTo>
                    <a:pt x="60" y="1218"/>
                  </a:lnTo>
                  <a:lnTo>
                    <a:pt x="54" y="1218"/>
                  </a:lnTo>
                  <a:lnTo>
                    <a:pt x="54" y="1212"/>
                  </a:lnTo>
                  <a:lnTo>
                    <a:pt x="54" y="1206"/>
                  </a:lnTo>
                  <a:lnTo>
                    <a:pt x="54" y="1200"/>
                  </a:lnTo>
                  <a:lnTo>
                    <a:pt x="48" y="1200"/>
                  </a:lnTo>
                  <a:lnTo>
                    <a:pt x="42" y="1200"/>
                  </a:lnTo>
                  <a:lnTo>
                    <a:pt x="42" y="1194"/>
                  </a:lnTo>
                  <a:lnTo>
                    <a:pt x="36" y="1194"/>
                  </a:lnTo>
                  <a:lnTo>
                    <a:pt x="36" y="1188"/>
                  </a:lnTo>
                  <a:lnTo>
                    <a:pt x="42" y="1188"/>
                  </a:lnTo>
                  <a:lnTo>
                    <a:pt x="42" y="1182"/>
                  </a:lnTo>
                  <a:lnTo>
                    <a:pt x="36" y="1182"/>
                  </a:lnTo>
                  <a:lnTo>
                    <a:pt x="42" y="1176"/>
                  </a:lnTo>
                  <a:lnTo>
                    <a:pt x="42" y="1170"/>
                  </a:lnTo>
                  <a:lnTo>
                    <a:pt x="42" y="1164"/>
                  </a:lnTo>
                  <a:lnTo>
                    <a:pt x="36" y="1158"/>
                  </a:lnTo>
                  <a:lnTo>
                    <a:pt x="36" y="1152"/>
                  </a:lnTo>
                  <a:lnTo>
                    <a:pt x="42" y="1152"/>
                  </a:lnTo>
                  <a:lnTo>
                    <a:pt x="42" y="1146"/>
                  </a:lnTo>
                  <a:lnTo>
                    <a:pt x="36" y="1134"/>
                  </a:lnTo>
                  <a:lnTo>
                    <a:pt x="30" y="1134"/>
                  </a:lnTo>
                  <a:lnTo>
                    <a:pt x="30" y="1128"/>
                  </a:lnTo>
                  <a:lnTo>
                    <a:pt x="30" y="1122"/>
                  </a:lnTo>
                  <a:lnTo>
                    <a:pt x="36" y="1122"/>
                  </a:lnTo>
                  <a:lnTo>
                    <a:pt x="36" y="1128"/>
                  </a:lnTo>
                  <a:lnTo>
                    <a:pt x="42" y="1128"/>
                  </a:lnTo>
                  <a:lnTo>
                    <a:pt x="42" y="1122"/>
                  </a:lnTo>
                  <a:lnTo>
                    <a:pt x="36" y="1116"/>
                  </a:lnTo>
                  <a:lnTo>
                    <a:pt x="36" y="1110"/>
                  </a:lnTo>
                  <a:lnTo>
                    <a:pt x="42" y="1110"/>
                  </a:lnTo>
                  <a:lnTo>
                    <a:pt x="42" y="1116"/>
                  </a:lnTo>
                  <a:lnTo>
                    <a:pt x="48" y="1116"/>
                  </a:lnTo>
                  <a:lnTo>
                    <a:pt x="48" y="1110"/>
                  </a:lnTo>
                  <a:lnTo>
                    <a:pt x="42" y="1110"/>
                  </a:lnTo>
                  <a:lnTo>
                    <a:pt x="36" y="1110"/>
                  </a:lnTo>
                  <a:lnTo>
                    <a:pt x="36" y="1104"/>
                  </a:lnTo>
                  <a:lnTo>
                    <a:pt x="36" y="1098"/>
                  </a:lnTo>
                  <a:lnTo>
                    <a:pt x="36" y="1092"/>
                  </a:lnTo>
                  <a:lnTo>
                    <a:pt x="30" y="1092"/>
                  </a:lnTo>
                  <a:lnTo>
                    <a:pt x="30" y="1086"/>
                  </a:lnTo>
                  <a:lnTo>
                    <a:pt x="30" y="1080"/>
                  </a:lnTo>
                  <a:lnTo>
                    <a:pt x="30" y="1074"/>
                  </a:lnTo>
                  <a:lnTo>
                    <a:pt x="30" y="1062"/>
                  </a:lnTo>
                  <a:lnTo>
                    <a:pt x="30" y="1056"/>
                  </a:lnTo>
                  <a:lnTo>
                    <a:pt x="36" y="1056"/>
                  </a:lnTo>
                  <a:lnTo>
                    <a:pt x="30" y="1050"/>
                  </a:lnTo>
                  <a:lnTo>
                    <a:pt x="24" y="1056"/>
                  </a:lnTo>
                  <a:lnTo>
                    <a:pt x="18" y="1050"/>
                  </a:lnTo>
                  <a:lnTo>
                    <a:pt x="24" y="1050"/>
                  </a:lnTo>
                  <a:lnTo>
                    <a:pt x="24" y="1044"/>
                  </a:lnTo>
                  <a:lnTo>
                    <a:pt x="24" y="1038"/>
                  </a:lnTo>
                  <a:lnTo>
                    <a:pt x="30" y="1032"/>
                  </a:lnTo>
                  <a:lnTo>
                    <a:pt x="30" y="1026"/>
                  </a:lnTo>
                  <a:lnTo>
                    <a:pt x="18" y="1026"/>
                  </a:lnTo>
                  <a:lnTo>
                    <a:pt x="18" y="1020"/>
                  </a:lnTo>
                  <a:lnTo>
                    <a:pt x="18" y="1014"/>
                  </a:lnTo>
                  <a:lnTo>
                    <a:pt x="24" y="1014"/>
                  </a:lnTo>
                  <a:lnTo>
                    <a:pt x="30" y="1014"/>
                  </a:lnTo>
                  <a:lnTo>
                    <a:pt x="30" y="1008"/>
                  </a:lnTo>
                  <a:lnTo>
                    <a:pt x="24" y="1008"/>
                  </a:lnTo>
                  <a:lnTo>
                    <a:pt x="18" y="1008"/>
                  </a:lnTo>
                  <a:lnTo>
                    <a:pt x="18" y="1002"/>
                  </a:lnTo>
                  <a:lnTo>
                    <a:pt x="24" y="996"/>
                  </a:lnTo>
                  <a:lnTo>
                    <a:pt x="30" y="996"/>
                  </a:lnTo>
                  <a:lnTo>
                    <a:pt x="30" y="990"/>
                  </a:lnTo>
                  <a:lnTo>
                    <a:pt x="24" y="984"/>
                  </a:lnTo>
                  <a:lnTo>
                    <a:pt x="30" y="978"/>
                  </a:lnTo>
                  <a:lnTo>
                    <a:pt x="24" y="972"/>
                  </a:lnTo>
                  <a:lnTo>
                    <a:pt x="18" y="966"/>
                  </a:lnTo>
                  <a:lnTo>
                    <a:pt x="18" y="960"/>
                  </a:lnTo>
                  <a:lnTo>
                    <a:pt x="24" y="960"/>
                  </a:lnTo>
                  <a:lnTo>
                    <a:pt x="30" y="960"/>
                  </a:lnTo>
                  <a:lnTo>
                    <a:pt x="30" y="954"/>
                  </a:lnTo>
                  <a:lnTo>
                    <a:pt x="24" y="954"/>
                  </a:lnTo>
                  <a:lnTo>
                    <a:pt x="24" y="948"/>
                  </a:lnTo>
                  <a:lnTo>
                    <a:pt x="30" y="936"/>
                  </a:lnTo>
                  <a:lnTo>
                    <a:pt x="30" y="930"/>
                  </a:lnTo>
                  <a:lnTo>
                    <a:pt x="24" y="918"/>
                  </a:lnTo>
                  <a:lnTo>
                    <a:pt x="24" y="912"/>
                  </a:lnTo>
                  <a:lnTo>
                    <a:pt x="24" y="906"/>
                  </a:lnTo>
                  <a:lnTo>
                    <a:pt x="24" y="900"/>
                  </a:lnTo>
                  <a:lnTo>
                    <a:pt x="30" y="900"/>
                  </a:lnTo>
                  <a:lnTo>
                    <a:pt x="30" y="894"/>
                  </a:lnTo>
                  <a:lnTo>
                    <a:pt x="24" y="894"/>
                  </a:lnTo>
                  <a:lnTo>
                    <a:pt x="24" y="888"/>
                  </a:lnTo>
                  <a:lnTo>
                    <a:pt x="24" y="882"/>
                  </a:lnTo>
                  <a:lnTo>
                    <a:pt x="18" y="876"/>
                  </a:lnTo>
                  <a:lnTo>
                    <a:pt x="24" y="870"/>
                  </a:lnTo>
                  <a:lnTo>
                    <a:pt x="24" y="864"/>
                  </a:lnTo>
                  <a:lnTo>
                    <a:pt x="24" y="858"/>
                  </a:lnTo>
                  <a:lnTo>
                    <a:pt x="30" y="852"/>
                  </a:lnTo>
                  <a:lnTo>
                    <a:pt x="24" y="852"/>
                  </a:lnTo>
                  <a:lnTo>
                    <a:pt x="24" y="846"/>
                  </a:lnTo>
                  <a:lnTo>
                    <a:pt x="30" y="846"/>
                  </a:lnTo>
                  <a:lnTo>
                    <a:pt x="36" y="846"/>
                  </a:lnTo>
                  <a:lnTo>
                    <a:pt x="42" y="846"/>
                  </a:lnTo>
                  <a:lnTo>
                    <a:pt x="42" y="840"/>
                  </a:lnTo>
                  <a:lnTo>
                    <a:pt x="48" y="840"/>
                  </a:lnTo>
                  <a:lnTo>
                    <a:pt x="48" y="834"/>
                  </a:lnTo>
                  <a:lnTo>
                    <a:pt x="42" y="828"/>
                  </a:lnTo>
                  <a:lnTo>
                    <a:pt x="48" y="828"/>
                  </a:lnTo>
                  <a:lnTo>
                    <a:pt x="48" y="822"/>
                  </a:lnTo>
                  <a:lnTo>
                    <a:pt x="42" y="810"/>
                  </a:lnTo>
                  <a:lnTo>
                    <a:pt x="48" y="810"/>
                  </a:lnTo>
                  <a:lnTo>
                    <a:pt x="48" y="804"/>
                  </a:lnTo>
                  <a:lnTo>
                    <a:pt x="42" y="804"/>
                  </a:lnTo>
                  <a:lnTo>
                    <a:pt x="42" y="798"/>
                  </a:lnTo>
                  <a:lnTo>
                    <a:pt x="36" y="798"/>
                  </a:lnTo>
                  <a:lnTo>
                    <a:pt x="36" y="792"/>
                  </a:lnTo>
                  <a:lnTo>
                    <a:pt x="36" y="786"/>
                  </a:lnTo>
                  <a:lnTo>
                    <a:pt x="36" y="780"/>
                  </a:lnTo>
                  <a:lnTo>
                    <a:pt x="42" y="780"/>
                  </a:lnTo>
                  <a:lnTo>
                    <a:pt x="42" y="774"/>
                  </a:lnTo>
                  <a:lnTo>
                    <a:pt x="42" y="768"/>
                  </a:lnTo>
                  <a:lnTo>
                    <a:pt x="36" y="768"/>
                  </a:lnTo>
                  <a:lnTo>
                    <a:pt x="36" y="762"/>
                  </a:lnTo>
                  <a:lnTo>
                    <a:pt x="36" y="756"/>
                  </a:lnTo>
                  <a:lnTo>
                    <a:pt x="36" y="750"/>
                  </a:lnTo>
                  <a:lnTo>
                    <a:pt x="36" y="744"/>
                  </a:lnTo>
                  <a:lnTo>
                    <a:pt x="30" y="738"/>
                  </a:lnTo>
                  <a:lnTo>
                    <a:pt x="24" y="732"/>
                  </a:lnTo>
                  <a:lnTo>
                    <a:pt x="24" y="726"/>
                  </a:lnTo>
                  <a:lnTo>
                    <a:pt x="24" y="720"/>
                  </a:lnTo>
                  <a:lnTo>
                    <a:pt x="18" y="708"/>
                  </a:lnTo>
                  <a:lnTo>
                    <a:pt x="24" y="702"/>
                  </a:lnTo>
                  <a:lnTo>
                    <a:pt x="18" y="696"/>
                  </a:lnTo>
                  <a:lnTo>
                    <a:pt x="6" y="684"/>
                  </a:lnTo>
                  <a:lnTo>
                    <a:pt x="6" y="672"/>
                  </a:lnTo>
                  <a:lnTo>
                    <a:pt x="12" y="666"/>
                  </a:lnTo>
                  <a:lnTo>
                    <a:pt x="18" y="654"/>
                  </a:lnTo>
                  <a:lnTo>
                    <a:pt x="24" y="654"/>
                  </a:lnTo>
                  <a:lnTo>
                    <a:pt x="30" y="660"/>
                  </a:lnTo>
                  <a:lnTo>
                    <a:pt x="30" y="654"/>
                  </a:lnTo>
                  <a:lnTo>
                    <a:pt x="36" y="654"/>
                  </a:lnTo>
                  <a:lnTo>
                    <a:pt x="30" y="648"/>
                  </a:lnTo>
                  <a:lnTo>
                    <a:pt x="30" y="642"/>
                  </a:lnTo>
                  <a:lnTo>
                    <a:pt x="30" y="636"/>
                  </a:lnTo>
                  <a:lnTo>
                    <a:pt x="30" y="624"/>
                  </a:lnTo>
                  <a:lnTo>
                    <a:pt x="30" y="612"/>
                  </a:lnTo>
                  <a:lnTo>
                    <a:pt x="36" y="606"/>
                  </a:lnTo>
                  <a:lnTo>
                    <a:pt x="42" y="606"/>
                  </a:lnTo>
                  <a:lnTo>
                    <a:pt x="42" y="600"/>
                  </a:lnTo>
                  <a:lnTo>
                    <a:pt x="48" y="600"/>
                  </a:lnTo>
                  <a:lnTo>
                    <a:pt x="54" y="600"/>
                  </a:lnTo>
                  <a:lnTo>
                    <a:pt x="54" y="594"/>
                  </a:lnTo>
                  <a:lnTo>
                    <a:pt x="60" y="582"/>
                  </a:lnTo>
                  <a:lnTo>
                    <a:pt x="54" y="576"/>
                  </a:lnTo>
                  <a:lnTo>
                    <a:pt x="42" y="570"/>
                  </a:lnTo>
                  <a:lnTo>
                    <a:pt x="30" y="558"/>
                  </a:lnTo>
                  <a:lnTo>
                    <a:pt x="24" y="558"/>
                  </a:lnTo>
                  <a:lnTo>
                    <a:pt x="24" y="552"/>
                  </a:lnTo>
                  <a:lnTo>
                    <a:pt x="24" y="546"/>
                  </a:lnTo>
                  <a:lnTo>
                    <a:pt x="36" y="540"/>
                  </a:lnTo>
                  <a:lnTo>
                    <a:pt x="42" y="534"/>
                  </a:lnTo>
                  <a:lnTo>
                    <a:pt x="42" y="522"/>
                  </a:lnTo>
                  <a:lnTo>
                    <a:pt x="36" y="516"/>
                  </a:lnTo>
                  <a:lnTo>
                    <a:pt x="36" y="510"/>
                  </a:lnTo>
                  <a:lnTo>
                    <a:pt x="30" y="504"/>
                  </a:lnTo>
                  <a:lnTo>
                    <a:pt x="30" y="492"/>
                  </a:lnTo>
                  <a:lnTo>
                    <a:pt x="18" y="480"/>
                  </a:lnTo>
                  <a:lnTo>
                    <a:pt x="12" y="474"/>
                  </a:lnTo>
                  <a:lnTo>
                    <a:pt x="18" y="468"/>
                  </a:lnTo>
                  <a:lnTo>
                    <a:pt x="24" y="468"/>
                  </a:lnTo>
                  <a:lnTo>
                    <a:pt x="24" y="462"/>
                  </a:lnTo>
                  <a:lnTo>
                    <a:pt x="0" y="432"/>
                  </a:lnTo>
                  <a:lnTo>
                    <a:pt x="6" y="426"/>
                  </a:lnTo>
                  <a:lnTo>
                    <a:pt x="6" y="420"/>
                  </a:lnTo>
                  <a:lnTo>
                    <a:pt x="6" y="414"/>
                  </a:lnTo>
                  <a:lnTo>
                    <a:pt x="6" y="408"/>
                  </a:lnTo>
                  <a:lnTo>
                    <a:pt x="0" y="402"/>
                  </a:lnTo>
                  <a:lnTo>
                    <a:pt x="0" y="390"/>
                  </a:lnTo>
                  <a:lnTo>
                    <a:pt x="6" y="390"/>
                  </a:lnTo>
                  <a:lnTo>
                    <a:pt x="12" y="384"/>
                  </a:lnTo>
                  <a:lnTo>
                    <a:pt x="12" y="378"/>
                  </a:lnTo>
                  <a:lnTo>
                    <a:pt x="18" y="378"/>
                  </a:lnTo>
                  <a:lnTo>
                    <a:pt x="24" y="378"/>
                  </a:lnTo>
                  <a:lnTo>
                    <a:pt x="30" y="372"/>
                  </a:lnTo>
                  <a:lnTo>
                    <a:pt x="30" y="366"/>
                  </a:lnTo>
                  <a:lnTo>
                    <a:pt x="24" y="360"/>
                  </a:lnTo>
                  <a:lnTo>
                    <a:pt x="12" y="360"/>
                  </a:lnTo>
                  <a:lnTo>
                    <a:pt x="18" y="348"/>
                  </a:lnTo>
                  <a:lnTo>
                    <a:pt x="24" y="354"/>
                  </a:lnTo>
                  <a:lnTo>
                    <a:pt x="36" y="348"/>
                  </a:lnTo>
                  <a:lnTo>
                    <a:pt x="30" y="336"/>
                  </a:lnTo>
                  <a:lnTo>
                    <a:pt x="24" y="336"/>
                  </a:lnTo>
                  <a:lnTo>
                    <a:pt x="24" y="330"/>
                  </a:lnTo>
                  <a:lnTo>
                    <a:pt x="18" y="324"/>
                  </a:lnTo>
                  <a:lnTo>
                    <a:pt x="24" y="312"/>
                  </a:lnTo>
                  <a:lnTo>
                    <a:pt x="54" y="306"/>
                  </a:lnTo>
                  <a:lnTo>
                    <a:pt x="48" y="300"/>
                  </a:lnTo>
                  <a:lnTo>
                    <a:pt x="36" y="294"/>
                  </a:lnTo>
                  <a:lnTo>
                    <a:pt x="42" y="282"/>
                  </a:lnTo>
                  <a:lnTo>
                    <a:pt x="36" y="276"/>
                  </a:lnTo>
                  <a:lnTo>
                    <a:pt x="30" y="282"/>
                  </a:lnTo>
                  <a:lnTo>
                    <a:pt x="30" y="276"/>
                  </a:lnTo>
                  <a:lnTo>
                    <a:pt x="30" y="270"/>
                  </a:lnTo>
                  <a:lnTo>
                    <a:pt x="42" y="264"/>
                  </a:lnTo>
                  <a:lnTo>
                    <a:pt x="54" y="258"/>
                  </a:lnTo>
                  <a:lnTo>
                    <a:pt x="60" y="252"/>
                  </a:lnTo>
                  <a:lnTo>
                    <a:pt x="66" y="252"/>
                  </a:lnTo>
                  <a:lnTo>
                    <a:pt x="66" y="246"/>
                  </a:lnTo>
                  <a:lnTo>
                    <a:pt x="66" y="240"/>
                  </a:lnTo>
                  <a:lnTo>
                    <a:pt x="72" y="234"/>
                  </a:lnTo>
                  <a:lnTo>
                    <a:pt x="72" y="228"/>
                  </a:lnTo>
                  <a:lnTo>
                    <a:pt x="78" y="228"/>
                  </a:lnTo>
                  <a:lnTo>
                    <a:pt x="84" y="222"/>
                  </a:lnTo>
                  <a:lnTo>
                    <a:pt x="84" y="216"/>
                  </a:lnTo>
                  <a:lnTo>
                    <a:pt x="96" y="210"/>
                  </a:lnTo>
                  <a:lnTo>
                    <a:pt x="102" y="210"/>
                  </a:lnTo>
                  <a:lnTo>
                    <a:pt x="114" y="210"/>
                  </a:lnTo>
                  <a:lnTo>
                    <a:pt x="126" y="204"/>
                  </a:lnTo>
                  <a:lnTo>
                    <a:pt x="138" y="204"/>
                  </a:lnTo>
                  <a:lnTo>
                    <a:pt x="144" y="210"/>
                  </a:lnTo>
                  <a:lnTo>
                    <a:pt x="150" y="204"/>
                  </a:lnTo>
                  <a:lnTo>
                    <a:pt x="144" y="198"/>
                  </a:lnTo>
                  <a:lnTo>
                    <a:pt x="156" y="180"/>
                  </a:lnTo>
                  <a:lnTo>
                    <a:pt x="162" y="186"/>
                  </a:lnTo>
                  <a:lnTo>
                    <a:pt x="168" y="174"/>
                  </a:lnTo>
                  <a:lnTo>
                    <a:pt x="174" y="174"/>
                  </a:lnTo>
                  <a:lnTo>
                    <a:pt x="174" y="168"/>
                  </a:lnTo>
                  <a:lnTo>
                    <a:pt x="174" y="162"/>
                  </a:lnTo>
                  <a:lnTo>
                    <a:pt x="180" y="156"/>
                  </a:lnTo>
                  <a:lnTo>
                    <a:pt x="186" y="156"/>
                  </a:lnTo>
                  <a:lnTo>
                    <a:pt x="192" y="150"/>
                  </a:lnTo>
                  <a:lnTo>
                    <a:pt x="192" y="138"/>
                  </a:lnTo>
                  <a:lnTo>
                    <a:pt x="204" y="144"/>
                  </a:lnTo>
                  <a:lnTo>
                    <a:pt x="204" y="138"/>
                  </a:lnTo>
                  <a:lnTo>
                    <a:pt x="210" y="132"/>
                  </a:lnTo>
                  <a:lnTo>
                    <a:pt x="216" y="132"/>
                  </a:lnTo>
                  <a:lnTo>
                    <a:pt x="228" y="108"/>
                  </a:lnTo>
                  <a:lnTo>
                    <a:pt x="234" y="96"/>
                  </a:lnTo>
                  <a:lnTo>
                    <a:pt x="240" y="78"/>
                  </a:lnTo>
                  <a:lnTo>
                    <a:pt x="246" y="78"/>
                  </a:lnTo>
                  <a:lnTo>
                    <a:pt x="246" y="84"/>
                  </a:lnTo>
                  <a:lnTo>
                    <a:pt x="258" y="84"/>
                  </a:lnTo>
                  <a:lnTo>
                    <a:pt x="264" y="78"/>
                  </a:lnTo>
                  <a:lnTo>
                    <a:pt x="252" y="72"/>
                  </a:lnTo>
                  <a:lnTo>
                    <a:pt x="258" y="60"/>
                  </a:lnTo>
                  <a:lnTo>
                    <a:pt x="270" y="60"/>
                  </a:lnTo>
                  <a:lnTo>
                    <a:pt x="276" y="48"/>
                  </a:lnTo>
                  <a:lnTo>
                    <a:pt x="282" y="48"/>
                  </a:lnTo>
                  <a:lnTo>
                    <a:pt x="288" y="54"/>
                  </a:lnTo>
                  <a:lnTo>
                    <a:pt x="294" y="54"/>
                  </a:lnTo>
                  <a:lnTo>
                    <a:pt x="300" y="42"/>
                  </a:lnTo>
                  <a:lnTo>
                    <a:pt x="300" y="36"/>
                  </a:lnTo>
                  <a:lnTo>
                    <a:pt x="312" y="30"/>
                  </a:lnTo>
                  <a:lnTo>
                    <a:pt x="312" y="36"/>
                  </a:lnTo>
                  <a:lnTo>
                    <a:pt x="324" y="42"/>
                  </a:lnTo>
                  <a:lnTo>
                    <a:pt x="342" y="42"/>
                  </a:lnTo>
                  <a:lnTo>
                    <a:pt x="348" y="36"/>
                  </a:lnTo>
                  <a:lnTo>
                    <a:pt x="348" y="30"/>
                  </a:lnTo>
                  <a:lnTo>
                    <a:pt x="354" y="24"/>
                  </a:lnTo>
                  <a:lnTo>
                    <a:pt x="360" y="24"/>
                  </a:lnTo>
                  <a:lnTo>
                    <a:pt x="372" y="24"/>
                  </a:lnTo>
                  <a:lnTo>
                    <a:pt x="372" y="18"/>
                  </a:lnTo>
                  <a:lnTo>
                    <a:pt x="378" y="6"/>
                  </a:lnTo>
                  <a:lnTo>
                    <a:pt x="390" y="0"/>
                  </a:lnTo>
                  <a:lnTo>
                    <a:pt x="390" y="6"/>
                  </a:lnTo>
                  <a:lnTo>
                    <a:pt x="402" y="6"/>
                  </a:lnTo>
                  <a:lnTo>
                    <a:pt x="396" y="18"/>
                  </a:lnTo>
                  <a:lnTo>
                    <a:pt x="408" y="18"/>
                  </a:lnTo>
                  <a:lnTo>
                    <a:pt x="426" y="18"/>
                  </a:lnTo>
                  <a:close/>
                </a:path>
              </a:pathLst>
            </a:custGeom>
            <a:solidFill>
              <a:srgbClr val="9BBB59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8688" name="Freeform 13"/>
            <p:cNvSpPr>
              <a:spLocks/>
            </p:cNvSpPr>
            <p:nvPr/>
          </p:nvSpPr>
          <p:spPr bwMode="gray">
            <a:xfrm>
              <a:off x="4691676" y="3280613"/>
              <a:ext cx="876712" cy="479583"/>
            </a:xfrm>
            <a:custGeom>
              <a:avLst/>
              <a:gdLst>
                <a:gd name="T0" fmla="*/ 2147483647 w 1068"/>
                <a:gd name="T1" fmla="*/ 2147483647 h 582"/>
                <a:gd name="T2" fmla="*/ 2147483647 w 1068"/>
                <a:gd name="T3" fmla="*/ 2147483647 h 582"/>
                <a:gd name="T4" fmla="*/ 2147483647 w 1068"/>
                <a:gd name="T5" fmla="*/ 2147483647 h 582"/>
                <a:gd name="T6" fmla="*/ 2147483647 w 1068"/>
                <a:gd name="T7" fmla="*/ 2147483647 h 582"/>
                <a:gd name="T8" fmla="*/ 2147483647 w 1068"/>
                <a:gd name="T9" fmla="*/ 2147483647 h 582"/>
                <a:gd name="T10" fmla="*/ 2147483647 w 1068"/>
                <a:gd name="T11" fmla="*/ 2147483647 h 582"/>
                <a:gd name="T12" fmla="*/ 2147483647 w 1068"/>
                <a:gd name="T13" fmla="*/ 2147483647 h 582"/>
                <a:gd name="T14" fmla="*/ 2147483647 w 1068"/>
                <a:gd name="T15" fmla="*/ 2147483647 h 582"/>
                <a:gd name="T16" fmla="*/ 2147483647 w 1068"/>
                <a:gd name="T17" fmla="*/ 2147483647 h 582"/>
                <a:gd name="T18" fmla="*/ 2147483647 w 1068"/>
                <a:gd name="T19" fmla="*/ 2147483647 h 582"/>
                <a:gd name="T20" fmla="*/ 2147483647 w 1068"/>
                <a:gd name="T21" fmla="*/ 2147483647 h 582"/>
                <a:gd name="T22" fmla="*/ 2147483647 w 1068"/>
                <a:gd name="T23" fmla="*/ 2147483647 h 582"/>
                <a:gd name="T24" fmla="*/ 2147483647 w 1068"/>
                <a:gd name="T25" fmla="*/ 2147483647 h 582"/>
                <a:gd name="T26" fmla="*/ 2147483647 w 1068"/>
                <a:gd name="T27" fmla="*/ 2147483647 h 582"/>
                <a:gd name="T28" fmla="*/ 2147483647 w 1068"/>
                <a:gd name="T29" fmla="*/ 2147483647 h 582"/>
                <a:gd name="T30" fmla="*/ 2147483647 w 1068"/>
                <a:gd name="T31" fmla="*/ 2147483647 h 582"/>
                <a:gd name="T32" fmla="*/ 2147483647 w 1068"/>
                <a:gd name="T33" fmla="*/ 2147483647 h 582"/>
                <a:gd name="T34" fmla="*/ 2147483647 w 1068"/>
                <a:gd name="T35" fmla="*/ 2147483647 h 582"/>
                <a:gd name="T36" fmla="*/ 2147483647 w 1068"/>
                <a:gd name="T37" fmla="*/ 2147483647 h 582"/>
                <a:gd name="T38" fmla="*/ 2147483647 w 1068"/>
                <a:gd name="T39" fmla="*/ 2147483647 h 582"/>
                <a:gd name="T40" fmla="*/ 2147483647 w 1068"/>
                <a:gd name="T41" fmla="*/ 2147483647 h 582"/>
                <a:gd name="T42" fmla="*/ 2147483647 w 1068"/>
                <a:gd name="T43" fmla="*/ 2147483647 h 582"/>
                <a:gd name="T44" fmla="*/ 2147483647 w 1068"/>
                <a:gd name="T45" fmla="*/ 2147483647 h 582"/>
                <a:gd name="T46" fmla="*/ 2147483647 w 1068"/>
                <a:gd name="T47" fmla="*/ 2147483647 h 582"/>
                <a:gd name="T48" fmla="*/ 2147483647 w 1068"/>
                <a:gd name="T49" fmla="*/ 2147483647 h 582"/>
                <a:gd name="T50" fmla="*/ 2147483647 w 1068"/>
                <a:gd name="T51" fmla="*/ 2147483647 h 582"/>
                <a:gd name="T52" fmla="*/ 2147483647 w 1068"/>
                <a:gd name="T53" fmla="*/ 2147483647 h 582"/>
                <a:gd name="T54" fmla="*/ 2147483647 w 1068"/>
                <a:gd name="T55" fmla="*/ 2147483647 h 582"/>
                <a:gd name="T56" fmla="*/ 2147483647 w 1068"/>
                <a:gd name="T57" fmla="*/ 2147483647 h 582"/>
                <a:gd name="T58" fmla="*/ 2147483647 w 1068"/>
                <a:gd name="T59" fmla="*/ 2147483647 h 582"/>
                <a:gd name="T60" fmla="*/ 2147483647 w 1068"/>
                <a:gd name="T61" fmla="*/ 2147483647 h 582"/>
                <a:gd name="T62" fmla="*/ 2147483647 w 1068"/>
                <a:gd name="T63" fmla="*/ 2147483647 h 582"/>
                <a:gd name="T64" fmla="*/ 2147483647 w 1068"/>
                <a:gd name="T65" fmla="*/ 2147483647 h 582"/>
                <a:gd name="T66" fmla="*/ 2147483647 w 1068"/>
                <a:gd name="T67" fmla="*/ 2147483647 h 582"/>
                <a:gd name="T68" fmla="*/ 2147483647 w 1068"/>
                <a:gd name="T69" fmla="*/ 2147483647 h 582"/>
                <a:gd name="T70" fmla="*/ 2147483647 w 1068"/>
                <a:gd name="T71" fmla="*/ 2147483647 h 582"/>
                <a:gd name="T72" fmla="*/ 2147483647 w 1068"/>
                <a:gd name="T73" fmla="*/ 2147483647 h 582"/>
                <a:gd name="T74" fmla="*/ 2147483647 w 1068"/>
                <a:gd name="T75" fmla="*/ 2147483647 h 582"/>
                <a:gd name="T76" fmla="*/ 2147483647 w 1068"/>
                <a:gd name="T77" fmla="*/ 2147483647 h 582"/>
                <a:gd name="T78" fmla="*/ 2147483647 w 1068"/>
                <a:gd name="T79" fmla="*/ 2147483647 h 582"/>
                <a:gd name="T80" fmla="*/ 2147483647 w 1068"/>
                <a:gd name="T81" fmla="*/ 2147483647 h 582"/>
                <a:gd name="T82" fmla="*/ 2147483647 w 1068"/>
                <a:gd name="T83" fmla="*/ 2147483647 h 582"/>
                <a:gd name="T84" fmla="*/ 2147483647 w 1068"/>
                <a:gd name="T85" fmla="*/ 2147483647 h 582"/>
                <a:gd name="T86" fmla="*/ 2147483647 w 1068"/>
                <a:gd name="T87" fmla="*/ 2147483647 h 582"/>
                <a:gd name="T88" fmla="*/ 0 w 1068"/>
                <a:gd name="T89" fmla="*/ 2147483647 h 582"/>
                <a:gd name="T90" fmla="*/ 2147483647 w 1068"/>
                <a:gd name="T91" fmla="*/ 2147483647 h 582"/>
                <a:gd name="T92" fmla="*/ 2147483647 w 1068"/>
                <a:gd name="T93" fmla="*/ 2147483647 h 582"/>
                <a:gd name="T94" fmla="*/ 2147483647 w 1068"/>
                <a:gd name="T95" fmla="*/ 2147483647 h 582"/>
                <a:gd name="T96" fmla="*/ 2147483647 w 1068"/>
                <a:gd name="T97" fmla="*/ 2147483647 h 582"/>
                <a:gd name="T98" fmla="*/ 2147483647 w 1068"/>
                <a:gd name="T99" fmla="*/ 2147483647 h 582"/>
                <a:gd name="T100" fmla="*/ 2147483647 w 1068"/>
                <a:gd name="T101" fmla="*/ 2147483647 h 582"/>
                <a:gd name="T102" fmla="*/ 2147483647 w 1068"/>
                <a:gd name="T103" fmla="*/ 2147483647 h 582"/>
                <a:gd name="T104" fmla="*/ 2147483647 w 1068"/>
                <a:gd name="T105" fmla="*/ 2147483647 h 582"/>
                <a:gd name="T106" fmla="*/ 2147483647 w 1068"/>
                <a:gd name="T107" fmla="*/ 2147483647 h 582"/>
                <a:gd name="T108" fmla="*/ 2147483647 w 1068"/>
                <a:gd name="T109" fmla="*/ 2147483647 h 582"/>
                <a:gd name="T110" fmla="*/ 2147483647 w 1068"/>
                <a:gd name="T111" fmla="*/ 2147483647 h 582"/>
                <a:gd name="T112" fmla="*/ 2147483647 w 1068"/>
                <a:gd name="T113" fmla="*/ 2147483647 h 5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8"/>
                <a:gd name="T172" fmla="*/ 0 h 582"/>
                <a:gd name="T173" fmla="*/ 1068 w 1068"/>
                <a:gd name="T174" fmla="*/ 582 h 5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8" h="582">
                  <a:moveTo>
                    <a:pt x="630" y="78"/>
                  </a:moveTo>
                  <a:lnTo>
                    <a:pt x="636" y="78"/>
                  </a:lnTo>
                  <a:lnTo>
                    <a:pt x="642" y="78"/>
                  </a:lnTo>
                  <a:lnTo>
                    <a:pt x="648" y="84"/>
                  </a:lnTo>
                  <a:lnTo>
                    <a:pt x="654" y="90"/>
                  </a:lnTo>
                  <a:lnTo>
                    <a:pt x="654" y="102"/>
                  </a:lnTo>
                  <a:lnTo>
                    <a:pt x="666" y="114"/>
                  </a:lnTo>
                  <a:lnTo>
                    <a:pt x="666" y="126"/>
                  </a:lnTo>
                  <a:lnTo>
                    <a:pt x="672" y="132"/>
                  </a:lnTo>
                  <a:lnTo>
                    <a:pt x="672" y="138"/>
                  </a:lnTo>
                  <a:lnTo>
                    <a:pt x="678" y="138"/>
                  </a:lnTo>
                  <a:lnTo>
                    <a:pt x="690" y="138"/>
                  </a:lnTo>
                  <a:lnTo>
                    <a:pt x="696" y="138"/>
                  </a:lnTo>
                  <a:lnTo>
                    <a:pt x="702" y="132"/>
                  </a:lnTo>
                  <a:lnTo>
                    <a:pt x="696" y="120"/>
                  </a:lnTo>
                  <a:lnTo>
                    <a:pt x="696" y="114"/>
                  </a:lnTo>
                  <a:lnTo>
                    <a:pt x="696" y="108"/>
                  </a:lnTo>
                  <a:lnTo>
                    <a:pt x="702" y="108"/>
                  </a:lnTo>
                  <a:lnTo>
                    <a:pt x="708" y="108"/>
                  </a:lnTo>
                  <a:lnTo>
                    <a:pt x="714" y="114"/>
                  </a:lnTo>
                  <a:lnTo>
                    <a:pt x="714" y="120"/>
                  </a:lnTo>
                  <a:lnTo>
                    <a:pt x="726" y="120"/>
                  </a:lnTo>
                  <a:lnTo>
                    <a:pt x="732" y="120"/>
                  </a:lnTo>
                  <a:lnTo>
                    <a:pt x="738" y="114"/>
                  </a:lnTo>
                  <a:lnTo>
                    <a:pt x="738" y="108"/>
                  </a:lnTo>
                  <a:lnTo>
                    <a:pt x="726" y="96"/>
                  </a:lnTo>
                  <a:lnTo>
                    <a:pt x="720" y="90"/>
                  </a:lnTo>
                  <a:lnTo>
                    <a:pt x="720" y="84"/>
                  </a:lnTo>
                  <a:lnTo>
                    <a:pt x="714" y="84"/>
                  </a:lnTo>
                  <a:lnTo>
                    <a:pt x="702" y="84"/>
                  </a:lnTo>
                  <a:lnTo>
                    <a:pt x="696" y="84"/>
                  </a:lnTo>
                  <a:lnTo>
                    <a:pt x="696" y="72"/>
                  </a:lnTo>
                  <a:lnTo>
                    <a:pt x="702" y="66"/>
                  </a:lnTo>
                  <a:lnTo>
                    <a:pt x="708" y="66"/>
                  </a:lnTo>
                  <a:lnTo>
                    <a:pt x="720" y="72"/>
                  </a:lnTo>
                  <a:lnTo>
                    <a:pt x="726" y="78"/>
                  </a:lnTo>
                  <a:lnTo>
                    <a:pt x="732" y="78"/>
                  </a:lnTo>
                  <a:lnTo>
                    <a:pt x="732" y="84"/>
                  </a:lnTo>
                  <a:lnTo>
                    <a:pt x="738" y="84"/>
                  </a:lnTo>
                  <a:lnTo>
                    <a:pt x="744" y="84"/>
                  </a:lnTo>
                  <a:lnTo>
                    <a:pt x="750" y="78"/>
                  </a:lnTo>
                  <a:lnTo>
                    <a:pt x="744" y="72"/>
                  </a:lnTo>
                  <a:lnTo>
                    <a:pt x="744" y="66"/>
                  </a:lnTo>
                  <a:lnTo>
                    <a:pt x="744" y="60"/>
                  </a:lnTo>
                  <a:lnTo>
                    <a:pt x="738" y="60"/>
                  </a:lnTo>
                  <a:lnTo>
                    <a:pt x="738" y="54"/>
                  </a:lnTo>
                  <a:lnTo>
                    <a:pt x="744" y="48"/>
                  </a:lnTo>
                  <a:lnTo>
                    <a:pt x="750" y="48"/>
                  </a:lnTo>
                  <a:lnTo>
                    <a:pt x="750" y="54"/>
                  </a:lnTo>
                  <a:lnTo>
                    <a:pt x="750" y="60"/>
                  </a:lnTo>
                  <a:lnTo>
                    <a:pt x="756" y="60"/>
                  </a:lnTo>
                  <a:lnTo>
                    <a:pt x="756" y="72"/>
                  </a:lnTo>
                  <a:lnTo>
                    <a:pt x="762" y="78"/>
                  </a:lnTo>
                  <a:lnTo>
                    <a:pt x="762" y="84"/>
                  </a:lnTo>
                  <a:lnTo>
                    <a:pt x="768" y="78"/>
                  </a:lnTo>
                  <a:lnTo>
                    <a:pt x="774" y="72"/>
                  </a:lnTo>
                  <a:lnTo>
                    <a:pt x="774" y="60"/>
                  </a:lnTo>
                  <a:lnTo>
                    <a:pt x="768" y="54"/>
                  </a:lnTo>
                  <a:lnTo>
                    <a:pt x="768" y="42"/>
                  </a:lnTo>
                  <a:lnTo>
                    <a:pt x="774" y="42"/>
                  </a:lnTo>
                  <a:lnTo>
                    <a:pt x="780" y="36"/>
                  </a:lnTo>
                  <a:lnTo>
                    <a:pt x="780" y="42"/>
                  </a:lnTo>
                  <a:lnTo>
                    <a:pt x="786" y="42"/>
                  </a:lnTo>
                  <a:lnTo>
                    <a:pt x="786" y="48"/>
                  </a:lnTo>
                  <a:lnTo>
                    <a:pt x="786" y="60"/>
                  </a:lnTo>
                  <a:lnTo>
                    <a:pt x="786" y="72"/>
                  </a:lnTo>
                  <a:lnTo>
                    <a:pt x="792" y="72"/>
                  </a:lnTo>
                  <a:lnTo>
                    <a:pt x="792" y="78"/>
                  </a:lnTo>
                  <a:lnTo>
                    <a:pt x="798" y="84"/>
                  </a:lnTo>
                  <a:lnTo>
                    <a:pt x="810" y="84"/>
                  </a:lnTo>
                  <a:lnTo>
                    <a:pt x="810" y="78"/>
                  </a:lnTo>
                  <a:lnTo>
                    <a:pt x="816" y="78"/>
                  </a:lnTo>
                  <a:lnTo>
                    <a:pt x="822" y="66"/>
                  </a:lnTo>
                  <a:lnTo>
                    <a:pt x="828" y="60"/>
                  </a:lnTo>
                  <a:lnTo>
                    <a:pt x="834" y="60"/>
                  </a:lnTo>
                  <a:lnTo>
                    <a:pt x="840" y="60"/>
                  </a:lnTo>
                  <a:lnTo>
                    <a:pt x="852" y="54"/>
                  </a:lnTo>
                  <a:lnTo>
                    <a:pt x="870" y="60"/>
                  </a:lnTo>
                  <a:lnTo>
                    <a:pt x="876" y="66"/>
                  </a:lnTo>
                  <a:lnTo>
                    <a:pt x="882" y="66"/>
                  </a:lnTo>
                  <a:lnTo>
                    <a:pt x="894" y="72"/>
                  </a:lnTo>
                  <a:lnTo>
                    <a:pt x="906" y="66"/>
                  </a:lnTo>
                  <a:lnTo>
                    <a:pt x="912" y="60"/>
                  </a:lnTo>
                  <a:lnTo>
                    <a:pt x="918" y="54"/>
                  </a:lnTo>
                  <a:lnTo>
                    <a:pt x="936" y="54"/>
                  </a:lnTo>
                  <a:lnTo>
                    <a:pt x="942" y="60"/>
                  </a:lnTo>
                  <a:lnTo>
                    <a:pt x="954" y="60"/>
                  </a:lnTo>
                  <a:lnTo>
                    <a:pt x="954" y="48"/>
                  </a:lnTo>
                  <a:lnTo>
                    <a:pt x="954" y="36"/>
                  </a:lnTo>
                  <a:lnTo>
                    <a:pt x="954" y="30"/>
                  </a:lnTo>
                  <a:lnTo>
                    <a:pt x="966" y="30"/>
                  </a:lnTo>
                  <a:lnTo>
                    <a:pt x="972" y="30"/>
                  </a:lnTo>
                  <a:lnTo>
                    <a:pt x="978" y="42"/>
                  </a:lnTo>
                  <a:lnTo>
                    <a:pt x="984" y="42"/>
                  </a:lnTo>
                  <a:lnTo>
                    <a:pt x="990" y="42"/>
                  </a:lnTo>
                  <a:lnTo>
                    <a:pt x="990" y="36"/>
                  </a:lnTo>
                  <a:lnTo>
                    <a:pt x="996" y="30"/>
                  </a:lnTo>
                  <a:lnTo>
                    <a:pt x="1002" y="24"/>
                  </a:lnTo>
                  <a:lnTo>
                    <a:pt x="1008" y="24"/>
                  </a:lnTo>
                  <a:lnTo>
                    <a:pt x="1008" y="30"/>
                  </a:lnTo>
                  <a:lnTo>
                    <a:pt x="1014" y="36"/>
                  </a:lnTo>
                  <a:lnTo>
                    <a:pt x="1026" y="36"/>
                  </a:lnTo>
                  <a:lnTo>
                    <a:pt x="1038" y="42"/>
                  </a:lnTo>
                  <a:lnTo>
                    <a:pt x="1044" y="54"/>
                  </a:lnTo>
                  <a:lnTo>
                    <a:pt x="1044" y="60"/>
                  </a:lnTo>
                  <a:lnTo>
                    <a:pt x="1044" y="66"/>
                  </a:lnTo>
                  <a:lnTo>
                    <a:pt x="1044" y="72"/>
                  </a:lnTo>
                  <a:lnTo>
                    <a:pt x="1050" y="78"/>
                  </a:lnTo>
                  <a:lnTo>
                    <a:pt x="1050" y="90"/>
                  </a:lnTo>
                  <a:lnTo>
                    <a:pt x="1050" y="96"/>
                  </a:lnTo>
                  <a:lnTo>
                    <a:pt x="1050" y="102"/>
                  </a:lnTo>
                  <a:lnTo>
                    <a:pt x="1050" y="108"/>
                  </a:lnTo>
                  <a:lnTo>
                    <a:pt x="1056" y="114"/>
                  </a:lnTo>
                  <a:lnTo>
                    <a:pt x="1056" y="120"/>
                  </a:lnTo>
                  <a:lnTo>
                    <a:pt x="1062" y="120"/>
                  </a:lnTo>
                  <a:lnTo>
                    <a:pt x="1062" y="126"/>
                  </a:lnTo>
                  <a:lnTo>
                    <a:pt x="1068" y="126"/>
                  </a:lnTo>
                  <a:lnTo>
                    <a:pt x="1068" y="132"/>
                  </a:lnTo>
                  <a:lnTo>
                    <a:pt x="1062" y="132"/>
                  </a:lnTo>
                  <a:lnTo>
                    <a:pt x="1056" y="132"/>
                  </a:lnTo>
                  <a:lnTo>
                    <a:pt x="1050" y="132"/>
                  </a:lnTo>
                  <a:lnTo>
                    <a:pt x="1044" y="138"/>
                  </a:lnTo>
                  <a:lnTo>
                    <a:pt x="1038" y="144"/>
                  </a:lnTo>
                  <a:lnTo>
                    <a:pt x="1038" y="150"/>
                  </a:lnTo>
                  <a:lnTo>
                    <a:pt x="1038" y="156"/>
                  </a:lnTo>
                  <a:lnTo>
                    <a:pt x="1038" y="162"/>
                  </a:lnTo>
                  <a:lnTo>
                    <a:pt x="1032" y="162"/>
                  </a:lnTo>
                  <a:lnTo>
                    <a:pt x="1026" y="162"/>
                  </a:lnTo>
                  <a:lnTo>
                    <a:pt x="1020" y="162"/>
                  </a:lnTo>
                  <a:lnTo>
                    <a:pt x="1014" y="162"/>
                  </a:lnTo>
                  <a:lnTo>
                    <a:pt x="1008" y="162"/>
                  </a:lnTo>
                  <a:lnTo>
                    <a:pt x="1008" y="156"/>
                  </a:lnTo>
                  <a:lnTo>
                    <a:pt x="1008" y="150"/>
                  </a:lnTo>
                  <a:lnTo>
                    <a:pt x="1008" y="144"/>
                  </a:lnTo>
                  <a:lnTo>
                    <a:pt x="1002" y="144"/>
                  </a:lnTo>
                  <a:lnTo>
                    <a:pt x="996" y="138"/>
                  </a:lnTo>
                  <a:lnTo>
                    <a:pt x="996" y="144"/>
                  </a:lnTo>
                  <a:lnTo>
                    <a:pt x="990" y="138"/>
                  </a:lnTo>
                  <a:lnTo>
                    <a:pt x="990" y="144"/>
                  </a:lnTo>
                  <a:lnTo>
                    <a:pt x="984" y="144"/>
                  </a:lnTo>
                  <a:lnTo>
                    <a:pt x="984" y="150"/>
                  </a:lnTo>
                  <a:lnTo>
                    <a:pt x="978" y="150"/>
                  </a:lnTo>
                  <a:lnTo>
                    <a:pt x="978" y="156"/>
                  </a:lnTo>
                  <a:lnTo>
                    <a:pt x="978" y="162"/>
                  </a:lnTo>
                  <a:lnTo>
                    <a:pt x="972" y="162"/>
                  </a:lnTo>
                  <a:lnTo>
                    <a:pt x="972" y="168"/>
                  </a:lnTo>
                  <a:lnTo>
                    <a:pt x="972" y="174"/>
                  </a:lnTo>
                  <a:lnTo>
                    <a:pt x="972" y="180"/>
                  </a:lnTo>
                  <a:lnTo>
                    <a:pt x="972" y="186"/>
                  </a:lnTo>
                  <a:lnTo>
                    <a:pt x="966" y="186"/>
                  </a:lnTo>
                  <a:lnTo>
                    <a:pt x="960" y="180"/>
                  </a:lnTo>
                  <a:lnTo>
                    <a:pt x="960" y="186"/>
                  </a:lnTo>
                  <a:lnTo>
                    <a:pt x="948" y="186"/>
                  </a:lnTo>
                  <a:lnTo>
                    <a:pt x="942" y="174"/>
                  </a:lnTo>
                  <a:lnTo>
                    <a:pt x="936" y="174"/>
                  </a:lnTo>
                  <a:lnTo>
                    <a:pt x="930" y="174"/>
                  </a:lnTo>
                  <a:lnTo>
                    <a:pt x="918" y="180"/>
                  </a:lnTo>
                  <a:lnTo>
                    <a:pt x="912" y="186"/>
                  </a:lnTo>
                  <a:lnTo>
                    <a:pt x="906" y="186"/>
                  </a:lnTo>
                  <a:lnTo>
                    <a:pt x="906" y="180"/>
                  </a:lnTo>
                  <a:lnTo>
                    <a:pt x="900" y="180"/>
                  </a:lnTo>
                  <a:lnTo>
                    <a:pt x="894" y="174"/>
                  </a:lnTo>
                  <a:lnTo>
                    <a:pt x="900" y="174"/>
                  </a:lnTo>
                  <a:lnTo>
                    <a:pt x="894" y="168"/>
                  </a:lnTo>
                  <a:lnTo>
                    <a:pt x="888" y="162"/>
                  </a:lnTo>
                  <a:lnTo>
                    <a:pt x="888" y="156"/>
                  </a:lnTo>
                  <a:lnTo>
                    <a:pt x="888" y="150"/>
                  </a:lnTo>
                  <a:lnTo>
                    <a:pt x="882" y="150"/>
                  </a:lnTo>
                  <a:lnTo>
                    <a:pt x="882" y="156"/>
                  </a:lnTo>
                  <a:lnTo>
                    <a:pt x="876" y="156"/>
                  </a:lnTo>
                  <a:lnTo>
                    <a:pt x="870" y="156"/>
                  </a:lnTo>
                  <a:lnTo>
                    <a:pt x="864" y="156"/>
                  </a:lnTo>
                  <a:lnTo>
                    <a:pt x="858" y="156"/>
                  </a:lnTo>
                  <a:lnTo>
                    <a:pt x="864" y="156"/>
                  </a:lnTo>
                  <a:lnTo>
                    <a:pt x="870" y="162"/>
                  </a:lnTo>
                  <a:lnTo>
                    <a:pt x="870" y="168"/>
                  </a:lnTo>
                  <a:lnTo>
                    <a:pt x="870" y="174"/>
                  </a:lnTo>
                  <a:lnTo>
                    <a:pt x="876" y="174"/>
                  </a:lnTo>
                  <a:lnTo>
                    <a:pt x="876" y="180"/>
                  </a:lnTo>
                  <a:lnTo>
                    <a:pt x="870" y="186"/>
                  </a:lnTo>
                  <a:lnTo>
                    <a:pt x="864" y="180"/>
                  </a:lnTo>
                  <a:lnTo>
                    <a:pt x="858" y="180"/>
                  </a:lnTo>
                  <a:lnTo>
                    <a:pt x="852" y="180"/>
                  </a:lnTo>
                  <a:lnTo>
                    <a:pt x="852" y="192"/>
                  </a:lnTo>
                  <a:lnTo>
                    <a:pt x="852" y="198"/>
                  </a:lnTo>
                  <a:lnTo>
                    <a:pt x="846" y="198"/>
                  </a:lnTo>
                  <a:lnTo>
                    <a:pt x="834" y="192"/>
                  </a:lnTo>
                  <a:lnTo>
                    <a:pt x="828" y="186"/>
                  </a:lnTo>
                  <a:lnTo>
                    <a:pt x="822" y="186"/>
                  </a:lnTo>
                  <a:lnTo>
                    <a:pt x="822" y="192"/>
                  </a:lnTo>
                  <a:lnTo>
                    <a:pt x="816" y="186"/>
                  </a:lnTo>
                  <a:lnTo>
                    <a:pt x="810" y="180"/>
                  </a:lnTo>
                  <a:lnTo>
                    <a:pt x="810" y="174"/>
                  </a:lnTo>
                  <a:lnTo>
                    <a:pt x="810" y="168"/>
                  </a:lnTo>
                  <a:lnTo>
                    <a:pt x="810" y="162"/>
                  </a:lnTo>
                  <a:lnTo>
                    <a:pt x="804" y="162"/>
                  </a:lnTo>
                  <a:lnTo>
                    <a:pt x="798" y="156"/>
                  </a:lnTo>
                  <a:lnTo>
                    <a:pt x="792" y="162"/>
                  </a:lnTo>
                  <a:lnTo>
                    <a:pt x="786" y="162"/>
                  </a:lnTo>
                  <a:lnTo>
                    <a:pt x="786" y="156"/>
                  </a:lnTo>
                  <a:lnTo>
                    <a:pt x="780" y="156"/>
                  </a:lnTo>
                  <a:lnTo>
                    <a:pt x="768" y="156"/>
                  </a:lnTo>
                  <a:lnTo>
                    <a:pt x="762" y="156"/>
                  </a:lnTo>
                  <a:lnTo>
                    <a:pt x="756" y="162"/>
                  </a:lnTo>
                  <a:lnTo>
                    <a:pt x="756" y="168"/>
                  </a:lnTo>
                  <a:lnTo>
                    <a:pt x="750" y="168"/>
                  </a:lnTo>
                  <a:lnTo>
                    <a:pt x="744" y="162"/>
                  </a:lnTo>
                  <a:lnTo>
                    <a:pt x="738" y="162"/>
                  </a:lnTo>
                  <a:lnTo>
                    <a:pt x="738" y="168"/>
                  </a:lnTo>
                  <a:lnTo>
                    <a:pt x="744" y="174"/>
                  </a:lnTo>
                  <a:lnTo>
                    <a:pt x="750" y="186"/>
                  </a:lnTo>
                  <a:lnTo>
                    <a:pt x="756" y="192"/>
                  </a:lnTo>
                  <a:lnTo>
                    <a:pt x="756" y="198"/>
                  </a:lnTo>
                  <a:lnTo>
                    <a:pt x="762" y="198"/>
                  </a:lnTo>
                  <a:lnTo>
                    <a:pt x="768" y="204"/>
                  </a:lnTo>
                  <a:lnTo>
                    <a:pt x="774" y="198"/>
                  </a:lnTo>
                  <a:lnTo>
                    <a:pt x="780" y="198"/>
                  </a:lnTo>
                  <a:lnTo>
                    <a:pt x="780" y="204"/>
                  </a:lnTo>
                  <a:lnTo>
                    <a:pt x="780" y="216"/>
                  </a:lnTo>
                  <a:lnTo>
                    <a:pt x="780" y="222"/>
                  </a:lnTo>
                  <a:lnTo>
                    <a:pt x="780" y="228"/>
                  </a:lnTo>
                  <a:lnTo>
                    <a:pt x="780" y="234"/>
                  </a:lnTo>
                  <a:lnTo>
                    <a:pt x="774" y="234"/>
                  </a:lnTo>
                  <a:lnTo>
                    <a:pt x="768" y="234"/>
                  </a:lnTo>
                  <a:lnTo>
                    <a:pt x="762" y="234"/>
                  </a:lnTo>
                  <a:lnTo>
                    <a:pt x="762" y="228"/>
                  </a:lnTo>
                  <a:lnTo>
                    <a:pt x="756" y="228"/>
                  </a:lnTo>
                  <a:lnTo>
                    <a:pt x="756" y="222"/>
                  </a:lnTo>
                  <a:lnTo>
                    <a:pt x="756" y="216"/>
                  </a:lnTo>
                  <a:lnTo>
                    <a:pt x="750" y="222"/>
                  </a:lnTo>
                  <a:lnTo>
                    <a:pt x="744" y="222"/>
                  </a:lnTo>
                  <a:lnTo>
                    <a:pt x="744" y="216"/>
                  </a:lnTo>
                  <a:lnTo>
                    <a:pt x="738" y="210"/>
                  </a:lnTo>
                  <a:lnTo>
                    <a:pt x="738" y="204"/>
                  </a:lnTo>
                  <a:lnTo>
                    <a:pt x="732" y="204"/>
                  </a:lnTo>
                  <a:lnTo>
                    <a:pt x="732" y="198"/>
                  </a:lnTo>
                  <a:lnTo>
                    <a:pt x="726" y="192"/>
                  </a:lnTo>
                  <a:lnTo>
                    <a:pt x="726" y="198"/>
                  </a:lnTo>
                  <a:lnTo>
                    <a:pt x="726" y="204"/>
                  </a:lnTo>
                  <a:lnTo>
                    <a:pt x="732" y="210"/>
                  </a:lnTo>
                  <a:lnTo>
                    <a:pt x="726" y="216"/>
                  </a:lnTo>
                  <a:lnTo>
                    <a:pt x="720" y="216"/>
                  </a:lnTo>
                  <a:lnTo>
                    <a:pt x="720" y="222"/>
                  </a:lnTo>
                  <a:lnTo>
                    <a:pt x="714" y="222"/>
                  </a:lnTo>
                  <a:lnTo>
                    <a:pt x="708" y="228"/>
                  </a:lnTo>
                  <a:lnTo>
                    <a:pt x="708" y="234"/>
                  </a:lnTo>
                  <a:lnTo>
                    <a:pt x="708" y="240"/>
                  </a:lnTo>
                  <a:lnTo>
                    <a:pt x="702" y="246"/>
                  </a:lnTo>
                  <a:lnTo>
                    <a:pt x="696" y="246"/>
                  </a:lnTo>
                  <a:lnTo>
                    <a:pt x="702" y="252"/>
                  </a:lnTo>
                  <a:lnTo>
                    <a:pt x="702" y="258"/>
                  </a:lnTo>
                  <a:lnTo>
                    <a:pt x="702" y="264"/>
                  </a:lnTo>
                  <a:lnTo>
                    <a:pt x="702" y="258"/>
                  </a:lnTo>
                  <a:lnTo>
                    <a:pt x="696" y="258"/>
                  </a:lnTo>
                  <a:lnTo>
                    <a:pt x="696" y="264"/>
                  </a:lnTo>
                  <a:lnTo>
                    <a:pt x="696" y="270"/>
                  </a:lnTo>
                  <a:lnTo>
                    <a:pt x="690" y="270"/>
                  </a:lnTo>
                  <a:lnTo>
                    <a:pt x="690" y="264"/>
                  </a:lnTo>
                  <a:lnTo>
                    <a:pt x="684" y="264"/>
                  </a:lnTo>
                  <a:lnTo>
                    <a:pt x="678" y="264"/>
                  </a:lnTo>
                  <a:lnTo>
                    <a:pt x="678" y="270"/>
                  </a:lnTo>
                  <a:lnTo>
                    <a:pt x="678" y="276"/>
                  </a:lnTo>
                  <a:lnTo>
                    <a:pt x="678" y="282"/>
                  </a:lnTo>
                  <a:lnTo>
                    <a:pt x="678" y="276"/>
                  </a:lnTo>
                  <a:lnTo>
                    <a:pt x="672" y="276"/>
                  </a:lnTo>
                  <a:lnTo>
                    <a:pt x="666" y="276"/>
                  </a:lnTo>
                  <a:lnTo>
                    <a:pt x="672" y="276"/>
                  </a:lnTo>
                  <a:lnTo>
                    <a:pt x="672" y="282"/>
                  </a:lnTo>
                  <a:lnTo>
                    <a:pt x="666" y="282"/>
                  </a:lnTo>
                  <a:lnTo>
                    <a:pt x="660" y="288"/>
                  </a:lnTo>
                  <a:lnTo>
                    <a:pt x="660" y="282"/>
                  </a:lnTo>
                  <a:lnTo>
                    <a:pt x="660" y="288"/>
                  </a:lnTo>
                  <a:lnTo>
                    <a:pt x="654" y="288"/>
                  </a:lnTo>
                  <a:lnTo>
                    <a:pt x="654" y="282"/>
                  </a:lnTo>
                  <a:lnTo>
                    <a:pt x="648" y="282"/>
                  </a:lnTo>
                  <a:lnTo>
                    <a:pt x="642" y="282"/>
                  </a:lnTo>
                  <a:lnTo>
                    <a:pt x="636" y="282"/>
                  </a:lnTo>
                  <a:lnTo>
                    <a:pt x="636" y="288"/>
                  </a:lnTo>
                  <a:lnTo>
                    <a:pt x="630" y="288"/>
                  </a:lnTo>
                  <a:lnTo>
                    <a:pt x="624" y="288"/>
                  </a:lnTo>
                  <a:lnTo>
                    <a:pt x="624" y="294"/>
                  </a:lnTo>
                  <a:lnTo>
                    <a:pt x="618" y="294"/>
                  </a:lnTo>
                  <a:lnTo>
                    <a:pt x="612" y="300"/>
                  </a:lnTo>
                  <a:lnTo>
                    <a:pt x="606" y="300"/>
                  </a:lnTo>
                  <a:lnTo>
                    <a:pt x="600" y="300"/>
                  </a:lnTo>
                  <a:lnTo>
                    <a:pt x="600" y="294"/>
                  </a:lnTo>
                  <a:lnTo>
                    <a:pt x="594" y="294"/>
                  </a:lnTo>
                  <a:lnTo>
                    <a:pt x="594" y="300"/>
                  </a:lnTo>
                  <a:lnTo>
                    <a:pt x="588" y="300"/>
                  </a:lnTo>
                  <a:lnTo>
                    <a:pt x="582" y="300"/>
                  </a:lnTo>
                  <a:lnTo>
                    <a:pt x="582" y="306"/>
                  </a:lnTo>
                  <a:lnTo>
                    <a:pt x="582" y="312"/>
                  </a:lnTo>
                  <a:lnTo>
                    <a:pt x="582" y="318"/>
                  </a:lnTo>
                  <a:lnTo>
                    <a:pt x="576" y="318"/>
                  </a:lnTo>
                  <a:lnTo>
                    <a:pt x="576" y="324"/>
                  </a:lnTo>
                  <a:lnTo>
                    <a:pt x="570" y="324"/>
                  </a:lnTo>
                  <a:lnTo>
                    <a:pt x="570" y="330"/>
                  </a:lnTo>
                  <a:lnTo>
                    <a:pt x="564" y="336"/>
                  </a:lnTo>
                  <a:lnTo>
                    <a:pt x="564" y="342"/>
                  </a:lnTo>
                  <a:lnTo>
                    <a:pt x="564" y="348"/>
                  </a:lnTo>
                  <a:lnTo>
                    <a:pt x="564" y="354"/>
                  </a:lnTo>
                  <a:lnTo>
                    <a:pt x="558" y="354"/>
                  </a:lnTo>
                  <a:lnTo>
                    <a:pt x="558" y="360"/>
                  </a:lnTo>
                  <a:lnTo>
                    <a:pt x="558" y="366"/>
                  </a:lnTo>
                  <a:lnTo>
                    <a:pt x="552" y="366"/>
                  </a:lnTo>
                  <a:lnTo>
                    <a:pt x="546" y="372"/>
                  </a:lnTo>
                  <a:lnTo>
                    <a:pt x="540" y="378"/>
                  </a:lnTo>
                  <a:lnTo>
                    <a:pt x="534" y="378"/>
                  </a:lnTo>
                  <a:lnTo>
                    <a:pt x="534" y="384"/>
                  </a:lnTo>
                  <a:lnTo>
                    <a:pt x="534" y="390"/>
                  </a:lnTo>
                  <a:lnTo>
                    <a:pt x="534" y="396"/>
                  </a:lnTo>
                  <a:lnTo>
                    <a:pt x="528" y="408"/>
                  </a:lnTo>
                  <a:lnTo>
                    <a:pt x="522" y="414"/>
                  </a:lnTo>
                  <a:lnTo>
                    <a:pt x="516" y="420"/>
                  </a:lnTo>
                  <a:lnTo>
                    <a:pt x="504" y="420"/>
                  </a:lnTo>
                  <a:lnTo>
                    <a:pt x="498" y="420"/>
                  </a:lnTo>
                  <a:lnTo>
                    <a:pt x="492" y="426"/>
                  </a:lnTo>
                  <a:lnTo>
                    <a:pt x="486" y="426"/>
                  </a:lnTo>
                  <a:lnTo>
                    <a:pt x="480" y="426"/>
                  </a:lnTo>
                  <a:lnTo>
                    <a:pt x="468" y="420"/>
                  </a:lnTo>
                  <a:lnTo>
                    <a:pt x="456" y="426"/>
                  </a:lnTo>
                  <a:lnTo>
                    <a:pt x="450" y="426"/>
                  </a:lnTo>
                  <a:lnTo>
                    <a:pt x="444" y="426"/>
                  </a:lnTo>
                  <a:lnTo>
                    <a:pt x="438" y="432"/>
                  </a:lnTo>
                  <a:lnTo>
                    <a:pt x="432" y="432"/>
                  </a:lnTo>
                  <a:lnTo>
                    <a:pt x="426" y="432"/>
                  </a:lnTo>
                  <a:lnTo>
                    <a:pt x="420" y="426"/>
                  </a:lnTo>
                  <a:lnTo>
                    <a:pt x="414" y="426"/>
                  </a:lnTo>
                  <a:lnTo>
                    <a:pt x="408" y="426"/>
                  </a:lnTo>
                  <a:lnTo>
                    <a:pt x="408" y="432"/>
                  </a:lnTo>
                  <a:lnTo>
                    <a:pt x="408" y="438"/>
                  </a:lnTo>
                  <a:lnTo>
                    <a:pt x="402" y="438"/>
                  </a:lnTo>
                  <a:lnTo>
                    <a:pt x="396" y="438"/>
                  </a:lnTo>
                  <a:lnTo>
                    <a:pt x="390" y="432"/>
                  </a:lnTo>
                  <a:lnTo>
                    <a:pt x="384" y="432"/>
                  </a:lnTo>
                  <a:lnTo>
                    <a:pt x="378" y="432"/>
                  </a:lnTo>
                  <a:lnTo>
                    <a:pt x="378" y="438"/>
                  </a:lnTo>
                  <a:lnTo>
                    <a:pt x="372" y="438"/>
                  </a:lnTo>
                  <a:lnTo>
                    <a:pt x="372" y="444"/>
                  </a:lnTo>
                  <a:lnTo>
                    <a:pt x="360" y="450"/>
                  </a:lnTo>
                  <a:lnTo>
                    <a:pt x="354" y="450"/>
                  </a:lnTo>
                  <a:lnTo>
                    <a:pt x="342" y="450"/>
                  </a:lnTo>
                  <a:lnTo>
                    <a:pt x="336" y="444"/>
                  </a:lnTo>
                  <a:lnTo>
                    <a:pt x="336" y="450"/>
                  </a:lnTo>
                  <a:lnTo>
                    <a:pt x="330" y="450"/>
                  </a:lnTo>
                  <a:lnTo>
                    <a:pt x="324" y="444"/>
                  </a:lnTo>
                  <a:lnTo>
                    <a:pt x="318" y="450"/>
                  </a:lnTo>
                  <a:lnTo>
                    <a:pt x="306" y="444"/>
                  </a:lnTo>
                  <a:lnTo>
                    <a:pt x="300" y="444"/>
                  </a:lnTo>
                  <a:lnTo>
                    <a:pt x="294" y="444"/>
                  </a:lnTo>
                  <a:lnTo>
                    <a:pt x="288" y="444"/>
                  </a:lnTo>
                  <a:lnTo>
                    <a:pt x="282" y="450"/>
                  </a:lnTo>
                  <a:lnTo>
                    <a:pt x="276" y="450"/>
                  </a:lnTo>
                  <a:lnTo>
                    <a:pt x="270" y="450"/>
                  </a:lnTo>
                  <a:lnTo>
                    <a:pt x="258" y="450"/>
                  </a:lnTo>
                  <a:lnTo>
                    <a:pt x="252" y="450"/>
                  </a:lnTo>
                  <a:lnTo>
                    <a:pt x="252" y="456"/>
                  </a:lnTo>
                  <a:lnTo>
                    <a:pt x="246" y="456"/>
                  </a:lnTo>
                  <a:lnTo>
                    <a:pt x="240" y="456"/>
                  </a:lnTo>
                  <a:lnTo>
                    <a:pt x="234" y="456"/>
                  </a:lnTo>
                  <a:lnTo>
                    <a:pt x="228" y="456"/>
                  </a:lnTo>
                  <a:lnTo>
                    <a:pt x="222" y="456"/>
                  </a:lnTo>
                  <a:lnTo>
                    <a:pt x="216" y="456"/>
                  </a:lnTo>
                  <a:lnTo>
                    <a:pt x="210" y="462"/>
                  </a:lnTo>
                  <a:lnTo>
                    <a:pt x="204" y="462"/>
                  </a:lnTo>
                  <a:lnTo>
                    <a:pt x="198" y="462"/>
                  </a:lnTo>
                  <a:lnTo>
                    <a:pt x="192" y="462"/>
                  </a:lnTo>
                  <a:lnTo>
                    <a:pt x="186" y="462"/>
                  </a:lnTo>
                  <a:lnTo>
                    <a:pt x="180" y="462"/>
                  </a:lnTo>
                  <a:lnTo>
                    <a:pt x="180" y="468"/>
                  </a:lnTo>
                  <a:lnTo>
                    <a:pt x="174" y="468"/>
                  </a:lnTo>
                  <a:lnTo>
                    <a:pt x="168" y="468"/>
                  </a:lnTo>
                  <a:lnTo>
                    <a:pt x="168" y="462"/>
                  </a:lnTo>
                  <a:lnTo>
                    <a:pt x="162" y="468"/>
                  </a:lnTo>
                  <a:lnTo>
                    <a:pt x="156" y="468"/>
                  </a:lnTo>
                  <a:lnTo>
                    <a:pt x="156" y="474"/>
                  </a:lnTo>
                  <a:lnTo>
                    <a:pt x="150" y="474"/>
                  </a:lnTo>
                  <a:lnTo>
                    <a:pt x="150" y="480"/>
                  </a:lnTo>
                  <a:lnTo>
                    <a:pt x="144" y="474"/>
                  </a:lnTo>
                  <a:lnTo>
                    <a:pt x="144" y="480"/>
                  </a:lnTo>
                  <a:lnTo>
                    <a:pt x="144" y="474"/>
                  </a:lnTo>
                  <a:lnTo>
                    <a:pt x="138" y="474"/>
                  </a:lnTo>
                  <a:lnTo>
                    <a:pt x="138" y="480"/>
                  </a:lnTo>
                  <a:lnTo>
                    <a:pt x="138" y="474"/>
                  </a:lnTo>
                  <a:lnTo>
                    <a:pt x="132" y="474"/>
                  </a:lnTo>
                  <a:lnTo>
                    <a:pt x="132" y="480"/>
                  </a:lnTo>
                  <a:lnTo>
                    <a:pt x="132" y="486"/>
                  </a:lnTo>
                  <a:lnTo>
                    <a:pt x="132" y="492"/>
                  </a:lnTo>
                  <a:lnTo>
                    <a:pt x="126" y="492"/>
                  </a:lnTo>
                  <a:lnTo>
                    <a:pt x="132" y="498"/>
                  </a:lnTo>
                  <a:lnTo>
                    <a:pt x="126" y="498"/>
                  </a:lnTo>
                  <a:lnTo>
                    <a:pt x="126" y="504"/>
                  </a:lnTo>
                  <a:lnTo>
                    <a:pt x="120" y="504"/>
                  </a:lnTo>
                  <a:lnTo>
                    <a:pt x="120" y="510"/>
                  </a:lnTo>
                  <a:lnTo>
                    <a:pt x="120" y="516"/>
                  </a:lnTo>
                  <a:lnTo>
                    <a:pt x="114" y="516"/>
                  </a:lnTo>
                  <a:lnTo>
                    <a:pt x="114" y="522"/>
                  </a:lnTo>
                  <a:lnTo>
                    <a:pt x="108" y="528"/>
                  </a:lnTo>
                  <a:lnTo>
                    <a:pt x="108" y="534"/>
                  </a:lnTo>
                  <a:lnTo>
                    <a:pt x="108" y="540"/>
                  </a:lnTo>
                  <a:lnTo>
                    <a:pt x="102" y="540"/>
                  </a:lnTo>
                  <a:lnTo>
                    <a:pt x="96" y="540"/>
                  </a:lnTo>
                  <a:lnTo>
                    <a:pt x="96" y="546"/>
                  </a:lnTo>
                  <a:lnTo>
                    <a:pt x="90" y="546"/>
                  </a:lnTo>
                  <a:lnTo>
                    <a:pt x="90" y="552"/>
                  </a:lnTo>
                  <a:lnTo>
                    <a:pt x="84" y="552"/>
                  </a:lnTo>
                  <a:lnTo>
                    <a:pt x="84" y="558"/>
                  </a:lnTo>
                  <a:lnTo>
                    <a:pt x="84" y="564"/>
                  </a:lnTo>
                  <a:lnTo>
                    <a:pt x="78" y="564"/>
                  </a:lnTo>
                  <a:lnTo>
                    <a:pt x="72" y="564"/>
                  </a:lnTo>
                  <a:lnTo>
                    <a:pt x="72" y="570"/>
                  </a:lnTo>
                  <a:lnTo>
                    <a:pt x="66" y="570"/>
                  </a:lnTo>
                  <a:lnTo>
                    <a:pt x="60" y="570"/>
                  </a:lnTo>
                  <a:lnTo>
                    <a:pt x="60" y="576"/>
                  </a:lnTo>
                  <a:lnTo>
                    <a:pt x="54" y="576"/>
                  </a:lnTo>
                  <a:lnTo>
                    <a:pt x="54" y="582"/>
                  </a:lnTo>
                  <a:lnTo>
                    <a:pt x="48" y="576"/>
                  </a:lnTo>
                  <a:lnTo>
                    <a:pt x="42" y="576"/>
                  </a:lnTo>
                  <a:lnTo>
                    <a:pt x="42" y="582"/>
                  </a:lnTo>
                  <a:lnTo>
                    <a:pt x="36" y="582"/>
                  </a:lnTo>
                  <a:lnTo>
                    <a:pt x="36" y="576"/>
                  </a:lnTo>
                  <a:lnTo>
                    <a:pt x="24" y="576"/>
                  </a:lnTo>
                  <a:lnTo>
                    <a:pt x="18" y="576"/>
                  </a:lnTo>
                  <a:lnTo>
                    <a:pt x="12" y="576"/>
                  </a:lnTo>
                  <a:lnTo>
                    <a:pt x="12" y="582"/>
                  </a:lnTo>
                  <a:lnTo>
                    <a:pt x="6" y="582"/>
                  </a:lnTo>
                  <a:lnTo>
                    <a:pt x="6" y="570"/>
                  </a:lnTo>
                  <a:lnTo>
                    <a:pt x="6" y="564"/>
                  </a:lnTo>
                  <a:lnTo>
                    <a:pt x="12" y="558"/>
                  </a:lnTo>
                  <a:lnTo>
                    <a:pt x="12" y="552"/>
                  </a:lnTo>
                  <a:lnTo>
                    <a:pt x="12" y="546"/>
                  </a:lnTo>
                  <a:lnTo>
                    <a:pt x="18" y="540"/>
                  </a:lnTo>
                  <a:lnTo>
                    <a:pt x="24" y="534"/>
                  </a:lnTo>
                  <a:lnTo>
                    <a:pt x="24" y="528"/>
                  </a:lnTo>
                  <a:lnTo>
                    <a:pt x="30" y="522"/>
                  </a:lnTo>
                  <a:lnTo>
                    <a:pt x="36" y="516"/>
                  </a:lnTo>
                  <a:lnTo>
                    <a:pt x="30" y="504"/>
                  </a:lnTo>
                  <a:lnTo>
                    <a:pt x="30" y="492"/>
                  </a:lnTo>
                  <a:lnTo>
                    <a:pt x="30" y="486"/>
                  </a:lnTo>
                  <a:lnTo>
                    <a:pt x="24" y="486"/>
                  </a:lnTo>
                  <a:lnTo>
                    <a:pt x="24" y="480"/>
                  </a:lnTo>
                  <a:lnTo>
                    <a:pt x="24" y="474"/>
                  </a:lnTo>
                  <a:lnTo>
                    <a:pt x="18" y="474"/>
                  </a:lnTo>
                  <a:lnTo>
                    <a:pt x="18" y="468"/>
                  </a:lnTo>
                  <a:lnTo>
                    <a:pt x="12" y="462"/>
                  </a:lnTo>
                  <a:lnTo>
                    <a:pt x="12" y="456"/>
                  </a:lnTo>
                  <a:lnTo>
                    <a:pt x="6" y="444"/>
                  </a:lnTo>
                  <a:lnTo>
                    <a:pt x="0" y="432"/>
                  </a:lnTo>
                  <a:lnTo>
                    <a:pt x="0" y="426"/>
                  </a:lnTo>
                  <a:lnTo>
                    <a:pt x="0" y="420"/>
                  </a:lnTo>
                  <a:lnTo>
                    <a:pt x="0" y="414"/>
                  </a:lnTo>
                  <a:lnTo>
                    <a:pt x="0" y="408"/>
                  </a:lnTo>
                  <a:lnTo>
                    <a:pt x="6" y="408"/>
                  </a:lnTo>
                  <a:lnTo>
                    <a:pt x="18" y="396"/>
                  </a:lnTo>
                  <a:lnTo>
                    <a:pt x="24" y="390"/>
                  </a:lnTo>
                  <a:lnTo>
                    <a:pt x="30" y="390"/>
                  </a:lnTo>
                  <a:lnTo>
                    <a:pt x="36" y="384"/>
                  </a:lnTo>
                  <a:lnTo>
                    <a:pt x="42" y="378"/>
                  </a:lnTo>
                  <a:lnTo>
                    <a:pt x="42" y="372"/>
                  </a:lnTo>
                  <a:lnTo>
                    <a:pt x="42" y="366"/>
                  </a:lnTo>
                  <a:lnTo>
                    <a:pt x="42" y="360"/>
                  </a:lnTo>
                  <a:lnTo>
                    <a:pt x="48" y="354"/>
                  </a:lnTo>
                  <a:lnTo>
                    <a:pt x="48" y="348"/>
                  </a:lnTo>
                  <a:lnTo>
                    <a:pt x="54" y="336"/>
                  </a:lnTo>
                  <a:lnTo>
                    <a:pt x="60" y="336"/>
                  </a:lnTo>
                  <a:lnTo>
                    <a:pt x="60" y="330"/>
                  </a:lnTo>
                  <a:lnTo>
                    <a:pt x="60" y="324"/>
                  </a:lnTo>
                  <a:lnTo>
                    <a:pt x="66" y="324"/>
                  </a:lnTo>
                  <a:lnTo>
                    <a:pt x="72" y="312"/>
                  </a:lnTo>
                  <a:lnTo>
                    <a:pt x="78" y="306"/>
                  </a:lnTo>
                  <a:lnTo>
                    <a:pt x="78" y="300"/>
                  </a:lnTo>
                  <a:lnTo>
                    <a:pt x="84" y="300"/>
                  </a:lnTo>
                  <a:lnTo>
                    <a:pt x="90" y="300"/>
                  </a:lnTo>
                  <a:lnTo>
                    <a:pt x="90" y="294"/>
                  </a:lnTo>
                  <a:lnTo>
                    <a:pt x="96" y="294"/>
                  </a:lnTo>
                  <a:lnTo>
                    <a:pt x="96" y="288"/>
                  </a:lnTo>
                  <a:lnTo>
                    <a:pt x="90" y="282"/>
                  </a:lnTo>
                  <a:lnTo>
                    <a:pt x="90" y="276"/>
                  </a:lnTo>
                  <a:lnTo>
                    <a:pt x="90" y="270"/>
                  </a:lnTo>
                  <a:lnTo>
                    <a:pt x="96" y="264"/>
                  </a:lnTo>
                  <a:lnTo>
                    <a:pt x="102" y="264"/>
                  </a:lnTo>
                  <a:lnTo>
                    <a:pt x="102" y="258"/>
                  </a:lnTo>
                  <a:lnTo>
                    <a:pt x="108" y="258"/>
                  </a:lnTo>
                  <a:lnTo>
                    <a:pt x="114" y="252"/>
                  </a:lnTo>
                  <a:lnTo>
                    <a:pt x="126" y="240"/>
                  </a:lnTo>
                  <a:lnTo>
                    <a:pt x="126" y="234"/>
                  </a:lnTo>
                  <a:lnTo>
                    <a:pt x="144" y="216"/>
                  </a:lnTo>
                  <a:lnTo>
                    <a:pt x="162" y="198"/>
                  </a:lnTo>
                  <a:lnTo>
                    <a:pt x="168" y="192"/>
                  </a:lnTo>
                  <a:lnTo>
                    <a:pt x="186" y="174"/>
                  </a:lnTo>
                  <a:lnTo>
                    <a:pt x="198" y="168"/>
                  </a:lnTo>
                  <a:lnTo>
                    <a:pt x="222" y="168"/>
                  </a:lnTo>
                  <a:lnTo>
                    <a:pt x="234" y="168"/>
                  </a:lnTo>
                  <a:lnTo>
                    <a:pt x="240" y="168"/>
                  </a:lnTo>
                  <a:lnTo>
                    <a:pt x="252" y="168"/>
                  </a:lnTo>
                  <a:lnTo>
                    <a:pt x="264" y="174"/>
                  </a:lnTo>
                  <a:lnTo>
                    <a:pt x="270" y="174"/>
                  </a:lnTo>
                  <a:lnTo>
                    <a:pt x="282" y="180"/>
                  </a:lnTo>
                  <a:lnTo>
                    <a:pt x="294" y="180"/>
                  </a:lnTo>
                  <a:lnTo>
                    <a:pt x="288" y="162"/>
                  </a:lnTo>
                  <a:lnTo>
                    <a:pt x="288" y="156"/>
                  </a:lnTo>
                  <a:lnTo>
                    <a:pt x="288" y="150"/>
                  </a:lnTo>
                  <a:lnTo>
                    <a:pt x="288" y="144"/>
                  </a:lnTo>
                  <a:lnTo>
                    <a:pt x="288" y="138"/>
                  </a:lnTo>
                  <a:lnTo>
                    <a:pt x="282" y="120"/>
                  </a:lnTo>
                  <a:lnTo>
                    <a:pt x="282" y="108"/>
                  </a:lnTo>
                  <a:lnTo>
                    <a:pt x="288" y="90"/>
                  </a:lnTo>
                  <a:lnTo>
                    <a:pt x="288" y="78"/>
                  </a:lnTo>
                  <a:lnTo>
                    <a:pt x="288" y="60"/>
                  </a:lnTo>
                  <a:lnTo>
                    <a:pt x="282" y="42"/>
                  </a:lnTo>
                  <a:lnTo>
                    <a:pt x="282" y="36"/>
                  </a:lnTo>
                  <a:lnTo>
                    <a:pt x="282" y="30"/>
                  </a:lnTo>
                  <a:lnTo>
                    <a:pt x="282" y="24"/>
                  </a:lnTo>
                  <a:lnTo>
                    <a:pt x="282" y="12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12" y="6"/>
                  </a:lnTo>
                  <a:lnTo>
                    <a:pt x="324" y="6"/>
                  </a:lnTo>
                  <a:lnTo>
                    <a:pt x="330" y="6"/>
                  </a:lnTo>
                  <a:lnTo>
                    <a:pt x="336" y="12"/>
                  </a:lnTo>
                  <a:lnTo>
                    <a:pt x="336" y="18"/>
                  </a:lnTo>
                  <a:lnTo>
                    <a:pt x="342" y="24"/>
                  </a:lnTo>
                  <a:lnTo>
                    <a:pt x="348" y="24"/>
                  </a:lnTo>
                  <a:lnTo>
                    <a:pt x="348" y="18"/>
                  </a:lnTo>
                  <a:lnTo>
                    <a:pt x="348" y="12"/>
                  </a:lnTo>
                  <a:lnTo>
                    <a:pt x="354" y="6"/>
                  </a:lnTo>
                  <a:lnTo>
                    <a:pt x="360" y="0"/>
                  </a:lnTo>
                  <a:lnTo>
                    <a:pt x="372" y="6"/>
                  </a:lnTo>
                  <a:lnTo>
                    <a:pt x="384" y="24"/>
                  </a:lnTo>
                  <a:lnTo>
                    <a:pt x="390" y="36"/>
                  </a:lnTo>
                  <a:lnTo>
                    <a:pt x="390" y="42"/>
                  </a:lnTo>
                  <a:lnTo>
                    <a:pt x="390" y="48"/>
                  </a:lnTo>
                  <a:lnTo>
                    <a:pt x="408" y="54"/>
                  </a:lnTo>
                  <a:lnTo>
                    <a:pt x="420" y="54"/>
                  </a:lnTo>
                  <a:lnTo>
                    <a:pt x="420" y="48"/>
                  </a:lnTo>
                  <a:lnTo>
                    <a:pt x="426" y="48"/>
                  </a:lnTo>
                  <a:lnTo>
                    <a:pt x="432" y="42"/>
                  </a:lnTo>
                  <a:lnTo>
                    <a:pt x="438" y="36"/>
                  </a:lnTo>
                  <a:lnTo>
                    <a:pt x="438" y="30"/>
                  </a:lnTo>
                  <a:lnTo>
                    <a:pt x="444" y="30"/>
                  </a:lnTo>
                  <a:lnTo>
                    <a:pt x="444" y="36"/>
                  </a:lnTo>
                  <a:lnTo>
                    <a:pt x="450" y="36"/>
                  </a:lnTo>
                  <a:lnTo>
                    <a:pt x="456" y="36"/>
                  </a:lnTo>
                  <a:lnTo>
                    <a:pt x="456" y="24"/>
                  </a:lnTo>
                  <a:lnTo>
                    <a:pt x="462" y="18"/>
                  </a:lnTo>
                  <a:lnTo>
                    <a:pt x="468" y="24"/>
                  </a:lnTo>
                  <a:lnTo>
                    <a:pt x="474" y="36"/>
                  </a:lnTo>
                  <a:lnTo>
                    <a:pt x="474" y="42"/>
                  </a:lnTo>
                  <a:lnTo>
                    <a:pt x="468" y="48"/>
                  </a:lnTo>
                  <a:lnTo>
                    <a:pt x="468" y="54"/>
                  </a:lnTo>
                  <a:lnTo>
                    <a:pt x="468" y="66"/>
                  </a:lnTo>
                  <a:lnTo>
                    <a:pt x="474" y="72"/>
                  </a:lnTo>
                  <a:lnTo>
                    <a:pt x="480" y="84"/>
                  </a:lnTo>
                  <a:lnTo>
                    <a:pt x="492" y="84"/>
                  </a:lnTo>
                  <a:lnTo>
                    <a:pt x="492" y="78"/>
                  </a:lnTo>
                  <a:lnTo>
                    <a:pt x="492" y="72"/>
                  </a:lnTo>
                  <a:lnTo>
                    <a:pt x="492" y="66"/>
                  </a:lnTo>
                  <a:lnTo>
                    <a:pt x="486" y="60"/>
                  </a:lnTo>
                  <a:lnTo>
                    <a:pt x="486" y="48"/>
                  </a:lnTo>
                  <a:lnTo>
                    <a:pt x="486" y="42"/>
                  </a:lnTo>
                  <a:lnTo>
                    <a:pt x="504" y="36"/>
                  </a:lnTo>
                  <a:lnTo>
                    <a:pt x="504" y="48"/>
                  </a:lnTo>
                  <a:lnTo>
                    <a:pt x="504" y="72"/>
                  </a:lnTo>
                  <a:lnTo>
                    <a:pt x="504" y="84"/>
                  </a:lnTo>
                  <a:lnTo>
                    <a:pt x="510" y="90"/>
                  </a:lnTo>
                  <a:lnTo>
                    <a:pt x="522" y="96"/>
                  </a:lnTo>
                  <a:lnTo>
                    <a:pt x="534" y="90"/>
                  </a:lnTo>
                  <a:lnTo>
                    <a:pt x="546" y="84"/>
                  </a:lnTo>
                  <a:lnTo>
                    <a:pt x="558" y="90"/>
                  </a:lnTo>
                  <a:lnTo>
                    <a:pt x="564" y="90"/>
                  </a:lnTo>
                  <a:lnTo>
                    <a:pt x="564" y="96"/>
                  </a:lnTo>
                  <a:lnTo>
                    <a:pt x="570" y="102"/>
                  </a:lnTo>
                  <a:lnTo>
                    <a:pt x="582" y="102"/>
                  </a:lnTo>
                  <a:lnTo>
                    <a:pt x="594" y="96"/>
                  </a:lnTo>
                  <a:lnTo>
                    <a:pt x="600" y="90"/>
                  </a:lnTo>
                  <a:lnTo>
                    <a:pt x="606" y="84"/>
                  </a:lnTo>
                  <a:lnTo>
                    <a:pt x="630" y="78"/>
                  </a:lnTo>
                  <a:close/>
                </a:path>
              </a:pathLst>
            </a:custGeom>
            <a:solidFill>
              <a:srgbClr val="C3D69B"/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gray">
            <a:xfrm>
              <a:off x="5518601" y="2654761"/>
              <a:ext cx="884343" cy="931683"/>
            </a:xfrm>
            <a:custGeom>
              <a:avLst/>
              <a:gdLst>
                <a:gd name="T0" fmla="*/ 326811 w 1074"/>
                <a:gd name="T1" fmla="*/ 87340 h 1134"/>
                <a:gd name="T2" fmla="*/ 335764 w 1074"/>
                <a:gd name="T3" fmla="*/ 105256 h 1134"/>
                <a:gd name="T4" fmla="*/ 324572 w 1074"/>
                <a:gd name="T5" fmla="*/ 125411 h 1134"/>
                <a:gd name="T6" fmla="*/ 344718 w 1074"/>
                <a:gd name="T7" fmla="*/ 152285 h 1134"/>
                <a:gd name="T8" fmla="*/ 353672 w 1074"/>
                <a:gd name="T9" fmla="*/ 165722 h 1134"/>
                <a:gd name="T10" fmla="*/ 349195 w 1074"/>
                <a:gd name="T11" fmla="*/ 188117 h 1134"/>
                <a:gd name="T12" fmla="*/ 349195 w 1074"/>
                <a:gd name="T13" fmla="*/ 201554 h 1134"/>
                <a:gd name="T14" fmla="*/ 351433 w 1074"/>
                <a:gd name="T15" fmla="*/ 228427 h 1134"/>
                <a:gd name="T16" fmla="*/ 373817 w 1074"/>
                <a:gd name="T17" fmla="*/ 259780 h 1134"/>
                <a:gd name="T18" fmla="*/ 382771 w 1074"/>
                <a:gd name="T19" fmla="*/ 282175 h 1134"/>
                <a:gd name="T20" fmla="*/ 389487 w 1074"/>
                <a:gd name="T21" fmla="*/ 300091 h 1134"/>
                <a:gd name="T22" fmla="*/ 398440 w 1074"/>
                <a:gd name="T23" fmla="*/ 320246 h 1134"/>
                <a:gd name="T24" fmla="*/ 380533 w 1074"/>
                <a:gd name="T25" fmla="*/ 338162 h 1134"/>
                <a:gd name="T26" fmla="*/ 364864 w 1074"/>
                <a:gd name="T27" fmla="*/ 362796 h 1134"/>
                <a:gd name="T28" fmla="*/ 362625 w 1074"/>
                <a:gd name="T29" fmla="*/ 385191 h 1134"/>
                <a:gd name="T30" fmla="*/ 346956 w 1074"/>
                <a:gd name="T31" fmla="*/ 398628 h 1134"/>
                <a:gd name="T32" fmla="*/ 335764 w 1074"/>
                <a:gd name="T33" fmla="*/ 409825 h 1134"/>
                <a:gd name="T34" fmla="*/ 304426 w 1074"/>
                <a:gd name="T35" fmla="*/ 414304 h 1134"/>
                <a:gd name="T36" fmla="*/ 282042 w 1074"/>
                <a:gd name="T37" fmla="*/ 412065 h 1134"/>
                <a:gd name="T38" fmla="*/ 275327 w 1074"/>
                <a:gd name="T39" fmla="*/ 403107 h 1134"/>
                <a:gd name="T40" fmla="*/ 252943 w 1074"/>
                <a:gd name="T41" fmla="*/ 400868 h 1134"/>
                <a:gd name="T42" fmla="*/ 235035 w 1074"/>
                <a:gd name="T43" fmla="*/ 414304 h 1134"/>
                <a:gd name="T44" fmla="*/ 217128 w 1074"/>
                <a:gd name="T45" fmla="*/ 409825 h 1134"/>
                <a:gd name="T46" fmla="*/ 196982 w 1074"/>
                <a:gd name="T47" fmla="*/ 407586 h 1134"/>
                <a:gd name="T48" fmla="*/ 176836 w 1074"/>
                <a:gd name="T49" fmla="*/ 400868 h 1134"/>
                <a:gd name="T50" fmla="*/ 167882 w 1074"/>
                <a:gd name="T51" fmla="*/ 421023 h 1134"/>
                <a:gd name="T52" fmla="*/ 158929 w 1074"/>
                <a:gd name="T53" fmla="*/ 412065 h 1134"/>
                <a:gd name="T54" fmla="*/ 154452 w 1074"/>
                <a:gd name="T55" fmla="*/ 398628 h 1134"/>
                <a:gd name="T56" fmla="*/ 141021 w 1074"/>
                <a:gd name="T57" fmla="*/ 403107 h 1134"/>
                <a:gd name="T58" fmla="*/ 149975 w 1074"/>
                <a:gd name="T59" fmla="*/ 385191 h 1134"/>
                <a:gd name="T60" fmla="*/ 136545 w 1074"/>
                <a:gd name="T61" fmla="*/ 387431 h 1134"/>
                <a:gd name="T62" fmla="*/ 120875 w 1074"/>
                <a:gd name="T63" fmla="*/ 382952 h 1134"/>
                <a:gd name="T64" fmla="*/ 107444 w 1074"/>
                <a:gd name="T65" fmla="*/ 385191 h 1134"/>
                <a:gd name="T66" fmla="*/ 98491 w 1074"/>
                <a:gd name="T67" fmla="*/ 365036 h 1134"/>
                <a:gd name="T68" fmla="*/ 80584 w 1074"/>
                <a:gd name="T69" fmla="*/ 358317 h 1134"/>
                <a:gd name="T70" fmla="*/ 67153 w 1074"/>
                <a:gd name="T71" fmla="*/ 344880 h 1134"/>
                <a:gd name="T72" fmla="*/ 51484 w 1074"/>
                <a:gd name="T73" fmla="*/ 335922 h 1134"/>
                <a:gd name="T74" fmla="*/ 33577 w 1074"/>
                <a:gd name="T75" fmla="*/ 333683 h 1134"/>
                <a:gd name="T76" fmla="*/ 20146 w 1074"/>
                <a:gd name="T77" fmla="*/ 331444 h 1134"/>
                <a:gd name="T78" fmla="*/ 13430 w 1074"/>
                <a:gd name="T79" fmla="*/ 306809 h 1134"/>
                <a:gd name="T80" fmla="*/ 4477 w 1074"/>
                <a:gd name="T81" fmla="*/ 270977 h 1134"/>
                <a:gd name="T82" fmla="*/ 4477 w 1074"/>
                <a:gd name="T83" fmla="*/ 237385 h 1134"/>
                <a:gd name="T84" fmla="*/ 6715 w 1074"/>
                <a:gd name="T85" fmla="*/ 212751 h 1134"/>
                <a:gd name="T86" fmla="*/ 17907 w 1074"/>
                <a:gd name="T87" fmla="*/ 192596 h 1134"/>
                <a:gd name="T88" fmla="*/ 33577 w 1074"/>
                <a:gd name="T89" fmla="*/ 174680 h 1134"/>
                <a:gd name="T90" fmla="*/ 47007 w 1074"/>
                <a:gd name="T91" fmla="*/ 172440 h 1134"/>
                <a:gd name="T92" fmla="*/ 67153 w 1074"/>
                <a:gd name="T93" fmla="*/ 165722 h 1134"/>
                <a:gd name="T94" fmla="*/ 73868 w 1074"/>
                <a:gd name="T95" fmla="*/ 143327 h 1134"/>
                <a:gd name="T96" fmla="*/ 71630 w 1074"/>
                <a:gd name="T97" fmla="*/ 109735 h 1134"/>
                <a:gd name="T98" fmla="*/ 64914 w 1074"/>
                <a:gd name="T99" fmla="*/ 94059 h 1134"/>
                <a:gd name="T100" fmla="*/ 60438 w 1074"/>
                <a:gd name="T101" fmla="*/ 69424 h 1134"/>
                <a:gd name="T102" fmla="*/ 58199 w 1074"/>
                <a:gd name="T103" fmla="*/ 44790 h 1134"/>
                <a:gd name="T104" fmla="*/ 76107 w 1074"/>
                <a:gd name="T105" fmla="*/ 33593 h 1134"/>
                <a:gd name="T106" fmla="*/ 109683 w 1074"/>
                <a:gd name="T107" fmla="*/ 29114 h 1134"/>
                <a:gd name="T108" fmla="*/ 134306 w 1074"/>
                <a:gd name="T109" fmla="*/ 20156 h 1134"/>
                <a:gd name="T110" fmla="*/ 176836 w 1074"/>
                <a:gd name="T111" fmla="*/ 20156 h 1134"/>
                <a:gd name="T112" fmla="*/ 205936 w 1074"/>
                <a:gd name="T113" fmla="*/ 22395 h 1134"/>
                <a:gd name="T114" fmla="*/ 223843 w 1074"/>
                <a:gd name="T115" fmla="*/ 0 h 1134"/>
                <a:gd name="T116" fmla="*/ 235035 w 1074"/>
                <a:gd name="T117" fmla="*/ 24634 h 1134"/>
                <a:gd name="T118" fmla="*/ 239512 w 1074"/>
                <a:gd name="T119" fmla="*/ 53748 h 1134"/>
                <a:gd name="T120" fmla="*/ 264135 w 1074"/>
                <a:gd name="T121" fmla="*/ 73903 h 1134"/>
                <a:gd name="T122" fmla="*/ 295473 w 1074"/>
                <a:gd name="T123" fmla="*/ 62706 h 1134"/>
                <a:gd name="T124" fmla="*/ 320095 w 1074"/>
                <a:gd name="T125" fmla="*/ 55987 h 113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74"/>
                <a:gd name="T190" fmla="*/ 0 h 1134"/>
                <a:gd name="T191" fmla="*/ 1074 w 1074"/>
                <a:gd name="T192" fmla="*/ 1134 h 113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74" h="1134">
                  <a:moveTo>
                    <a:pt x="864" y="156"/>
                  </a:moveTo>
                  <a:lnTo>
                    <a:pt x="876" y="168"/>
                  </a:lnTo>
                  <a:lnTo>
                    <a:pt x="864" y="174"/>
                  </a:lnTo>
                  <a:lnTo>
                    <a:pt x="858" y="186"/>
                  </a:lnTo>
                  <a:lnTo>
                    <a:pt x="864" y="192"/>
                  </a:lnTo>
                  <a:lnTo>
                    <a:pt x="870" y="204"/>
                  </a:lnTo>
                  <a:lnTo>
                    <a:pt x="876" y="216"/>
                  </a:lnTo>
                  <a:lnTo>
                    <a:pt x="876" y="228"/>
                  </a:lnTo>
                  <a:lnTo>
                    <a:pt x="882" y="222"/>
                  </a:lnTo>
                  <a:lnTo>
                    <a:pt x="882" y="228"/>
                  </a:lnTo>
                  <a:lnTo>
                    <a:pt x="876" y="234"/>
                  </a:lnTo>
                  <a:lnTo>
                    <a:pt x="888" y="240"/>
                  </a:lnTo>
                  <a:lnTo>
                    <a:pt x="894" y="240"/>
                  </a:lnTo>
                  <a:lnTo>
                    <a:pt x="894" y="246"/>
                  </a:lnTo>
                  <a:lnTo>
                    <a:pt x="894" y="252"/>
                  </a:lnTo>
                  <a:lnTo>
                    <a:pt x="888" y="252"/>
                  </a:lnTo>
                  <a:lnTo>
                    <a:pt x="882" y="252"/>
                  </a:lnTo>
                  <a:lnTo>
                    <a:pt x="882" y="258"/>
                  </a:lnTo>
                  <a:lnTo>
                    <a:pt x="882" y="264"/>
                  </a:lnTo>
                  <a:lnTo>
                    <a:pt x="888" y="264"/>
                  </a:lnTo>
                  <a:lnTo>
                    <a:pt x="894" y="276"/>
                  </a:lnTo>
                  <a:lnTo>
                    <a:pt x="900" y="282"/>
                  </a:lnTo>
                  <a:lnTo>
                    <a:pt x="900" y="288"/>
                  </a:lnTo>
                  <a:lnTo>
                    <a:pt x="894" y="282"/>
                  </a:lnTo>
                  <a:lnTo>
                    <a:pt x="888" y="294"/>
                  </a:lnTo>
                  <a:lnTo>
                    <a:pt x="882" y="294"/>
                  </a:lnTo>
                  <a:lnTo>
                    <a:pt x="882" y="306"/>
                  </a:lnTo>
                  <a:lnTo>
                    <a:pt x="876" y="306"/>
                  </a:lnTo>
                  <a:lnTo>
                    <a:pt x="870" y="306"/>
                  </a:lnTo>
                  <a:lnTo>
                    <a:pt x="864" y="306"/>
                  </a:lnTo>
                  <a:lnTo>
                    <a:pt x="864" y="318"/>
                  </a:lnTo>
                  <a:lnTo>
                    <a:pt x="864" y="324"/>
                  </a:lnTo>
                  <a:lnTo>
                    <a:pt x="870" y="336"/>
                  </a:lnTo>
                  <a:lnTo>
                    <a:pt x="870" y="354"/>
                  </a:lnTo>
                  <a:lnTo>
                    <a:pt x="876" y="360"/>
                  </a:lnTo>
                  <a:lnTo>
                    <a:pt x="882" y="360"/>
                  </a:lnTo>
                  <a:lnTo>
                    <a:pt x="894" y="360"/>
                  </a:lnTo>
                  <a:lnTo>
                    <a:pt x="894" y="354"/>
                  </a:lnTo>
                  <a:lnTo>
                    <a:pt x="894" y="360"/>
                  </a:lnTo>
                  <a:lnTo>
                    <a:pt x="900" y="360"/>
                  </a:lnTo>
                  <a:lnTo>
                    <a:pt x="912" y="366"/>
                  </a:lnTo>
                  <a:lnTo>
                    <a:pt x="906" y="378"/>
                  </a:lnTo>
                  <a:lnTo>
                    <a:pt x="906" y="390"/>
                  </a:lnTo>
                  <a:lnTo>
                    <a:pt x="924" y="408"/>
                  </a:lnTo>
                  <a:lnTo>
                    <a:pt x="930" y="402"/>
                  </a:lnTo>
                  <a:lnTo>
                    <a:pt x="936" y="402"/>
                  </a:lnTo>
                  <a:lnTo>
                    <a:pt x="942" y="402"/>
                  </a:lnTo>
                  <a:lnTo>
                    <a:pt x="948" y="396"/>
                  </a:lnTo>
                  <a:lnTo>
                    <a:pt x="954" y="408"/>
                  </a:lnTo>
                  <a:lnTo>
                    <a:pt x="954" y="414"/>
                  </a:lnTo>
                  <a:lnTo>
                    <a:pt x="942" y="414"/>
                  </a:lnTo>
                  <a:lnTo>
                    <a:pt x="942" y="426"/>
                  </a:lnTo>
                  <a:lnTo>
                    <a:pt x="954" y="426"/>
                  </a:lnTo>
                  <a:lnTo>
                    <a:pt x="954" y="438"/>
                  </a:lnTo>
                  <a:lnTo>
                    <a:pt x="948" y="444"/>
                  </a:lnTo>
                  <a:lnTo>
                    <a:pt x="948" y="450"/>
                  </a:lnTo>
                  <a:lnTo>
                    <a:pt x="954" y="450"/>
                  </a:lnTo>
                  <a:lnTo>
                    <a:pt x="954" y="456"/>
                  </a:lnTo>
                  <a:lnTo>
                    <a:pt x="954" y="462"/>
                  </a:lnTo>
                  <a:lnTo>
                    <a:pt x="948" y="462"/>
                  </a:lnTo>
                  <a:lnTo>
                    <a:pt x="948" y="474"/>
                  </a:lnTo>
                  <a:lnTo>
                    <a:pt x="954" y="474"/>
                  </a:lnTo>
                  <a:lnTo>
                    <a:pt x="954" y="480"/>
                  </a:lnTo>
                  <a:lnTo>
                    <a:pt x="936" y="486"/>
                  </a:lnTo>
                  <a:lnTo>
                    <a:pt x="936" y="492"/>
                  </a:lnTo>
                  <a:lnTo>
                    <a:pt x="936" y="504"/>
                  </a:lnTo>
                  <a:lnTo>
                    <a:pt x="924" y="498"/>
                  </a:lnTo>
                  <a:lnTo>
                    <a:pt x="918" y="498"/>
                  </a:lnTo>
                  <a:lnTo>
                    <a:pt x="918" y="510"/>
                  </a:lnTo>
                  <a:lnTo>
                    <a:pt x="918" y="516"/>
                  </a:lnTo>
                  <a:lnTo>
                    <a:pt x="918" y="522"/>
                  </a:lnTo>
                  <a:lnTo>
                    <a:pt x="906" y="522"/>
                  </a:lnTo>
                  <a:lnTo>
                    <a:pt x="912" y="540"/>
                  </a:lnTo>
                  <a:lnTo>
                    <a:pt x="912" y="546"/>
                  </a:lnTo>
                  <a:lnTo>
                    <a:pt x="918" y="546"/>
                  </a:lnTo>
                  <a:lnTo>
                    <a:pt x="924" y="546"/>
                  </a:lnTo>
                  <a:lnTo>
                    <a:pt x="936" y="540"/>
                  </a:lnTo>
                  <a:lnTo>
                    <a:pt x="942" y="540"/>
                  </a:lnTo>
                  <a:lnTo>
                    <a:pt x="936" y="546"/>
                  </a:lnTo>
                  <a:lnTo>
                    <a:pt x="936" y="552"/>
                  </a:lnTo>
                  <a:lnTo>
                    <a:pt x="942" y="558"/>
                  </a:lnTo>
                  <a:lnTo>
                    <a:pt x="942" y="564"/>
                  </a:lnTo>
                  <a:lnTo>
                    <a:pt x="924" y="582"/>
                  </a:lnTo>
                  <a:lnTo>
                    <a:pt x="930" y="594"/>
                  </a:lnTo>
                  <a:lnTo>
                    <a:pt x="930" y="600"/>
                  </a:lnTo>
                  <a:lnTo>
                    <a:pt x="930" y="606"/>
                  </a:lnTo>
                  <a:lnTo>
                    <a:pt x="936" y="612"/>
                  </a:lnTo>
                  <a:lnTo>
                    <a:pt x="942" y="612"/>
                  </a:lnTo>
                  <a:lnTo>
                    <a:pt x="948" y="618"/>
                  </a:lnTo>
                  <a:lnTo>
                    <a:pt x="960" y="630"/>
                  </a:lnTo>
                  <a:lnTo>
                    <a:pt x="954" y="636"/>
                  </a:lnTo>
                  <a:lnTo>
                    <a:pt x="960" y="648"/>
                  </a:lnTo>
                  <a:lnTo>
                    <a:pt x="972" y="648"/>
                  </a:lnTo>
                  <a:lnTo>
                    <a:pt x="972" y="690"/>
                  </a:lnTo>
                  <a:lnTo>
                    <a:pt x="978" y="690"/>
                  </a:lnTo>
                  <a:lnTo>
                    <a:pt x="984" y="690"/>
                  </a:lnTo>
                  <a:lnTo>
                    <a:pt x="984" y="696"/>
                  </a:lnTo>
                  <a:lnTo>
                    <a:pt x="990" y="696"/>
                  </a:lnTo>
                  <a:lnTo>
                    <a:pt x="1002" y="696"/>
                  </a:lnTo>
                  <a:lnTo>
                    <a:pt x="1008" y="696"/>
                  </a:lnTo>
                  <a:lnTo>
                    <a:pt x="1014" y="702"/>
                  </a:lnTo>
                  <a:lnTo>
                    <a:pt x="1008" y="708"/>
                  </a:lnTo>
                  <a:lnTo>
                    <a:pt x="1014" y="714"/>
                  </a:lnTo>
                  <a:lnTo>
                    <a:pt x="1014" y="720"/>
                  </a:lnTo>
                  <a:lnTo>
                    <a:pt x="1008" y="720"/>
                  </a:lnTo>
                  <a:lnTo>
                    <a:pt x="1008" y="732"/>
                  </a:lnTo>
                  <a:lnTo>
                    <a:pt x="1008" y="738"/>
                  </a:lnTo>
                  <a:lnTo>
                    <a:pt x="1014" y="738"/>
                  </a:lnTo>
                  <a:lnTo>
                    <a:pt x="1026" y="750"/>
                  </a:lnTo>
                  <a:lnTo>
                    <a:pt x="1026" y="756"/>
                  </a:lnTo>
                  <a:lnTo>
                    <a:pt x="1032" y="756"/>
                  </a:lnTo>
                  <a:lnTo>
                    <a:pt x="1044" y="762"/>
                  </a:lnTo>
                  <a:lnTo>
                    <a:pt x="1050" y="768"/>
                  </a:lnTo>
                  <a:lnTo>
                    <a:pt x="1056" y="768"/>
                  </a:lnTo>
                  <a:lnTo>
                    <a:pt x="1056" y="780"/>
                  </a:lnTo>
                  <a:lnTo>
                    <a:pt x="1068" y="780"/>
                  </a:lnTo>
                  <a:lnTo>
                    <a:pt x="1062" y="780"/>
                  </a:lnTo>
                  <a:lnTo>
                    <a:pt x="1062" y="786"/>
                  </a:lnTo>
                  <a:lnTo>
                    <a:pt x="1062" y="792"/>
                  </a:lnTo>
                  <a:lnTo>
                    <a:pt x="1050" y="798"/>
                  </a:lnTo>
                  <a:lnTo>
                    <a:pt x="1044" y="804"/>
                  </a:lnTo>
                  <a:lnTo>
                    <a:pt x="1050" y="816"/>
                  </a:lnTo>
                  <a:lnTo>
                    <a:pt x="1056" y="810"/>
                  </a:lnTo>
                  <a:lnTo>
                    <a:pt x="1068" y="810"/>
                  </a:lnTo>
                  <a:lnTo>
                    <a:pt x="1068" y="816"/>
                  </a:lnTo>
                  <a:lnTo>
                    <a:pt x="1068" y="828"/>
                  </a:lnTo>
                  <a:lnTo>
                    <a:pt x="1068" y="834"/>
                  </a:lnTo>
                  <a:lnTo>
                    <a:pt x="1074" y="840"/>
                  </a:lnTo>
                  <a:lnTo>
                    <a:pt x="1074" y="858"/>
                  </a:lnTo>
                  <a:lnTo>
                    <a:pt x="1068" y="852"/>
                  </a:lnTo>
                  <a:lnTo>
                    <a:pt x="1062" y="858"/>
                  </a:lnTo>
                  <a:lnTo>
                    <a:pt x="1068" y="858"/>
                  </a:lnTo>
                  <a:lnTo>
                    <a:pt x="1068" y="870"/>
                  </a:lnTo>
                  <a:lnTo>
                    <a:pt x="1062" y="870"/>
                  </a:lnTo>
                  <a:lnTo>
                    <a:pt x="1056" y="870"/>
                  </a:lnTo>
                  <a:lnTo>
                    <a:pt x="1050" y="876"/>
                  </a:lnTo>
                  <a:lnTo>
                    <a:pt x="1056" y="882"/>
                  </a:lnTo>
                  <a:lnTo>
                    <a:pt x="1050" y="888"/>
                  </a:lnTo>
                  <a:lnTo>
                    <a:pt x="1044" y="894"/>
                  </a:lnTo>
                  <a:lnTo>
                    <a:pt x="1038" y="900"/>
                  </a:lnTo>
                  <a:lnTo>
                    <a:pt x="1032" y="900"/>
                  </a:lnTo>
                  <a:lnTo>
                    <a:pt x="1026" y="900"/>
                  </a:lnTo>
                  <a:lnTo>
                    <a:pt x="1020" y="906"/>
                  </a:lnTo>
                  <a:lnTo>
                    <a:pt x="1014" y="912"/>
                  </a:lnTo>
                  <a:lnTo>
                    <a:pt x="990" y="936"/>
                  </a:lnTo>
                  <a:lnTo>
                    <a:pt x="978" y="942"/>
                  </a:lnTo>
                  <a:lnTo>
                    <a:pt x="978" y="948"/>
                  </a:lnTo>
                  <a:lnTo>
                    <a:pt x="984" y="948"/>
                  </a:lnTo>
                  <a:lnTo>
                    <a:pt x="990" y="954"/>
                  </a:lnTo>
                  <a:lnTo>
                    <a:pt x="990" y="960"/>
                  </a:lnTo>
                  <a:lnTo>
                    <a:pt x="990" y="966"/>
                  </a:lnTo>
                  <a:lnTo>
                    <a:pt x="984" y="966"/>
                  </a:lnTo>
                  <a:lnTo>
                    <a:pt x="984" y="972"/>
                  </a:lnTo>
                  <a:lnTo>
                    <a:pt x="978" y="972"/>
                  </a:lnTo>
                  <a:lnTo>
                    <a:pt x="972" y="978"/>
                  </a:lnTo>
                  <a:lnTo>
                    <a:pt x="972" y="984"/>
                  </a:lnTo>
                  <a:lnTo>
                    <a:pt x="966" y="990"/>
                  </a:lnTo>
                  <a:lnTo>
                    <a:pt x="966" y="996"/>
                  </a:lnTo>
                  <a:lnTo>
                    <a:pt x="966" y="1002"/>
                  </a:lnTo>
                  <a:lnTo>
                    <a:pt x="972" y="1002"/>
                  </a:lnTo>
                  <a:lnTo>
                    <a:pt x="972" y="1008"/>
                  </a:lnTo>
                  <a:lnTo>
                    <a:pt x="972" y="1014"/>
                  </a:lnTo>
                  <a:lnTo>
                    <a:pt x="972" y="1020"/>
                  </a:lnTo>
                  <a:lnTo>
                    <a:pt x="972" y="1026"/>
                  </a:lnTo>
                  <a:lnTo>
                    <a:pt x="972" y="1032"/>
                  </a:lnTo>
                  <a:lnTo>
                    <a:pt x="972" y="1038"/>
                  </a:lnTo>
                  <a:lnTo>
                    <a:pt x="972" y="1044"/>
                  </a:lnTo>
                  <a:lnTo>
                    <a:pt x="966" y="1050"/>
                  </a:lnTo>
                  <a:lnTo>
                    <a:pt x="960" y="1050"/>
                  </a:lnTo>
                  <a:lnTo>
                    <a:pt x="954" y="1050"/>
                  </a:lnTo>
                  <a:lnTo>
                    <a:pt x="948" y="1050"/>
                  </a:lnTo>
                  <a:lnTo>
                    <a:pt x="942" y="1050"/>
                  </a:lnTo>
                  <a:lnTo>
                    <a:pt x="942" y="1056"/>
                  </a:lnTo>
                  <a:lnTo>
                    <a:pt x="930" y="1050"/>
                  </a:lnTo>
                  <a:lnTo>
                    <a:pt x="930" y="1062"/>
                  </a:lnTo>
                  <a:lnTo>
                    <a:pt x="930" y="1068"/>
                  </a:lnTo>
                  <a:lnTo>
                    <a:pt x="936" y="1068"/>
                  </a:lnTo>
                  <a:lnTo>
                    <a:pt x="936" y="1086"/>
                  </a:lnTo>
                  <a:lnTo>
                    <a:pt x="930" y="1092"/>
                  </a:lnTo>
                  <a:lnTo>
                    <a:pt x="930" y="1104"/>
                  </a:lnTo>
                  <a:lnTo>
                    <a:pt x="924" y="1098"/>
                  </a:lnTo>
                  <a:lnTo>
                    <a:pt x="918" y="1098"/>
                  </a:lnTo>
                  <a:lnTo>
                    <a:pt x="924" y="1098"/>
                  </a:lnTo>
                  <a:lnTo>
                    <a:pt x="918" y="1092"/>
                  </a:lnTo>
                  <a:lnTo>
                    <a:pt x="912" y="1092"/>
                  </a:lnTo>
                  <a:lnTo>
                    <a:pt x="906" y="1098"/>
                  </a:lnTo>
                  <a:lnTo>
                    <a:pt x="900" y="1098"/>
                  </a:lnTo>
                  <a:lnTo>
                    <a:pt x="894" y="1104"/>
                  </a:lnTo>
                  <a:lnTo>
                    <a:pt x="888" y="1104"/>
                  </a:lnTo>
                  <a:lnTo>
                    <a:pt x="876" y="1110"/>
                  </a:lnTo>
                  <a:lnTo>
                    <a:pt x="870" y="1110"/>
                  </a:lnTo>
                  <a:lnTo>
                    <a:pt x="864" y="1110"/>
                  </a:lnTo>
                  <a:lnTo>
                    <a:pt x="852" y="1104"/>
                  </a:lnTo>
                  <a:lnTo>
                    <a:pt x="852" y="1098"/>
                  </a:lnTo>
                  <a:lnTo>
                    <a:pt x="846" y="1098"/>
                  </a:lnTo>
                  <a:lnTo>
                    <a:pt x="822" y="1098"/>
                  </a:lnTo>
                  <a:lnTo>
                    <a:pt x="822" y="1104"/>
                  </a:lnTo>
                  <a:lnTo>
                    <a:pt x="816" y="1110"/>
                  </a:lnTo>
                  <a:lnTo>
                    <a:pt x="810" y="1116"/>
                  </a:lnTo>
                  <a:lnTo>
                    <a:pt x="798" y="1110"/>
                  </a:lnTo>
                  <a:lnTo>
                    <a:pt x="792" y="1116"/>
                  </a:lnTo>
                  <a:lnTo>
                    <a:pt x="786" y="1110"/>
                  </a:lnTo>
                  <a:lnTo>
                    <a:pt x="780" y="1110"/>
                  </a:lnTo>
                  <a:lnTo>
                    <a:pt x="774" y="1110"/>
                  </a:lnTo>
                  <a:lnTo>
                    <a:pt x="774" y="1116"/>
                  </a:lnTo>
                  <a:lnTo>
                    <a:pt x="768" y="1110"/>
                  </a:lnTo>
                  <a:lnTo>
                    <a:pt x="768" y="1098"/>
                  </a:lnTo>
                  <a:lnTo>
                    <a:pt x="762" y="1098"/>
                  </a:lnTo>
                  <a:lnTo>
                    <a:pt x="756" y="1104"/>
                  </a:lnTo>
                  <a:lnTo>
                    <a:pt x="750" y="1104"/>
                  </a:lnTo>
                  <a:lnTo>
                    <a:pt x="744" y="1104"/>
                  </a:lnTo>
                  <a:lnTo>
                    <a:pt x="744" y="1098"/>
                  </a:lnTo>
                  <a:lnTo>
                    <a:pt x="750" y="1098"/>
                  </a:lnTo>
                  <a:lnTo>
                    <a:pt x="768" y="1092"/>
                  </a:lnTo>
                  <a:lnTo>
                    <a:pt x="762" y="1080"/>
                  </a:lnTo>
                  <a:lnTo>
                    <a:pt x="756" y="1080"/>
                  </a:lnTo>
                  <a:lnTo>
                    <a:pt x="750" y="1080"/>
                  </a:lnTo>
                  <a:lnTo>
                    <a:pt x="744" y="1080"/>
                  </a:lnTo>
                  <a:lnTo>
                    <a:pt x="744" y="1086"/>
                  </a:lnTo>
                  <a:lnTo>
                    <a:pt x="738" y="1080"/>
                  </a:lnTo>
                  <a:lnTo>
                    <a:pt x="732" y="1080"/>
                  </a:lnTo>
                  <a:lnTo>
                    <a:pt x="732" y="1086"/>
                  </a:lnTo>
                  <a:lnTo>
                    <a:pt x="720" y="1080"/>
                  </a:lnTo>
                  <a:lnTo>
                    <a:pt x="720" y="1074"/>
                  </a:lnTo>
                  <a:lnTo>
                    <a:pt x="714" y="1074"/>
                  </a:lnTo>
                  <a:lnTo>
                    <a:pt x="690" y="1050"/>
                  </a:lnTo>
                  <a:lnTo>
                    <a:pt x="684" y="1044"/>
                  </a:lnTo>
                  <a:lnTo>
                    <a:pt x="672" y="1056"/>
                  </a:lnTo>
                  <a:lnTo>
                    <a:pt x="678" y="1062"/>
                  </a:lnTo>
                  <a:lnTo>
                    <a:pt x="672" y="1068"/>
                  </a:lnTo>
                  <a:lnTo>
                    <a:pt x="678" y="1074"/>
                  </a:lnTo>
                  <a:lnTo>
                    <a:pt x="672" y="1092"/>
                  </a:lnTo>
                  <a:lnTo>
                    <a:pt x="660" y="1080"/>
                  </a:lnTo>
                  <a:lnTo>
                    <a:pt x="660" y="1074"/>
                  </a:lnTo>
                  <a:lnTo>
                    <a:pt x="654" y="1074"/>
                  </a:lnTo>
                  <a:lnTo>
                    <a:pt x="648" y="1074"/>
                  </a:lnTo>
                  <a:lnTo>
                    <a:pt x="636" y="1074"/>
                  </a:lnTo>
                  <a:lnTo>
                    <a:pt x="636" y="1098"/>
                  </a:lnTo>
                  <a:lnTo>
                    <a:pt x="630" y="1104"/>
                  </a:lnTo>
                  <a:lnTo>
                    <a:pt x="630" y="1110"/>
                  </a:lnTo>
                  <a:lnTo>
                    <a:pt x="636" y="1110"/>
                  </a:lnTo>
                  <a:lnTo>
                    <a:pt x="630" y="1110"/>
                  </a:lnTo>
                  <a:lnTo>
                    <a:pt x="612" y="1116"/>
                  </a:lnTo>
                  <a:lnTo>
                    <a:pt x="606" y="1122"/>
                  </a:lnTo>
                  <a:lnTo>
                    <a:pt x="600" y="1128"/>
                  </a:lnTo>
                  <a:lnTo>
                    <a:pt x="594" y="1122"/>
                  </a:lnTo>
                  <a:lnTo>
                    <a:pt x="600" y="1122"/>
                  </a:lnTo>
                  <a:lnTo>
                    <a:pt x="600" y="1116"/>
                  </a:lnTo>
                  <a:lnTo>
                    <a:pt x="594" y="1110"/>
                  </a:lnTo>
                  <a:lnTo>
                    <a:pt x="594" y="1104"/>
                  </a:lnTo>
                  <a:lnTo>
                    <a:pt x="594" y="1098"/>
                  </a:lnTo>
                  <a:lnTo>
                    <a:pt x="588" y="1098"/>
                  </a:lnTo>
                  <a:lnTo>
                    <a:pt x="582" y="1098"/>
                  </a:lnTo>
                  <a:lnTo>
                    <a:pt x="576" y="1098"/>
                  </a:lnTo>
                  <a:lnTo>
                    <a:pt x="570" y="1098"/>
                  </a:lnTo>
                  <a:lnTo>
                    <a:pt x="564" y="1098"/>
                  </a:lnTo>
                  <a:lnTo>
                    <a:pt x="558" y="1098"/>
                  </a:lnTo>
                  <a:lnTo>
                    <a:pt x="558" y="1092"/>
                  </a:lnTo>
                  <a:lnTo>
                    <a:pt x="552" y="1092"/>
                  </a:lnTo>
                  <a:lnTo>
                    <a:pt x="546" y="1098"/>
                  </a:lnTo>
                  <a:lnTo>
                    <a:pt x="540" y="1098"/>
                  </a:lnTo>
                  <a:lnTo>
                    <a:pt x="534" y="1098"/>
                  </a:lnTo>
                  <a:lnTo>
                    <a:pt x="528" y="1098"/>
                  </a:lnTo>
                  <a:lnTo>
                    <a:pt x="528" y="1092"/>
                  </a:lnTo>
                  <a:lnTo>
                    <a:pt x="528" y="1086"/>
                  </a:lnTo>
                  <a:lnTo>
                    <a:pt x="516" y="1086"/>
                  </a:lnTo>
                  <a:lnTo>
                    <a:pt x="516" y="1080"/>
                  </a:lnTo>
                  <a:lnTo>
                    <a:pt x="510" y="1080"/>
                  </a:lnTo>
                  <a:lnTo>
                    <a:pt x="504" y="1080"/>
                  </a:lnTo>
                  <a:lnTo>
                    <a:pt x="498" y="1080"/>
                  </a:lnTo>
                  <a:lnTo>
                    <a:pt x="492" y="1074"/>
                  </a:lnTo>
                  <a:lnTo>
                    <a:pt x="492" y="1068"/>
                  </a:lnTo>
                  <a:lnTo>
                    <a:pt x="486" y="1074"/>
                  </a:lnTo>
                  <a:lnTo>
                    <a:pt x="480" y="1068"/>
                  </a:lnTo>
                  <a:lnTo>
                    <a:pt x="474" y="1074"/>
                  </a:lnTo>
                  <a:lnTo>
                    <a:pt x="468" y="1074"/>
                  </a:lnTo>
                  <a:lnTo>
                    <a:pt x="468" y="1080"/>
                  </a:lnTo>
                  <a:lnTo>
                    <a:pt x="462" y="1080"/>
                  </a:lnTo>
                  <a:lnTo>
                    <a:pt x="456" y="1086"/>
                  </a:lnTo>
                  <a:lnTo>
                    <a:pt x="462" y="1092"/>
                  </a:lnTo>
                  <a:lnTo>
                    <a:pt x="456" y="1098"/>
                  </a:lnTo>
                  <a:lnTo>
                    <a:pt x="456" y="1104"/>
                  </a:lnTo>
                  <a:lnTo>
                    <a:pt x="456" y="1110"/>
                  </a:lnTo>
                  <a:lnTo>
                    <a:pt x="456" y="1116"/>
                  </a:lnTo>
                  <a:lnTo>
                    <a:pt x="456" y="1122"/>
                  </a:lnTo>
                  <a:lnTo>
                    <a:pt x="450" y="1128"/>
                  </a:lnTo>
                  <a:lnTo>
                    <a:pt x="450" y="1134"/>
                  </a:lnTo>
                  <a:lnTo>
                    <a:pt x="456" y="1134"/>
                  </a:lnTo>
                  <a:lnTo>
                    <a:pt x="450" y="1134"/>
                  </a:lnTo>
                  <a:lnTo>
                    <a:pt x="444" y="1134"/>
                  </a:lnTo>
                  <a:lnTo>
                    <a:pt x="444" y="1128"/>
                  </a:lnTo>
                  <a:lnTo>
                    <a:pt x="438" y="1128"/>
                  </a:lnTo>
                  <a:lnTo>
                    <a:pt x="432" y="1122"/>
                  </a:lnTo>
                  <a:lnTo>
                    <a:pt x="432" y="1116"/>
                  </a:lnTo>
                  <a:lnTo>
                    <a:pt x="426" y="1116"/>
                  </a:lnTo>
                  <a:lnTo>
                    <a:pt x="426" y="1110"/>
                  </a:lnTo>
                  <a:lnTo>
                    <a:pt x="426" y="1104"/>
                  </a:lnTo>
                  <a:lnTo>
                    <a:pt x="426" y="1098"/>
                  </a:lnTo>
                  <a:lnTo>
                    <a:pt x="426" y="1092"/>
                  </a:lnTo>
                  <a:lnTo>
                    <a:pt x="432" y="1092"/>
                  </a:lnTo>
                  <a:lnTo>
                    <a:pt x="432" y="1086"/>
                  </a:lnTo>
                  <a:lnTo>
                    <a:pt x="432" y="1080"/>
                  </a:lnTo>
                  <a:lnTo>
                    <a:pt x="426" y="1080"/>
                  </a:lnTo>
                  <a:lnTo>
                    <a:pt x="432" y="1080"/>
                  </a:lnTo>
                  <a:lnTo>
                    <a:pt x="426" y="1074"/>
                  </a:lnTo>
                  <a:lnTo>
                    <a:pt x="426" y="1068"/>
                  </a:lnTo>
                  <a:lnTo>
                    <a:pt x="420" y="1068"/>
                  </a:lnTo>
                  <a:lnTo>
                    <a:pt x="414" y="1068"/>
                  </a:lnTo>
                  <a:lnTo>
                    <a:pt x="408" y="1068"/>
                  </a:lnTo>
                  <a:lnTo>
                    <a:pt x="402" y="1068"/>
                  </a:lnTo>
                  <a:lnTo>
                    <a:pt x="402" y="1074"/>
                  </a:lnTo>
                  <a:lnTo>
                    <a:pt x="402" y="1080"/>
                  </a:lnTo>
                  <a:lnTo>
                    <a:pt x="396" y="1086"/>
                  </a:lnTo>
                  <a:lnTo>
                    <a:pt x="396" y="1092"/>
                  </a:lnTo>
                  <a:lnTo>
                    <a:pt x="390" y="1092"/>
                  </a:lnTo>
                  <a:lnTo>
                    <a:pt x="384" y="1092"/>
                  </a:lnTo>
                  <a:lnTo>
                    <a:pt x="378" y="1092"/>
                  </a:lnTo>
                  <a:lnTo>
                    <a:pt x="378" y="1086"/>
                  </a:lnTo>
                  <a:lnTo>
                    <a:pt x="378" y="1080"/>
                  </a:lnTo>
                  <a:lnTo>
                    <a:pt x="378" y="1074"/>
                  </a:lnTo>
                  <a:lnTo>
                    <a:pt x="384" y="1074"/>
                  </a:lnTo>
                  <a:lnTo>
                    <a:pt x="384" y="1068"/>
                  </a:lnTo>
                  <a:lnTo>
                    <a:pt x="390" y="1068"/>
                  </a:lnTo>
                  <a:lnTo>
                    <a:pt x="396" y="1068"/>
                  </a:lnTo>
                  <a:lnTo>
                    <a:pt x="396" y="1062"/>
                  </a:lnTo>
                  <a:lnTo>
                    <a:pt x="402" y="1056"/>
                  </a:lnTo>
                  <a:lnTo>
                    <a:pt x="402" y="1050"/>
                  </a:lnTo>
                  <a:lnTo>
                    <a:pt x="402" y="1044"/>
                  </a:lnTo>
                  <a:lnTo>
                    <a:pt x="402" y="1038"/>
                  </a:lnTo>
                  <a:lnTo>
                    <a:pt x="402" y="1032"/>
                  </a:lnTo>
                  <a:lnTo>
                    <a:pt x="396" y="1032"/>
                  </a:lnTo>
                  <a:lnTo>
                    <a:pt x="396" y="1026"/>
                  </a:lnTo>
                  <a:lnTo>
                    <a:pt x="390" y="1026"/>
                  </a:lnTo>
                  <a:lnTo>
                    <a:pt x="384" y="1026"/>
                  </a:lnTo>
                  <a:lnTo>
                    <a:pt x="384" y="1032"/>
                  </a:lnTo>
                  <a:lnTo>
                    <a:pt x="378" y="1032"/>
                  </a:lnTo>
                  <a:lnTo>
                    <a:pt x="378" y="1026"/>
                  </a:lnTo>
                  <a:lnTo>
                    <a:pt x="372" y="1026"/>
                  </a:lnTo>
                  <a:lnTo>
                    <a:pt x="372" y="1032"/>
                  </a:lnTo>
                  <a:lnTo>
                    <a:pt x="366" y="1032"/>
                  </a:lnTo>
                  <a:lnTo>
                    <a:pt x="366" y="1038"/>
                  </a:lnTo>
                  <a:lnTo>
                    <a:pt x="360" y="1038"/>
                  </a:lnTo>
                  <a:lnTo>
                    <a:pt x="354" y="1044"/>
                  </a:lnTo>
                  <a:lnTo>
                    <a:pt x="348" y="1044"/>
                  </a:lnTo>
                  <a:lnTo>
                    <a:pt x="348" y="1050"/>
                  </a:lnTo>
                  <a:lnTo>
                    <a:pt x="342" y="1050"/>
                  </a:lnTo>
                  <a:lnTo>
                    <a:pt x="336" y="1050"/>
                  </a:lnTo>
                  <a:lnTo>
                    <a:pt x="330" y="1050"/>
                  </a:lnTo>
                  <a:lnTo>
                    <a:pt x="330" y="1044"/>
                  </a:lnTo>
                  <a:lnTo>
                    <a:pt x="324" y="1038"/>
                  </a:lnTo>
                  <a:lnTo>
                    <a:pt x="324" y="1032"/>
                  </a:lnTo>
                  <a:lnTo>
                    <a:pt x="324" y="1026"/>
                  </a:lnTo>
                  <a:lnTo>
                    <a:pt x="330" y="1026"/>
                  </a:lnTo>
                  <a:lnTo>
                    <a:pt x="330" y="1020"/>
                  </a:lnTo>
                  <a:lnTo>
                    <a:pt x="324" y="1020"/>
                  </a:lnTo>
                  <a:lnTo>
                    <a:pt x="318" y="1020"/>
                  </a:lnTo>
                  <a:lnTo>
                    <a:pt x="318" y="1014"/>
                  </a:lnTo>
                  <a:lnTo>
                    <a:pt x="312" y="1014"/>
                  </a:lnTo>
                  <a:lnTo>
                    <a:pt x="306" y="1020"/>
                  </a:lnTo>
                  <a:lnTo>
                    <a:pt x="306" y="1026"/>
                  </a:lnTo>
                  <a:lnTo>
                    <a:pt x="300" y="1032"/>
                  </a:lnTo>
                  <a:lnTo>
                    <a:pt x="294" y="1032"/>
                  </a:lnTo>
                  <a:lnTo>
                    <a:pt x="288" y="1032"/>
                  </a:lnTo>
                  <a:lnTo>
                    <a:pt x="282" y="1026"/>
                  </a:lnTo>
                  <a:lnTo>
                    <a:pt x="282" y="1020"/>
                  </a:lnTo>
                  <a:lnTo>
                    <a:pt x="288" y="1014"/>
                  </a:lnTo>
                  <a:lnTo>
                    <a:pt x="288" y="1008"/>
                  </a:lnTo>
                  <a:lnTo>
                    <a:pt x="288" y="1002"/>
                  </a:lnTo>
                  <a:lnTo>
                    <a:pt x="288" y="996"/>
                  </a:lnTo>
                  <a:lnTo>
                    <a:pt x="288" y="990"/>
                  </a:lnTo>
                  <a:lnTo>
                    <a:pt x="282" y="984"/>
                  </a:lnTo>
                  <a:lnTo>
                    <a:pt x="276" y="978"/>
                  </a:lnTo>
                  <a:lnTo>
                    <a:pt x="270" y="978"/>
                  </a:lnTo>
                  <a:lnTo>
                    <a:pt x="264" y="978"/>
                  </a:lnTo>
                  <a:lnTo>
                    <a:pt x="258" y="978"/>
                  </a:lnTo>
                  <a:lnTo>
                    <a:pt x="252" y="978"/>
                  </a:lnTo>
                  <a:lnTo>
                    <a:pt x="246" y="978"/>
                  </a:lnTo>
                  <a:lnTo>
                    <a:pt x="240" y="978"/>
                  </a:lnTo>
                  <a:lnTo>
                    <a:pt x="234" y="978"/>
                  </a:lnTo>
                  <a:lnTo>
                    <a:pt x="234" y="972"/>
                  </a:lnTo>
                  <a:lnTo>
                    <a:pt x="228" y="972"/>
                  </a:lnTo>
                  <a:lnTo>
                    <a:pt x="228" y="966"/>
                  </a:lnTo>
                  <a:lnTo>
                    <a:pt x="222" y="966"/>
                  </a:lnTo>
                  <a:lnTo>
                    <a:pt x="216" y="966"/>
                  </a:lnTo>
                  <a:lnTo>
                    <a:pt x="216" y="960"/>
                  </a:lnTo>
                  <a:lnTo>
                    <a:pt x="210" y="960"/>
                  </a:lnTo>
                  <a:lnTo>
                    <a:pt x="210" y="954"/>
                  </a:lnTo>
                  <a:lnTo>
                    <a:pt x="204" y="948"/>
                  </a:lnTo>
                  <a:lnTo>
                    <a:pt x="204" y="942"/>
                  </a:lnTo>
                  <a:lnTo>
                    <a:pt x="204" y="936"/>
                  </a:lnTo>
                  <a:lnTo>
                    <a:pt x="204" y="930"/>
                  </a:lnTo>
                  <a:lnTo>
                    <a:pt x="198" y="930"/>
                  </a:lnTo>
                  <a:lnTo>
                    <a:pt x="198" y="924"/>
                  </a:lnTo>
                  <a:lnTo>
                    <a:pt x="192" y="924"/>
                  </a:lnTo>
                  <a:lnTo>
                    <a:pt x="186" y="924"/>
                  </a:lnTo>
                  <a:lnTo>
                    <a:pt x="180" y="924"/>
                  </a:lnTo>
                  <a:lnTo>
                    <a:pt x="180" y="918"/>
                  </a:lnTo>
                  <a:lnTo>
                    <a:pt x="174" y="918"/>
                  </a:lnTo>
                  <a:lnTo>
                    <a:pt x="174" y="912"/>
                  </a:lnTo>
                  <a:lnTo>
                    <a:pt x="168" y="906"/>
                  </a:lnTo>
                  <a:lnTo>
                    <a:pt x="162" y="900"/>
                  </a:lnTo>
                  <a:lnTo>
                    <a:pt x="156" y="900"/>
                  </a:lnTo>
                  <a:lnTo>
                    <a:pt x="156" y="894"/>
                  </a:lnTo>
                  <a:lnTo>
                    <a:pt x="150" y="894"/>
                  </a:lnTo>
                  <a:lnTo>
                    <a:pt x="144" y="894"/>
                  </a:lnTo>
                  <a:lnTo>
                    <a:pt x="144" y="900"/>
                  </a:lnTo>
                  <a:lnTo>
                    <a:pt x="138" y="900"/>
                  </a:lnTo>
                  <a:lnTo>
                    <a:pt x="132" y="900"/>
                  </a:lnTo>
                  <a:lnTo>
                    <a:pt x="126" y="900"/>
                  </a:lnTo>
                  <a:lnTo>
                    <a:pt x="126" y="906"/>
                  </a:lnTo>
                  <a:lnTo>
                    <a:pt x="120" y="906"/>
                  </a:lnTo>
                  <a:lnTo>
                    <a:pt x="114" y="906"/>
                  </a:lnTo>
                  <a:lnTo>
                    <a:pt x="108" y="906"/>
                  </a:lnTo>
                  <a:lnTo>
                    <a:pt x="102" y="906"/>
                  </a:lnTo>
                  <a:lnTo>
                    <a:pt x="102" y="900"/>
                  </a:lnTo>
                  <a:lnTo>
                    <a:pt x="96" y="900"/>
                  </a:lnTo>
                  <a:lnTo>
                    <a:pt x="90" y="900"/>
                  </a:lnTo>
                  <a:lnTo>
                    <a:pt x="90" y="894"/>
                  </a:lnTo>
                  <a:lnTo>
                    <a:pt x="84" y="894"/>
                  </a:lnTo>
                  <a:lnTo>
                    <a:pt x="84" y="888"/>
                  </a:lnTo>
                  <a:lnTo>
                    <a:pt x="90" y="882"/>
                  </a:lnTo>
                  <a:lnTo>
                    <a:pt x="90" y="876"/>
                  </a:lnTo>
                  <a:lnTo>
                    <a:pt x="84" y="876"/>
                  </a:lnTo>
                  <a:lnTo>
                    <a:pt x="78" y="876"/>
                  </a:lnTo>
                  <a:lnTo>
                    <a:pt x="78" y="882"/>
                  </a:lnTo>
                  <a:lnTo>
                    <a:pt x="72" y="882"/>
                  </a:lnTo>
                  <a:lnTo>
                    <a:pt x="66" y="888"/>
                  </a:lnTo>
                  <a:lnTo>
                    <a:pt x="60" y="888"/>
                  </a:lnTo>
                  <a:lnTo>
                    <a:pt x="54" y="888"/>
                  </a:lnTo>
                  <a:lnTo>
                    <a:pt x="54" y="882"/>
                  </a:lnTo>
                  <a:lnTo>
                    <a:pt x="48" y="882"/>
                  </a:lnTo>
                  <a:lnTo>
                    <a:pt x="48" y="876"/>
                  </a:lnTo>
                  <a:lnTo>
                    <a:pt x="42" y="870"/>
                  </a:lnTo>
                  <a:lnTo>
                    <a:pt x="42" y="864"/>
                  </a:lnTo>
                  <a:lnTo>
                    <a:pt x="42" y="858"/>
                  </a:lnTo>
                  <a:lnTo>
                    <a:pt x="42" y="852"/>
                  </a:lnTo>
                  <a:lnTo>
                    <a:pt x="42" y="840"/>
                  </a:lnTo>
                  <a:lnTo>
                    <a:pt x="36" y="834"/>
                  </a:lnTo>
                  <a:lnTo>
                    <a:pt x="36" y="828"/>
                  </a:lnTo>
                  <a:lnTo>
                    <a:pt x="36" y="822"/>
                  </a:lnTo>
                  <a:lnTo>
                    <a:pt x="36" y="816"/>
                  </a:lnTo>
                  <a:lnTo>
                    <a:pt x="30" y="804"/>
                  </a:lnTo>
                  <a:lnTo>
                    <a:pt x="18" y="798"/>
                  </a:lnTo>
                  <a:lnTo>
                    <a:pt x="6" y="798"/>
                  </a:lnTo>
                  <a:lnTo>
                    <a:pt x="0" y="792"/>
                  </a:lnTo>
                  <a:lnTo>
                    <a:pt x="0" y="786"/>
                  </a:lnTo>
                  <a:lnTo>
                    <a:pt x="0" y="774"/>
                  </a:lnTo>
                  <a:lnTo>
                    <a:pt x="6" y="756"/>
                  </a:lnTo>
                  <a:lnTo>
                    <a:pt x="6" y="744"/>
                  </a:lnTo>
                  <a:lnTo>
                    <a:pt x="12" y="732"/>
                  </a:lnTo>
                  <a:lnTo>
                    <a:pt x="12" y="726"/>
                  </a:lnTo>
                  <a:lnTo>
                    <a:pt x="6" y="720"/>
                  </a:lnTo>
                  <a:lnTo>
                    <a:pt x="6" y="714"/>
                  </a:lnTo>
                  <a:lnTo>
                    <a:pt x="6" y="702"/>
                  </a:lnTo>
                  <a:lnTo>
                    <a:pt x="12" y="696"/>
                  </a:lnTo>
                  <a:lnTo>
                    <a:pt x="18" y="696"/>
                  </a:lnTo>
                  <a:lnTo>
                    <a:pt x="18" y="684"/>
                  </a:lnTo>
                  <a:lnTo>
                    <a:pt x="24" y="672"/>
                  </a:lnTo>
                  <a:lnTo>
                    <a:pt x="12" y="660"/>
                  </a:lnTo>
                  <a:lnTo>
                    <a:pt x="12" y="654"/>
                  </a:lnTo>
                  <a:lnTo>
                    <a:pt x="12" y="648"/>
                  </a:lnTo>
                  <a:lnTo>
                    <a:pt x="12" y="636"/>
                  </a:lnTo>
                  <a:lnTo>
                    <a:pt x="12" y="630"/>
                  </a:lnTo>
                  <a:lnTo>
                    <a:pt x="18" y="624"/>
                  </a:lnTo>
                  <a:lnTo>
                    <a:pt x="12" y="618"/>
                  </a:lnTo>
                  <a:lnTo>
                    <a:pt x="6" y="618"/>
                  </a:lnTo>
                  <a:lnTo>
                    <a:pt x="6" y="606"/>
                  </a:lnTo>
                  <a:lnTo>
                    <a:pt x="6" y="600"/>
                  </a:lnTo>
                  <a:lnTo>
                    <a:pt x="6" y="588"/>
                  </a:lnTo>
                  <a:lnTo>
                    <a:pt x="6" y="582"/>
                  </a:lnTo>
                  <a:lnTo>
                    <a:pt x="12" y="582"/>
                  </a:lnTo>
                  <a:lnTo>
                    <a:pt x="18" y="582"/>
                  </a:lnTo>
                  <a:lnTo>
                    <a:pt x="18" y="570"/>
                  </a:lnTo>
                  <a:lnTo>
                    <a:pt x="6" y="570"/>
                  </a:lnTo>
                  <a:lnTo>
                    <a:pt x="6" y="564"/>
                  </a:lnTo>
                  <a:lnTo>
                    <a:pt x="6" y="558"/>
                  </a:lnTo>
                  <a:lnTo>
                    <a:pt x="0" y="558"/>
                  </a:lnTo>
                  <a:lnTo>
                    <a:pt x="6" y="546"/>
                  </a:lnTo>
                  <a:lnTo>
                    <a:pt x="12" y="528"/>
                  </a:lnTo>
                  <a:lnTo>
                    <a:pt x="18" y="528"/>
                  </a:lnTo>
                  <a:lnTo>
                    <a:pt x="24" y="522"/>
                  </a:lnTo>
                  <a:lnTo>
                    <a:pt x="30" y="522"/>
                  </a:lnTo>
                  <a:lnTo>
                    <a:pt x="54" y="522"/>
                  </a:lnTo>
                  <a:lnTo>
                    <a:pt x="48" y="516"/>
                  </a:lnTo>
                  <a:lnTo>
                    <a:pt x="42" y="504"/>
                  </a:lnTo>
                  <a:lnTo>
                    <a:pt x="54" y="486"/>
                  </a:lnTo>
                  <a:lnTo>
                    <a:pt x="48" y="480"/>
                  </a:lnTo>
                  <a:lnTo>
                    <a:pt x="54" y="474"/>
                  </a:lnTo>
                  <a:lnTo>
                    <a:pt x="54" y="480"/>
                  </a:lnTo>
                  <a:lnTo>
                    <a:pt x="66" y="480"/>
                  </a:lnTo>
                  <a:lnTo>
                    <a:pt x="66" y="468"/>
                  </a:lnTo>
                  <a:lnTo>
                    <a:pt x="72" y="474"/>
                  </a:lnTo>
                  <a:lnTo>
                    <a:pt x="78" y="480"/>
                  </a:lnTo>
                  <a:lnTo>
                    <a:pt x="84" y="474"/>
                  </a:lnTo>
                  <a:lnTo>
                    <a:pt x="90" y="468"/>
                  </a:lnTo>
                  <a:lnTo>
                    <a:pt x="90" y="462"/>
                  </a:lnTo>
                  <a:lnTo>
                    <a:pt x="84" y="462"/>
                  </a:lnTo>
                  <a:lnTo>
                    <a:pt x="84" y="456"/>
                  </a:lnTo>
                  <a:lnTo>
                    <a:pt x="90" y="456"/>
                  </a:lnTo>
                  <a:lnTo>
                    <a:pt x="90" y="450"/>
                  </a:lnTo>
                  <a:lnTo>
                    <a:pt x="96" y="450"/>
                  </a:lnTo>
                  <a:lnTo>
                    <a:pt x="102" y="456"/>
                  </a:lnTo>
                  <a:lnTo>
                    <a:pt x="108" y="450"/>
                  </a:lnTo>
                  <a:lnTo>
                    <a:pt x="114" y="456"/>
                  </a:lnTo>
                  <a:lnTo>
                    <a:pt x="126" y="468"/>
                  </a:lnTo>
                  <a:lnTo>
                    <a:pt x="126" y="462"/>
                  </a:lnTo>
                  <a:lnTo>
                    <a:pt x="132" y="468"/>
                  </a:lnTo>
                  <a:lnTo>
                    <a:pt x="138" y="468"/>
                  </a:lnTo>
                  <a:lnTo>
                    <a:pt x="150" y="468"/>
                  </a:lnTo>
                  <a:lnTo>
                    <a:pt x="156" y="462"/>
                  </a:lnTo>
                  <a:lnTo>
                    <a:pt x="156" y="456"/>
                  </a:lnTo>
                  <a:lnTo>
                    <a:pt x="162" y="456"/>
                  </a:lnTo>
                  <a:lnTo>
                    <a:pt x="156" y="444"/>
                  </a:lnTo>
                  <a:lnTo>
                    <a:pt x="162" y="438"/>
                  </a:lnTo>
                  <a:lnTo>
                    <a:pt x="168" y="450"/>
                  </a:lnTo>
                  <a:lnTo>
                    <a:pt x="168" y="438"/>
                  </a:lnTo>
                  <a:lnTo>
                    <a:pt x="180" y="444"/>
                  </a:lnTo>
                  <a:lnTo>
                    <a:pt x="192" y="444"/>
                  </a:lnTo>
                  <a:lnTo>
                    <a:pt x="198" y="450"/>
                  </a:lnTo>
                  <a:lnTo>
                    <a:pt x="204" y="444"/>
                  </a:lnTo>
                  <a:lnTo>
                    <a:pt x="216" y="444"/>
                  </a:lnTo>
                  <a:lnTo>
                    <a:pt x="210" y="420"/>
                  </a:lnTo>
                  <a:lnTo>
                    <a:pt x="204" y="426"/>
                  </a:lnTo>
                  <a:lnTo>
                    <a:pt x="198" y="414"/>
                  </a:lnTo>
                  <a:lnTo>
                    <a:pt x="204" y="402"/>
                  </a:lnTo>
                  <a:lnTo>
                    <a:pt x="192" y="390"/>
                  </a:lnTo>
                  <a:lnTo>
                    <a:pt x="192" y="384"/>
                  </a:lnTo>
                  <a:lnTo>
                    <a:pt x="198" y="384"/>
                  </a:lnTo>
                  <a:lnTo>
                    <a:pt x="192" y="372"/>
                  </a:lnTo>
                  <a:lnTo>
                    <a:pt x="198" y="360"/>
                  </a:lnTo>
                  <a:lnTo>
                    <a:pt x="186" y="348"/>
                  </a:lnTo>
                  <a:lnTo>
                    <a:pt x="180" y="342"/>
                  </a:lnTo>
                  <a:lnTo>
                    <a:pt x="180" y="330"/>
                  </a:lnTo>
                  <a:lnTo>
                    <a:pt x="174" y="330"/>
                  </a:lnTo>
                  <a:lnTo>
                    <a:pt x="174" y="324"/>
                  </a:lnTo>
                  <a:lnTo>
                    <a:pt x="180" y="318"/>
                  </a:lnTo>
                  <a:lnTo>
                    <a:pt x="180" y="306"/>
                  </a:lnTo>
                  <a:lnTo>
                    <a:pt x="186" y="300"/>
                  </a:lnTo>
                  <a:lnTo>
                    <a:pt x="192" y="294"/>
                  </a:lnTo>
                  <a:lnTo>
                    <a:pt x="192" y="288"/>
                  </a:lnTo>
                  <a:lnTo>
                    <a:pt x="186" y="288"/>
                  </a:lnTo>
                  <a:lnTo>
                    <a:pt x="174" y="282"/>
                  </a:lnTo>
                  <a:lnTo>
                    <a:pt x="174" y="288"/>
                  </a:lnTo>
                  <a:lnTo>
                    <a:pt x="168" y="282"/>
                  </a:lnTo>
                  <a:lnTo>
                    <a:pt x="168" y="276"/>
                  </a:lnTo>
                  <a:lnTo>
                    <a:pt x="144" y="282"/>
                  </a:lnTo>
                  <a:lnTo>
                    <a:pt x="150" y="270"/>
                  </a:lnTo>
                  <a:lnTo>
                    <a:pt x="156" y="264"/>
                  </a:lnTo>
                  <a:lnTo>
                    <a:pt x="156" y="258"/>
                  </a:lnTo>
                  <a:lnTo>
                    <a:pt x="174" y="252"/>
                  </a:lnTo>
                  <a:lnTo>
                    <a:pt x="150" y="252"/>
                  </a:lnTo>
                  <a:lnTo>
                    <a:pt x="144" y="246"/>
                  </a:lnTo>
                  <a:lnTo>
                    <a:pt x="150" y="234"/>
                  </a:lnTo>
                  <a:lnTo>
                    <a:pt x="156" y="228"/>
                  </a:lnTo>
                  <a:lnTo>
                    <a:pt x="168" y="234"/>
                  </a:lnTo>
                  <a:lnTo>
                    <a:pt x="168" y="216"/>
                  </a:lnTo>
                  <a:lnTo>
                    <a:pt x="168" y="210"/>
                  </a:lnTo>
                  <a:lnTo>
                    <a:pt x="162" y="204"/>
                  </a:lnTo>
                  <a:lnTo>
                    <a:pt x="150" y="192"/>
                  </a:lnTo>
                  <a:lnTo>
                    <a:pt x="156" y="186"/>
                  </a:lnTo>
                  <a:lnTo>
                    <a:pt x="162" y="186"/>
                  </a:lnTo>
                  <a:lnTo>
                    <a:pt x="168" y="180"/>
                  </a:lnTo>
                  <a:lnTo>
                    <a:pt x="168" y="174"/>
                  </a:lnTo>
                  <a:lnTo>
                    <a:pt x="174" y="174"/>
                  </a:lnTo>
                  <a:lnTo>
                    <a:pt x="180" y="168"/>
                  </a:lnTo>
                  <a:lnTo>
                    <a:pt x="180" y="162"/>
                  </a:lnTo>
                  <a:lnTo>
                    <a:pt x="168" y="156"/>
                  </a:lnTo>
                  <a:lnTo>
                    <a:pt x="162" y="144"/>
                  </a:lnTo>
                  <a:lnTo>
                    <a:pt x="156" y="144"/>
                  </a:lnTo>
                  <a:lnTo>
                    <a:pt x="156" y="132"/>
                  </a:lnTo>
                  <a:lnTo>
                    <a:pt x="156" y="126"/>
                  </a:lnTo>
                  <a:lnTo>
                    <a:pt x="156" y="120"/>
                  </a:lnTo>
                  <a:lnTo>
                    <a:pt x="168" y="120"/>
                  </a:lnTo>
                  <a:lnTo>
                    <a:pt x="174" y="120"/>
                  </a:lnTo>
                  <a:lnTo>
                    <a:pt x="174" y="114"/>
                  </a:lnTo>
                  <a:lnTo>
                    <a:pt x="180" y="108"/>
                  </a:lnTo>
                  <a:lnTo>
                    <a:pt x="174" y="102"/>
                  </a:lnTo>
                  <a:lnTo>
                    <a:pt x="174" y="96"/>
                  </a:lnTo>
                  <a:lnTo>
                    <a:pt x="186" y="96"/>
                  </a:lnTo>
                  <a:lnTo>
                    <a:pt x="186" y="90"/>
                  </a:lnTo>
                  <a:lnTo>
                    <a:pt x="192" y="90"/>
                  </a:lnTo>
                  <a:lnTo>
                    <a:pt x="198" y="90"/>
                  </a:lnTo>
                  <a:lnTo>
                    <a:pt x="204" y="90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78"/>
                  </a:lnTo>
                  <a:lnTo>
                    <a:pt x="222" y="72"/>
                  </a:lnTo>
                  <a:lnTo>
                    <a:pt x="234" y="72"/>
                  </a:lnTo>
                  <a:lnTo>
                    <a:pt x="240" y="72"/>
                  </a:lnTo>
                  <a:lnTo>
                    <a:pt x="252" y="66"/>
                  </a:lnTo>
                  <a:lnTo>
                    <a:pt x="252" y="72"/>
                  </a:lnTo>
                  <a:lnTo>
                    <a:pt x="264" y="72"/>
                  </a:lnTo>
                  <a:lnTo>
                    <a:pt x="276" y="78"/>
                  </a:lnTo>
                  <a:lnTo>
                    <a:pt x="294" y="78"/>
                  </a:lnTo>
                  <a:lnTo>
                    <a:pt x="306" y="72"/>
                  </a:lnTo>
                  <a:lnTo>
                    <a:pt x="312" y="66"/>
                  </a:lnTo>
                  <a:lnTo>
                    <a:pt x="324" y="66"/>
                  </a:lnTo>
                  <a:lnTo>
                    <a:pt x="336" y="60"/>
                  </a:lnTo>
                  <a:lnTo>
                    <a:pt x="336" y="66"/>
                  </a:lnTo>
                  <a:lnTo>
                    <a:pt x="342" y="66"/>
                  </a:lnTo>
                  <a:lnTo>
                    <a:pt x="348" y="66"/>
                  </a:lnTo>
                  <a:lnTo>
                    <a:pt x="354" y="66"/>
                  </a:lnTo>
                  <a:lnTo>
                    <a:pt x="354" y="54"/>
                  </a:lnTo>
                  <a:lnTo>
                    <a:pt x="360" y="48"/>
                  </a:lnTo>
                  <a:lnTo>
                    <a:pt x="360" y="54"/>
                  </a:lnTo>
                  <a:lnTo>
                    <a:pt x="366" y="60"/>
                  </a:lnTo>
                  <a:lnTo>
                    <a:pt x="378" y="60"/>
                  </a:lnTo>
                  <a:lnTo>
                    <a:pt x="384" y="66"/>
                  </a:lnTo>
                  <a:lnTo>
                    <a:pt x="396" y="78"/>
                  </a:lnTo>
                  <a:lnTo>
                    <a:pt x="402" y="72"/>
                  </a:lnTo>
                  <a:lnTo>
                    <a:pt x="414" y="66"/>
                  </a:lnTo>
                  <a:lnTo>
                    <a:pt x="420" y="48"/>
                  </a:lnTo>
                  <a:lnTo>
                    <a:pt x="444" y="48"/>
                  </a:lnTo>
                  <a:lnTo>
                    <a:pt x="450" y="60"/>
                  </a:lnTo>
                  <a:lnTo>
                    <a:pt x="468" y="48"/>
                  </a:lnTo>
                  <a:lnTo>
                    <a:pt x="474" y="54"/>
                  </a:lnTo>
                  <a:lnTo>
                    <a:pt x="486" y="72"/>
                  </a:lnTo>
                  <a:lnTo>
                    <a:pt x="492" y="72"/>
                  </a:lnTo>
                  <a:lnTo>
                    <a:pt x="498" y="72"/>
                  </a:lnTo>
                  <a:lnTo>
                    <a:pt x="498" y="66"/>
                  </a:lnTo>
                  <a:lnTo>
                    <a:pt x="498" y="54"/>
                  </a:lnTo>
                  <a:lnTo>
                    <a:pt x="510" y="48"/>
                  </a:lnTo>
                  <a:lnTo>
                    <a:pt x="516" y="48"/>
                  </a:lnTo>
                  <a:lnTo>
                    <a:pt x="528" y="54"/>
                  </a:lnTo>
                  <a:lnTo>
                    <a:pt x="534" y="54"/>
                  </a:lnTo>
                  <a:lnTo>
                    <a:pt x="546" y="54"/>
                  </a:lnTo>
                  <a:lnTo>
                    <a:pt x="552" y="60"/>
                  </a:lnTo>
                  <a:lnTo>
                    <a:pt x="558" y="48"/>
                  </a:lnTo>
                  <a:lnTo>
                    <a:pt x="558" y="42"/>
                  </a:lnTo>
                  <a:lnTo>
                    <a:pt x="558" y="36"/>
                  </a:lnTo>
                  <a:lnTo>
                    <a:pt x="570" y="36"/>
                  </a:lnTo>
                  <a:lnTo>
                    <a:pt x="570" y="30"/>
                  </a:lnTo>
                  <a:lnTo>
                    <a:pt x="582" y="30"/>
                  </a:lnTo>
                  <a:lnTo>
                    <a:pt x="582" y="24"/>
                  </a:lnTo>
                  <a:lnTo>
                    <a:pt x="594" y="30"/>
                  </a:lnTo>
                  <a:lnTo>
                    <a:pt x="594" y="18"/>
                  </a:lnTo>
                  <a:lnTo>
                    <a:pt x="594" y="12"/>
                  </a:lnTo>
                  <a:lnTo>
                    <a:pt x="600" y="0"/>
                  </a:lnTo>
                  <a:lnTo>
                    <a:pt x="606" y="0"/>
                  </a:lnTo>
                  <a:lnTo>
                    <a:pt x="618" y="12"/>
                  </a:lnTo>
                  <a:lnTo>
                    <a:pt x="618" y="18"/>
                  </a:lnTo>
                  <a:lnTo>
                    <a:pt x="630" y="24"/>
                  </a:lnTo>
                  <a:lnTo>
                    <a:pt x="636" y="30"/>
                  </a:lnTo>
                  <a:lnTo>
                    <a:pt x="636" y="36"/>
                  </a:lnTo>
                  <a:lnTo>
                    <a:pt x="636" y="42"/>
                  </a:lnTo>
                  <a:lnTo>
                    <a:pt x="642" y="42"/>
                  </a:lnTo>
                  <a:lnTo>
                    <a:pt x="636" y="48"/>
                  </a:lnTo>
                  <a:lnTo>
                    <a:pt x="642" y="54"/>
                  </a:lnTo>
                  <a:lnTo>
                    <a:pt x="630" y="66"/>
                  </a:lnTo>
                  <a:lnTo>
                    <a:pt x="642" y="66"/>
                  </a:lnTo>
                  <a:lnTo>
                    <a:pt x="642" y="84"/>
                  </a:lnTo>
                  <a:lnTo>
                    <a:pt x="660" y="96"/>
                  </a:lnTo>
                  <a:lnTo>
                    <a:pt x="666" y="102"/>
                  </a:lnTo>
                  <a:lnTo>
                    <a:pt x="660" y="108"/>
                  </a:lnTo>
                  <a:lnTo>
                    <a:pt x="654" y="108"/>
                  </a:lnTo>
                  <a:lnTo>
                    <a:pt x="654" y="114"/>
                  </a:lnTo>
                  <a:lnTo>
                    <a:pt x="648" y="120"/>
                  </a:lnTo>
                  <a:lnTo>
                    <a:pt x="642" y="126"/>
                  </a:lnTo>
                  <a:lnTo>
                    <a:pt x="636" y="138"/>
                  </a:lnTo>
                  <a:lnTo>
                    <a:pt x="642" y="144"/>
                  </a:lnTo>
                  <a:lnTo>
                    <a:pt x="648" y="150"/>
                  </a:lnTo>
                  <a:lnTo>
                    <a:pt x="648" y="156"/>
                  </a:lnTo>
                  <a:lnTo>
                    <a:pt x="648" y="162"/>
                  </a:lnTo>
                  <a:lnTo>
                    <a:pt x="660" y="162"/>
                  </a:lnTo>
                  <a:lnTo>
                    <a:pt x="660" y="168"/>
                  </a:lnTo>
                  <a:lnTo>
                    <a:pt x="654" y="174"/>
                  </a:lnTo>
                  <a:lnTo>
                    <a:pt x="654" y="186"/>
                  </a:lnTo>
                  <a:lnTo>
                    <a:pt x="660" y="192"/>
                  </a:lnTo>
                  <a:lnTo>
                    <a:pt x="684" y="192"/>
                  </a:lnTo>
                  <a:lnTo>
                    <a:pt x="696" y="192"/>
                  </a:lnTo>
                  <a:lnTo>
                    <a:pt x="708" y="198"/>
                  </a:lnTo>
                  <a:lnTo>
                    <a:pt x="720" y="192"/>
                  </a:lnTo>
                  <a:lnTo>
                    <a:pt x="732" y="198"/>
                  </a:lnTo>
                  <a:lnTo>
                    <a:pt x="738" y="192"/>
                  </a:lnTo>
                  <a:lnTo>
                    <a:pt x="744" y="198"/>
                  </a:lnTo>
                  <a:lnTo>
                    <a:pt x="750" y="192"/>
                  </a:lnTo>
                  <a:lnTo>
                    <a:pt x="762" y="186"/>
                  </a:lnTo>
                  <a:lnTo>
                    <a:pt x="762" y="198"/>
                  </a:lnTo>
                  <a:lnTo>
                    <a:pt x="768" y="198"/>
                  </a:lnTo>
                  <a:lnTo>
                    <a:pt x="774" y="198"/>
                  </a:lnTo>
                  <a:lnTo>
                    <a:pt x="774" y="174"/>
                  </a:lnTo>
                  <a:lnTo>
                    <a:pt x="792" y="168"/>
                  </a:lnTo>
                  <a:lnTo>
                    <a:pt x="798" y="180"/>
                  </a:lnTo>
                  <a:lnTo>
                    <a:pt x="804" y="174"/>
                  </a:lnTo>
                  <a:lnTo>
                    <a:pt x="810" y="174"/>
                  </a:lnTo>
                  <a:lnTo>
                    <a:pt x="816" y="168"/>
                  </a:lnTo>
                  <a:lnTo>
                    <a:pt x="822" y="156"/>
                  </a:lnTo>
                  <a:lnTo>
                    <a:pt x="834" y="156"/>
                  </a:lnTo>
                  <a:lnTo>
                    <a:pt x="834" y="150"/>
                  </a:lnTo>
                  <a:lnTo>
                    <a:pt x="834" y="144"/>
                  </a:lnTo>
                  <a:lnTo>
                    <a:pt x="840" y="150"/>
                  </a:lnTo>
                  <a:lnTo>
                    <a:pt x="852" y="156"/>
                  </a:lnTo>
                  <a:lnTo>
                    <a:pt x="858" y="150"/>
                  </a:lnTo>
                  <a:lnTo>
                    <a:pt x="864" y="156"/>
                  </a:lnTo>
                  <a:close/>
                </a:path>
              </a:pathLst>
            </a:custGeom>
            <a:solidFill>
              <a:srgbClr val="9BBB59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8690" name="Freeform 15"/>
            <p:cNvSpPr>
              <a:spLocks noEditPoints="1"/>
            </p:cNvSpPr>
            <p:nvPr/>
          </p:nvSpPr>
          <p:spPr bwMode="gray">
            <a:xfrm>
              <a:off x="6475745" y="2289474"/>
              <a:ext cx="191864" cy="202491"/>
            </a:xfrm>
            <a:custGeom>
              <a:avLst/>
              <a:gdLst>
                <a:gd name="T0" fmla="*/ 2147483647 w 234"/>
                <a:gd name="T1" fmla="*/ 2147483647 h 246"/>
                <a:gd name="T2" fmla="*/ 2147483647 w 234"/>
                <a:gd name="T3" fmla="*/ 2147483647 h 246"/>
                <a:gd name="T4" fmla="*/ 2147483647 w 234"/>
                <a:gd name="T5" fmla="*/ 2147483647 h 246"/>
                <a:gd name="T6" fmla="*/ 2147483647 w 234"/>
                <a:gd name="T7" fmla="*/ 2147483647 h 246"/>
                <a:gd name="T8" fmla="*/ 2147483647 w 234"/>
                <a:gd name="T9" fmla="*/ 2147483647 h 246"/>
                <a:gd name="T10" fmla="*/ 2147483647 w 234"/>
                <a:gd name="T11" fmla="*/ 2147483647 h 246"/>
                <a:gd name="T12" fmla="*/ 2147483647 w 234"/>
                <a:gd name="T13" fmla="*/ 2147483647 h 246"/>
                <a:gd name="T14" fmla="*/ 2147483647 w 234"/>
                <a:gd name="T15" fmla="*/ 2147483647 h 246"/>
                <a:gd name="T16" fmla="*/ 2147483647 w 234"/>
                <a:gd name="T17" fmla="*/ 2147483647 h 246"/>
                <a:gd name="T18" fmla="*/ 2147483647 w 234"/>
                <a:gd name="T19" fmla="*/ 2147483647 h 246"/>
                <a:gd name="T20" fmla="*/ 2147483647 w 234"/>
                <a:gd name="T21" fmla="*/ 2147483647 h 246"/>
                <a:gd name="T22" fmla="*/ 2147483647 w 234"/>
                <a:gd name="T23" fmla="*/ 2147483647 h 246"/>
                <a:gd name="T24" fmla="*/ 2147483647 w 234"/>
                <a:gd name="T25" fmla="*/ 2147483647 h 246"/>
                <a:gd name="T26" fmla="*/ 2147483647 w 234"/>
                <a:gd name="T27" fmla="*/ 2147483647 h 246"/>
                <a:gd name="T28" fmla="*/ 2147483647 w 234"/>
                <a:gd name="T29" fmla="*/ 2147483647 h 246"/>
                <a:gd name="T30" fmla="*/ 2147483647 w 234"/>
                <a:gd name="T31" fmla="*/ 2147483647 h 246"/>
                <a:gd name="T32" fmla="*/ 2147483647 w 234"/>
                <a:gd name="T33" fmla="*/ 2147483647 h 246"/>
                <a:gd name="T34" fmla="*/ 2147483647 w 234"/>
                <a:gd name="T35" fmla="*/ 2147483647 h 246"/>
                <a:gd name="T36" fmla="*/ 2147483647 w 234"/>
                <a:gd name="T37" fmla="*/ 2147483647 h 246"/>
                <a:gd name="T38" fmla="*/ 2147483647 w 234"/>
                <a:gd name="T39" fmla="*/ 2147483647 h 246"/>
                <a:gd name="T40" fmla="*/ 2147483647 w 234"/>
                <a:gd name="T41" fmla="*/ 2147483647 h 246"/>
                <a:gd name="T42" fmla="*/ 2147483647 w 234"/>
                <a:gd name="T43" fmla="*/ 2147483647 h 246"/>
                <a:gd name="T44" fmla="*/ 2147483647 w 234"/>
                <a:gd name="T45" fmla="*/ 2147483647 h 246"/>
                <a:gd name="T46" fmla="*/ 2147483647 w 234"/>
                <a:gd name="T47" fmla="*/ 2147483647 h 246"/>
                <a:gd name="T48" fmla="*/ 2147483647 w 234"/>
                <a:gd name="T49" fmla="*/ 2147483647 h 246"/>
                <a:gd name="T50" fmla="*/ 2147483647 w 234"/>
                <a:gd name="T51" fmla="*/ 2147483647 h 246"/>
                <a:gd name="T52" fmla="*/ 2147483647 w 234"/>
                <a:gd name="T53" fmla="*/ 2147483647 h 246"/>
                <a:gd name="T54" fmla="*/ 2147483647 w 234"/>
                <a:gd name="T55" fmla="*/ 2147483647 h 246"/>
                <a:gd name="T56" fmla="*/ 2147483647 w 234"/>
                <a:gd name="T57" fmla="*/ 2147483647 h 246"/>
                <a:gd name="T58" fmla="*/ 2147483647 w 234"/>
                <a:gd name="T59" fmla="*/ 2147483647 h 246"/>
                <a:gd name="T60" fmla="*/ 2147483647 w 234"/>
                <a:gd name="T61" fmla="*/ 2147483647 h 246"/>
                <a:gd name="T62" fmla="*/ 2147483647 w 234"/>
                <a:gd name="T63" fmla="*/ 2147483647 h 246"/>
                <a:gd name="T64" fmla="*/ 2147483647 w 234"/>
                <a:gd name="T65" fmla="*/ 2147483647 h 246"/>
                <a:gd name="T66" fmla="*/ 2147483647 w 234"/>
                <a:gd name="T67" fmla="*/ 2147483647 h 246"/>
                <a:gd name="T68" fmla="*/ 2147483647 w 234"/>
                <a:gd name="T69" fmla="*/ 2147483647 h 246"/>
                <a:gd name="T70" fmla="*/ 2147483647 w 234"/>
                <a:gd name="T71" fmla="*/ 2147483647 h 246"/>
                <a:gd name="T72" fmla="*/ 2147483647 w 234"/>
                <a:gd name="T73" fmla="*/ 2147483647 h 246"/>
                <a:gd name="T74" fmla="*/ 2147483647 w 234"/>
                <a:gd name="T75" fmla="*/ 2147483647 h 246"/>
                <a:gd name="T76" fmla="*/ 2147483647 w 234"/>
                <a:gd name="T77" fmla="*/ 2147483647 h 246"/>
                <a:gd name="T78" fmla="*/ 0 w 234"/>
                <a:gd name="T79" fmla="*/ 2147483647 h 246"/>
                <a:gd name="T80" fmla="*/ 0 w 234"/>
                <a:gd name="T81" fmla="*/ 2147483647 h 246"/>
                <a:gd name="T82" fmla="*/ 2147483647 w 234"/>
                <a:gd name="T83" fmla="*/ 2147483647 h 246"/>
                <a:gd name="T84" fmla="*/ 2147483647 w 234"/>
                <a:gd name="T85" fmla="*/ 2147483647 h 246"/>
                <a:gd name="T86" fmla="*/ 2147483647 w 234"/>
                <a:gd name="T87" fmla="*/ 2147483647 h 246"/>
                <a:gd name="T88" fmla="*/ 2147483647 w 234"/>
                <a:gd name="T89" fmla="*/ 2147483647 h 246"/>
                <a:gd name="T90" fmla="*/ 2147483647 w 234"/>
                <a:gd name="T91" fmla="*/ 2147483647 h 246"/>
                <a:gd name="T92" fmla="*/ 2147483647 w 234"/>
                <a:gd name="T93" fmla="*/ 2147483647 h 246"/>
                <a:gd name="T94" fmla="*/ 2147483647 w 234"/>
                <a:gd name="T95" fmla="*/ 2147483647 h 246"/>
                <a:gd name="T96" fmla="*/ 2147483647 w 234"/>
                <a:gd name="T97" fmla="*/ 2147483647 h 246"/>
                <a:gd name="T98" fmla="*/ 2147483647 w 234"/>
                <a:gd name="T99" fmla="*/ 2147483647 h 246"/>
                <a:gd name="T100" fmla="*/ 2147483647 w 234"/>
                <a:gd name="T101" fmla="*/ 2147483647 h 246"/>
                <a:gd name="T102" fmla="*/ 2147483647 w 234"/>
                <a:gd name="T103" fmla="*/ 2147483647 h 246"/>
                <a:gd name="T104" fmla="*/ 2147483647 w 234"/>
                <a:gd name="T105" fmla="*/ 2147483647 h 246"/>
                <a:gd name="T106" fmla="*/ 2147483647 w 234"/>
                <a:gd name="T107" fmla="*/ 2147483647 h 246"/>
                <a:gd name="T108" fmla="*/ 2147483647 w 234"/>
                <a:gd name="T109" fmla="*/ 2147483647 h 246"/>
                <a:gd name="T110" fmla="*/ 2147483647 w 234"/>
                <a:gd name="T111" fmla="*/ 2147483647 h 246"/>
                <a:gd name="T112" fmla="*/ 2147483647 w 234"/>
                <a:gd name="T113" fmla="*/ 2147483647 h 246"/>
                <a:gd name="T114" fmla="*/ 2147483647 w 234"/>
                <a:gd name="T115" fmla="*/ 0 h 246"/>
                <a:gd name="T116" fmla="*/ 2147483647 w 234"/>
                <a:gd name="T117" fmla="*/ 2147483647 h 246"/>
                <a:gd name="T118" fmla="*/ 2147483647 w 234"/>
                <a:gd name="T119" fmla="*/ 2147483647 h 246"/>
                <a:gd name="T120" fmla="*/ 2147483647 w 234"/>
                <a:gd name="T121" fmla="*/ 2147483647 h 24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34"/>
                <a:gd name="T184" fmla="*/ 0 h 246"/>
                <a:gd name="T185" fmla="*/ 234 w 234"/>
                <a:gd name="T186" fmla="*/ 246 h 24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34" h="246">
                  <a:moveTo>
                    <a:pt x="198" y="6"/>
                  </a:moveTo>
                  <a:lnTo>
                    <a:pt x="210" y="6"/>
                  </a:lnTo>
                  <a:lnTo>
                    <a:pt x="216" y="12"/>
                  </a:lnTo>
                  <a:lnTo>
                    <a:pt x="222" y="12"/>
                  </a:lnTo>
                  <a:lnTo>
                    <a:pt x="222" y="18"/>
                  </a:lnTo>
                  <a:lnTo>
                    <a:pt x="234" y="18"/>
                  </a:lnTo>
                  <a:lnTo>
                    <a:pt x="234" y="36"/>
                  </a:lnTo>
                  <a:lnTo>
                    <a:pt x="228" y="42"/>
                  </a:lnTo>
                  <a:lnTo>
                    <a:pt x="222" y="42"/>
                  </a:lnTo>
                  <a:lnTo>
                    <a:pt x="216" y="48"/>
                  </a:lnTo>
                  <a:lnTo>
                    <a:pt x="210" y="48"/>
                  </a:lnTo>
                  <a:lnTo>
                    <a:pt x="210" y="54"/>
                  </a:lnTo>
                  <a:lnTo>
                    <a:pt x="210" y="48"/>
                  </a:lnTo>
                  <a:lnTo>
                    <a:pt x="210" y="54"/>
                  </a:lnTo>
                  <a:lnTo>
                    <a:pt x="204" y="54"/>
                  </a:lnTo>
                  <a:lnTo>
                    <a:pt x="204" y="60"/>
                  </a:lnTo>
                  <a:lnTo>
                    <a:pt x="204" y="66"/>
                  </a:lnTo>
                  <a:lnTo>
                    <a:pt x="204" y="72"/>
                  </a:lnTo>
                  <a:lnTo>
                    <a:pt x="204" y="78"/>
                  </a:lnTo>
                  <a:lnTo>
                    <a:pt x="210" y="84"/>
                  </a:lnTo>
                  <a:lnTo>
                    <a:pt x="204" y="84"/>
                  </a:lnTo>
                  <a:lnTo>
                    <a:pt x="204" y="90"/>
                  </a:lnTo>
                  <a:lnTo>
                    <a:pt x="210" y="96"/>
                  </a:lnTo>
                  <a:lnTo>
                    <a:pt x="216" y="96"/>
                  </a:lnTo>
                  <a:lnTo>
                    <a:pt x="216" y="102"/>
                  </a:lnTo>
                  <a:lnTo>
                    <a:pt x="222" y="102"/>
                  </a:lnTo>
                  <a:lnTo>
                    <a:pt x="228" y="108"/>
                  </a:lnTo>
                  <a:lnTo>
                    <a:pt x="222" y="114"/>
                  </a:lnTo>
                  <a:lnTo>
                    <a:pt x="228" y="114"/>
                  </a:lnTo>
                  <a:lnTo>
                    <a:pt x="228" y="120"/>
                  </a:lnTo>
                  <a:lnTo>
                    <a:pt x="234" y="120"/>
                  </a:lnTo>
                  <a:lnTo>
                    <a:pt x="234" y="126"/>
                  </a:lnTo>
                  <a:lnTo>
                    <a:pt x="228" y="132"/>
                  </a:lnTo>
                  <a:lnTo>
                    <a:pt x="222" y="126"/>
                  </a:lnTo>
                  <a:lnTo>
                    <a:pt x="216" y="126"/>
                  </a:lnTo>
                  <a:lnTo>
                    <a:pt x="216" y="132"/>
                  </a:lnTo>
                  <a:lnTo>
                    <a:pt x="216" y="138"/>
                  </a:lnTo>
                  <a:lnTo>
                    <a:pt x="216" y="144"/>
                  </a:lnTo>
                  <a:lnTo>
                    <a:pt x="210" y="144"/>
                  </a:lnTo>
                  <a:lnTo>
                    <a:pt x="204" y="144"/>
                  </a:lnTo>
                  <a:lnTo>
                    <a:pt x="198" y="144"/>
                  </a:lnTo>
                  <a:lnTo>
                    <a:pt x="198" y="138"/>
                  </a:lnTo>
                  <a:lnTo>
                    <a:pt x="192" y="138"/>
                  </a:lnTo>
                  <a:lnTo>
                    <a:pt x="192" y="144"/>
                  </a:lnTo>
                  <a:lnTo>
                    <a:pt x="186" y="144"/>
                  </a:lnTo>
                  <a:lnTo>
                    <a:pt x="192" y="150"/>
                  </a:lnTo>
                  <a:lnTo>
                    <a:pt x="192" y="156"/>
                  </a:lnTo>
                  <a:lnTo>
                    <a:pt x="186" y="156"/>
                  </a:lnTo>
                  <a:lnTo>
                    <a:pt x="180" y="156"/>
                  </a:lnTo>
                  <a:lnTo>
                    <a:pt x="174" y="156"/>
                  </a:lnTo>
                  <a:lnTo>
                    <a:pt x="174" y="150"/>
                  </a:lnTo>
                  <a:lnTo>
                    <a:pt x="168" y="150"/>
                  </a:lnTo>
                  <a:lnTo>
                    <a:pt x="162" y="150"/>
                  </a:lnTo>
                  <a:lnTo>
                    <a:pt x="156" y="150"/>
                  </a:lnTo>
                  <a:lnTo>
                    <a:pt x="150" y="150"/>
                  </a:lnTo>
                  <a:lnTo>
                    <a:pt x="156" y="156"/>
                  </a:lnTo>
                  <a:lnTo>
                    <a:pt x="150" y="156"/>
                  </a:lnTo>
                  <a:lnTo>
                    <a:pt x="150" y="162"/>
                  </a:lnTo>
                  <a:lnTo>
                    <a:pt x="150" y="168"/>
                  </a:lnTo>
                  <a:lnTo>
                    <a:pt x="156" y="168"/>
                  </a:lnTo>
                  <a:lnTo>
                    <a:pt x="156" y="174"/>
                  </a:lnTo>
                  <a:lnTo>
                    <a:pt x="156" y="180"/>
                  </a:lnTo>
                  <a:lnTo>
                    <a:pt x="162" y="186"/>
                  </a:lnTo>
                  <a:lnTo>
                    <a:pt x="162" y="192"/>
                  </a:lnTo>
                  <a:lnTo>
                    <a:pt x="162" y="198"/>
                  </a:lnTo>
                  <a:lnTo>
                    <a:pt x="150" y="198"/>
                  </a:lnTo>
                  <a:lnTo>
                    <a:pt x="150" y="204"/>
                  </a:lnTo>
                  <a:lnTo>
                    <a:pt x="150" y="210"/>
                  </a:lnTo>
                  <a:lnTo>
                    <a:pt x="156" y="210"/>
                  </a:lnTo>
                  <a:lnTo>
                    <a:pt x="156" y="216"/>
                  </a:lnTo>
                  <a:lnTo>
                    <a:pt x="162" y="222"/>
                  </a:lnTo>
                  <a:lnTo>
                    <a:pt x="162" y="228"/>
                  </a:lnTo>
                  <a:lnTo>
                    <a:pt x="162" y="234"/>
                  </a:lnTo>
                  <a:lnTo>
                    <a:pt x="156" y="240"/>
                  </a:lnTo>
                  <a:lnTo>
                    <a:pt x="144" y="240"/>
                  </a:lnTo>
                  <a:lnTo>
                    <a:pt x="144" y="246"/>
                  </a:lnTo>
                  <a:lnTo>
                    <a:pt x="144" y="240"/>
                  </a:lnTo>
                  <a:lnTo>
                    <a:pt x="138" y="240"/>
                  </a:lnTo>
                  <a:lnTo>
                    <a:pt x="138" y="234"/>
                  </a:lnTo>
                  <a:lnTo>
                    <a:pt x="138" y="228"/>
                  </a:lnTo>
                  <a:lnTo>
                    <a:pt x="138" y="222"/>
                  </a:lnTo>
                  <a:lnTo>
                    <a:pt x="132" y="216"/>
                  </a:lnTo>
                  <a:lnTo>
                    <a:pt x="126" y="216"/>
                  </a:lnTo>
                  <a:lnTo>
                    <a:pt x="126" y="210"/>
                  </a:lnTo>
                  <a:lnTo>
                    <a:pt x="120" y="204"/>
                  </a:lnTo>
                  <a:lnTo>
                    <a:pt x="126" y="198"/>
                  </a:lnTo>
                  <a:lnTo>
                    <a:pt x="120" y="192"/>
                  </a:lnTo>
                  <a:lnTo>
                    <a:pt x="114" y="192"/>
                  </a:lnTo>
                  <a:lnTo>
                    <a:pt x="120" y="186"/>
                  </a:lnTo>
                  <a:lnTo>
                    <a:pt x="114" y="186"/>
                  </a:lnTo>
                  <a:lnTo>
                    <a:pt x="120" y="180"/>
                  </a:lnTo>
                  <a:lnTo>
                    <a:pt x="114" y="174"/>
                  </a:lnTo>
                  <a:lnTo>
                    <a:pt x="108" y="174"/>
                  </a:lnTo>
                  <a:lnTo>
                    <a:pt x="102" y="174"/>
                  </a:lnTo>
                  <a:lnTo>
                    <a:pt x="102" y="168"/>
                  </a:lnTo>
                  <a:lnTo>
                    <a:pt x="96" y="168"/>
                  </a:lnTo>
                  <a:lnTo>
                    <a:pt x="96" y="162"/>
                  </a:lnTo>
                  <a:lnTo>
                    <a:pt x="96" y="156"/>
                  </a:lnTo>
                  <a:lnTo>
                    <a:pt x="90" y="150"/>
                  </a:lnTo>
                  <a:lnTo>
                    <a:pt x="84" y="156"/>
                  </a:lnTo>
                  <a:lnTo>
                    <a:pt x="78" y="150"/>
                  </a:lnTo>
                  <a:lnTo>
                    <a:pt x="78" y="144"/>
                  </a:lnTo>
                  <a:lnTo>
                    <a:pt x="78" y="138"/>
                  </a:lnTo>
                  <a:lnTo>
                    <a:pt x="78" y="132"/>
                  </a:lnTo>
                  <a:lnTo>
                    <a:pt x="72" y="132"/>
                  </a:lnTo>
                  <a:lnTo>
                    <a:pt x="72" y="126"/>
                  </a:lnTo>
                  <a:lnTo>
                    <a:pt x="66" y="126"/>
                  </a:lnTo>
                  <a:lnTo>
                    <a:pt x="60" y="120"/>
                  </a:lnTo>
                  <a:lnTo>
                    <a:pt x="54" y="114"/>
                  </a:lnTo>
                  <a:lnTo>
                    <a:pt x="48" y="102"/>
                  </a:lnTo>
                  <a:lnTo>
                    <a:pt x="48" y="96"/>
                  </a:lnTo>
                  <a:lnTo>
                    <a:pt x="42" y="96"/>
                  </a:lnTo>
                  <a:lnTo>
                    <a:pt x="36" y="96"/>
                  </a:lnTo>
                  <a:lnTo>
                    <a:pt x="24" y="96"/>
                  </a:lnTo>
                  <a:lnTo>
                    <a:pt x="18" y="96"/>
                  </a:lnTo>
                  <a:lnTo>
                    <a:pt x="18" y="102"/>
                  </a:lnTo>
                  <a:lnTo>
                    <a:pt x="12" y="108"/>
                  </a:lnTo>
                  <a:lnTo>
                    <a:pt x="6" y="108"/>
                  </a:lnTo>
                  <a:lnTo>
                    <a:pt x="0" y="114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96"/>
                  </a:lnTo>
                  <a:lnTo>
                    <a:pt x="0" y="90"/>
                  </a:lnTo>
                  <a:lnTo>
                    <a:pt x="6" y="84"/>
                  </a:lnTo>
                  <a:lnTo>
                    <a:pt x="6" y="78"/>
                  </a:lnTo>
                  <a:lnTo>
                    <a:pt x="6" y="72"/>
                  </a:lnTo>
                  <a:lnTo>
                    <a:pt x="6" y="66"/>
                  </a:lnTo>
                  <a:lnTo>
                    <a:pt x="12" y="66"/>
                  </a:lnTo>
                  <a:lnTo>
                    <a:pt x="12" y="60"/>
                  </a:lnTo>
                  <a:lnTo>
                    <a:pt x="6" y="54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18" y="48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6" y="30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36" y="24"/>
                  </a:lnTo>
                  <a:lnTo>
                    <a:pt x="36" y="18"/>
                  </a:lnTo>
                  <a:lnTo>
                    <a:pt x="30" y="18"/>
                  </a:lnTo>
                  <a:lnTo>
                    <a:pt x="24" y="18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84" y="6"/>
                  </a:lnTo>
                  <a:lnTo>
                    <a:pt x="90" y="6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2" y="24"/>
                  </a:lnTo>
                  <a:lnTo>
                    <a:pt x="102" y="30"/>
                  </a:lnTo>
                  <a:lnTo>
                    <a:pt x="108" y="30"/>
                  </a:lnTo>
                  <a:lnTo>
                    <a:pt x="114" y="30"/>
                  </a:lnTo>
                  <a:lnTo>
                    <a:pt x="114" y="36"/>
                  </a:lnTo>
                  <a:lnTo>
                    <a:pt x="120" y="36"/>
                  </a:lnTo>
                  <a:lnTo>
                    <a:pt x="120" y="42"/>
                  </a:lnTo>
                  <a:lnTo>
                    <a:pt x="120" y="48"/>
                  </a:lnTo>
                  <a:lnTo>
                    <a:pt x="126" y="48"/>
                  </a:lnTo>
                  <a:lnTo>
                    <a:pt x="132" y="54"/>
                  </a:lnTo>
                  <a:lnTo>
                    <a:pt x="132" y="48"/>
                  </a:lnTo>
                  <a:lnTo>
                    <a:pt x="126" y="42"/>
                  </a:lnTo>
                  <a:lnTo>
                    <a:pt x="126" y="36"/>
                  </a:lnTo>
                  <a:lnTo>
                    <a:pt x="168" y="42"/>
                  </a:lnTo>
                  <a:lnTo>
                    <a:pt x="168" y="36"/>
                  </a:lnTo>
                  <a:lnTo>
                    <a:pt x="168" y="30"/>
                  </a:lnTo>
                  <a:lnTo>
                    <a:pt x="180" y="24"/>
                  </a:lnTo>
                  <a:lnTo>
                    <a:pt x="186" y="24"/>
                  </a:lnTo>
                  <a:lnTo>
                    <a:pt x="192" y="24"/>
                  </a:lnTo>
                  <a:lnTo>
                    <a:pt x="192" y="12"/>
                  </a:lnTo>
                  <a:lnTo>
                    <a:pt x="192" y="6"/>
                  </a:lnTo>
                  <a:lnTo>
                    <a:pt x="192" y="0"/>
                  </a:lnTo>
                  <a:lnTo>
                    <a:pt x="198" y="6"/>
                  </a:lnTo>
                  <a:close/>
                  <a:moveTo>
                    <a:pt x="30" y="72"/>
                  </a:moveTo>
                  <a:lnTo>
                    <a:pt x="36" y="72"/>
                  </a:lnTo>
                  <a:lnTo>
                    <a:pt x="42" y="72"/>
                  </a:lnTo>
                  <a:lnTo>
                    <a:pt x="42" y="66"/>
                  </a:lnTo>
                  <a:lnTo>
                    <a:pt x="42" y="60"/>
                  </a:lnTo>
                  <a:lnTo>
                    <a:pt x="36" y="66"/>
                  </a:lnTo>
                  <a:lnTo>
                    <a:pt x="30" y="66"/>
                  </a:lnTo>
                  <a:lnTo>
                    <a:pt x="30" y="60"/>
                  </a:lnTo>
                  <a:lnTo>
                    <a:pt x="30" y="66"/>
                  </a:lnTo>
                  <a:lnTo>
                    <a:pt x="30" y="72"/>
                  </a:lnTo>
                  <a:close/>
                </a:path>
              </a:pathLst>
            </a:custGeom>
            <a:noFill/>
            <a:ln w="9525">
              <a:solidFill>
                <a:srgbClr val="B2B2B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16"/>
            <p:cNvSpPr>
              <a:spLocks noEditPoints="1"/>
            </p:cNvSpPr>
            <p:nvPr/>
          </p:nvSpPr>
          <p:spPr bwMode="gray">
            <a:xfrm>
              <a:off x="6116974" y="1787332"/>
              <a:ext cx="972057" cy="1248011"/>
            </a:xfrm>
            <a:custGeom>
              <a:avLst/>
              <a:gdLst>
                <a:gd name="T0" fmla="*/ 189917 w 1182"/>
                <a:gd name="T1" fmla="*/ 80615 h 1518"/>
                <a:gd name="T2" fmla="*/ 189917 w 1182"/>
                <a:gd name="T3" fmla="*/ 111965 h 1518"/>
                <a:gd name="T4" fmla="*/ 210026 w 1182"/>
                <a:gd name="T5" fmla="*/ 147794 h 1518"/>
                <a:gd name="T6" fmla="*/ 223432 w 1182"/>
                <a:gd name="T7" fmla="*/ 185862 h 1518"/>
                <a:gd name="T8" fmla="*/ 241306 w 1182"/>
                <a:gd name="T9" fmla="*/ 194819 h 1518"/>
                <a:gd name="T10" fmla="*/ 279290 w 1182"/>
                <a:gd name="T11" fmla="*/ 197059 h 1518"/>
                <a:gd name="T12" fmla="*/ 297164 w 1182"/>
                <a:gd name="T13" fmla="*/ 228409 h 1518"/>
                <a:gd name="T14" fmla="*/ 310570 w 1182"/>
                <a:gd name="T15" fmla="*/ 253042 h 1518"/>
                <a:gd name="T16" fmla="*/ 341850 w 1182"/>
                <a:gd name="T17" fmla="*/ 250802 h 1518"/>
                <a:gd name="T18" fmla="*/ 384303 w 1182"/>
                <a:gd name="T19" fmla="*/ 228409 h 1518"/>
                <a:gd name="T20" fmla="*/ 408880 w 1182"/>
                <a:gd name="T21" fmla="*/ 261999 h 1518"/>
                <a:gd name="T22" fmla="*/ 424520 w 1182"/>
                <a:gd name="T23" fmla="*/ 284392 h 1518"/>
                <a:gd name="T24" fmla="*/ 426755 w 1182"/>
                <a:gd name="T25" fmla="*/ 313503 h 1518"/>
                <a:gd name="T26" fmla="*/ 413349 w 1182"/>
                <a:gd name="T27" fmla="*/ 331417 h 1518"/>
                <a:gd name="T28" fmla="*/ 408880 w 1182"/>
                <a:gd name="T29" fmla="*/ 367246 h 1518"/>
                <a:gd name="T30" fmla="*/ 379834 w 1182"/>
                <a:gd name="T31" fmla="*/ 396357 h 1518"/>
                <a:gd name="T32" fmla="*/ 332914 w 1182"/>
                <a:gd name="T33" fmla="*/ 409793 h 1518"/>
                <a:gd name="T34" fmla="*/ 308336 w 1182"/>
                <a:gd name="T35" fmla="*/ 389639 h 1518"/>
                <a:gd name="T36" fmla="*/ 292696 w 1182"/>
                <a:gd name="T37" fmla="*/ 412032 h 1518"/>
                <a:gd name="T38" fmla="*/ 283759 w 1182"/>
                <a:gd name="T39" fmla="*/ 468015 h 1518"/>
                <a:gd name="T40" fmla="*/ 268118 w 1182"/>
                <a:gd name="T41" fmla="*/ 499365 h 1518"/>
                <a:gd name="T42" fmla="*/ 230135 w 1182"/>
                <a:gd name="T43" fmla="*/ 526237 h 1518"/>
                <a:gd name="T44" fmla="*/ 187683 w 1182"/>
                <a:gd name="T45" fmla="*/ 528477 h 1518"/>
                <a:gd name="T46" fmla="*/ 138527 w 1182"/>
                <a:gd name="T47" fmla="*/ 544151 h 1518"/>
                <a:gd name="T48" fmla="*/ 111716 w 1182"/>
                <a:gd name="T49" fmla="*/ 537434 h 1518"/>
                <a:gd name="T50" fmla="*/ 82669 w 1182"/>
                <a:gd name="T51" fmla="*/ 564305 h 1518"/>
                <a:gd name="T52" fmla="*/ 49155 w 1182"/>
                <a:gd name="T53" fmla="*/ 535194 h 1518"/>
                <a:gd name="T54" fmla="*/ 46921 w 1182"/>
                <a:gd name="T55" fmla="*/ 506083 h 1518"/>
                <a:gd name="T56" fmla="*/ 40218 w 1182"/>
                <a:gd name="T57" fmla="*/ 485930 h 1518"/>
                <a:gd name="T58" fmla="*/ 29046 w 1182"/>
                <a:gd name="T59" fmla="*/ 429947 h 1518"/>
                <a:gd name="T60" fmla="*/ 49155 w 1182"/>
                <a:gd name="T61" fmla="*/ 414272 h 1518"/>
                <a:gd name="T62" fmla="*/ 64795 w 1182"/>
                <a:gd name="T63" fmla="*/ 396357 h 1518"/>
                <a:gd name="T64" fmla="*/ 64795 w 1182"/>
                <a:gd name="T65" fmla="*/ 358289 h 1518"/>
                <a:gd name="T66" fmla="*/ 60327 w 1182"/>
                <a:gd name="T67" fmla="*/ 313503 h 1518"/>
                <a:gd name="T68" fmla="*/ 46921 w 1182"/>
                <a:gd name="T69" fmla="*/ 282152 h 1518"/>
                <a:gd name="T70" fmla="*/ 31280 w 1182"/>
                <a:gd name="T71" fmla="*/ 268717 h 1518"/>
                <a:gd name="T72" fmla="*/ 31280 w 1182"/>
                <a:gd name="T73" fmla="*/ 221691 h 1518"/>
                <a:gd name="T74" fmla="*/ 26812 w 1182"/>
                <a:gd name="T75" fmla="*/ 192581 h 1518"/>
                <a:gd name="T76" fmla="*/ 26812 w 1182"/>
                <a:gd name="T77" fmla="*/ 154512 h 1518"/>
                <a:gd name="T78" fmla="*/ 11171 w 1182"/>
                <a:gd name="T79" fmla="*/ 98529 h 1518"/>
                <a:gd name="T80" fmla="*/ 13406 w 1182"/>
                <a:gd name="T81" fmla="*/ 71658 h 1518"/>
                <a:gd name="T82" fmla="*/ 22343 w 1182"/>
                <a:gd name="T83" fmla="*/ 38068 h 1518"/>
                <a:gd name="T84" fmla="*/ 40218 w 1182"/>
                <a:gd name="T85" fmla="*/ 26872 h 1518"/>
                <a:gd name="T86" fmla="*/ 60327 w 1182"/>
                <a:gd name="T87" fmla="*/ 15675 h 1518"/>
                <a:gd name="T88" fmla="*/ 71498 w 1182"/>
                <a:gd name="T89" fmla="*/ 24632 h 1518"/>
                <a:gd name="T90" fmla="*/ 93841 w 1182"/>
                <a:gd name="T91" fmla="*/ 26872 h 1518"/>
                <a:gd name="T92" fmla="*/ 111716 w 1182"/>
                <a:gd name="T93" fmla="*/ 17914 h 1518"/>
                <a:gd name="T94" fmla="*/ 136293 w 1182"/>
                <a:gd name="T95" fmla="*/ 13436 h 1518"/>
                <a:gd name="T96" fmla="*/ 158636 w 1182"/>
                <a:gd name="T97" fmla="*/ 29111 h 1518"/>
                <a:gd name="T98" fmla="*/ 169808 w 1182"/>
                <a:gd name="T99" fmla="*/ 60461 h 1518"/>
                <a:gd name="T100" fmla="*/ 185448 w 1182"/>
                <a:gd name="T101" fmla="*/ 78376 h 1518"/>
                <a:gd name="T102" fmla="*/ 221197 w 1182"/>
                <a:gd name="T103" fmla="*/ 237367 h 1518"/>
                <a:gd name="T104" fmla="*/ 192151 w 1182"/>
                <a:gd name="T105" fmla="*/ 250802 h 1518"/>
                <a:gd name="T106" fmla="*/ 158636 w 1182"/>
                <a:gd name="T107" fmla="*/ 241845 h 1518"/>
                <a:gd name="T108" fmla="*/ 149699 w 1182"/>
                <a:gd name="T109" fmla="*/ 259759 h 1518"/>
                <a:gd name="T110" fmla="*/ 165339 w 1182"/>
                <a:gd name="T111" fmla="*/ 270956 h 1518"/>
                <a:gd name="T112" fmla="*/ 185448 w 1182"/>
                <a:gd name="T113" fmla="*/ 297828 h 1518"/>
                <a:gd name="T114" fmla="*/ 198854 w 1182"/>
                <a:gd name="T115" fmla="*/ 322460 h 1518"/>
                <a:gd name="T116" fmla="*/ 207792 w 1182"/>
                <a:gd name="T117" fmla="*/ 304546 h 1518"/>
                <a:gd name="T118" fmla="*/ 218963 w 1182"/>
                <a:gd name="T119" fmla="*/ 293349 h 1518"/>
                <a:gd name="T120" fmla="*/ 234604 w 1182"/>
                <a:gd name="T121" fmla="*/ 279914 h 1518"/>
                <a:gd name="T122" fmla="*/ 223432 w 1182"/>
                <a:gd name="T123" fmla="*/ 255281 h 1518"/>
                <a:gd name="T124" fmla="*/ 225666 w 1182"/>
                <a:gd name="T125" fmla="*/ 15675 h 151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82"/>
                <a:gd name="T190" fmla="*/ 0 h 1518"/>
                <a:gd name="T191" fmla="*/ 1182 w 1182"/>
                <a:gd name="T192" fmla="*/ 1518 h 151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82" h="1518">
                  <a:moveTo>
                    <a:pt x="426" y="702"/>
                  </a:moveTo>
                  <a:lnTo>
                    <a:pt x="426" y="696"/>
                  </a:lnTo>
                  <a:lnTo>
                    <a:pt x="426" y="690"/>
                  </a:lnTo>
                  <a:lnTo>
                    <a:pt x="426" y="696"/>
                  </a:lnTo>
                  <a:lnTo>
                    <a:pt x="432" y="696"/>
                  </a:lnTo>
                  <a:lnTo>
                    <a:pt x="438" y="690"/>
                  </a:lnTo>
                  <a:lnTo>
                    <a:pt x="438" y="696"/>
                  </a:lnTo>
                  <a:lnTo>
                    <a:pt x="438" y="702"/>
                  </a:lnTo>
                  <a:lnTo>
                    <a:pt x="432" y="702"/>
                  </a:lnTo>
                  <a:lnTo>
                    <a:pt x="426" y="702"/>
                  </a:lnTo>
                  <a:close/>
                  <a:moveTo>
                    <a:pt x="522" y="198"/>
                  </a:moveTo>
                  <a:lnTo>
                    <a:pt x="528" y="204"/>
                  </a:lnTo>
                  <a:lnTo>
                    <a:pt x="528" y="210"/>
                  </a:lnTo>
                  <a:lnTo>
                    <a:pt x="528" y="216"/>
                  </a:lnTo>
                  <a:lnTo>
                    <a:pt x="522" y="222"/>
                  </a:lnTo>
                  <a:lnTo>
                    <a:pt x="510" y="216"/>
                  </a:lnTo>
                  <a:lnTo>
                    <a:pt x="510" y="222"/>
                  </a:lnTo>
                  <a:lnTo>
                    <a:pt x="510" y="228"/>
                  </a:lnTo>
                  <a:lnTo>
                    <a:pt x="516" y="234"/>
                  </a:lnTo>
                  <a:lnTo>
                    <a:pt x="516" y="240"/>
                  </a:lnTo>
                  <a:lnTo>
                    <a:pt x="510" y="246"/>
                  </a:lnTo>
                  <a:lnTo>
                    <a:pt x="516" y="252"/>
                  </a:lnTo>
                  <a:lnTo>
                    <a:pt x="516" y="258"/>
                  </a:lnTo>
                  <a:lnTo>
                    <a:pt x="510" y="258"/>
                  </a:lnTo>
                  <a:lnTo>
                    <a:pt x="510" y="252"/>
                  </a:lnTo>
                  <a:lnTo>
                    <a:pt x="504" y="252"/>
                  </a:lnTo>
                  <a:lnTo>
                    <a:pt x="498" y="252"/>
                  </a:lnTo>
                  <a:lnTo>
                    <a:pt x="492" y="258"/>
                  </a:lnTo>
                  <a:lnTo>
                    <a:pt x="492" y="264"/>
                  </a:lnTo>
                  <a:lnTo>
                    <a:pt x="492" y="276"/>
                  </a:lnTo>
                  <a:lnTo>
                    <a:pt x="504" y="288"/>
                  </a:lnTo>
                  <a:lnTo>
                    <a:pt x="510" y="300"/>
                  </a:lnTo>
                  <a:lnTo>
                    <a:pt x="504" y="300"/>
                  </a:lnTo>
                  <a:lnTo>
                    <a:pt x="498" y="306"/>
                  </a:lnTo>
                  <a:lnTo>
                    <a:pt x="498" y="312"/>
                  </a:lnTo>
                  <a:lnTo>
                    <a:pt x="504" y="324"/>
                  </a:lnTo>
                  <a:lnTo>
                    <a:pt x="498" y="336"/>
                  </a:lnTo>
                  <a:lnTo>
                    <a:pt x="498" y="342"/>
                  </a:lnTo>
                  <a:lnTo>
                    <a:pt x="504" y="354"/>
                  </a:lnTo>
                  <a:lnTo>
                    <a:pt x="534" y="348"/>
                  </a:lnTo>
                  <a:lnTo>
                    <a:pt x="540" y="348"/>
                  </a:lnTo>
                  <a:lnTo>
                    <a:pt x="540" y="360"/>
                  </a:lnTo>
                  <a:lnTo>
                    <a:pt x="558" y="366"/>
                  </a:lnTo>
                  <a:lnTo>
                    <a:pt x="558" y="372"/>
                  </a:lnTo>
                  <a:lnTo>
                    <a:pt x="564" y="378"/>
                  </a:lnTo>
                  <a:lnTo>
                    <a:pt x="564" y="384"/>
                  </a:lnTo>
                  <a:lnTo>
                    <a:pt x="564" y="390"/>
                  </a:lnTo>
                  <a:lnTo>
                    <a:pt x="564" y="396"/>
                  </a:lnTo>
                  <a:lnTo>
                    <a:pt x="564" y="402"/>
                  </a:lnTo>
                  <a:lnTo>
                    <a:pt x="570" y="408"/>
                  </a:lnTo>
                  <a:lnTo>
                    <a:pt x="570" y="420"/>
                  </a:lnTo>
                  <a:lnTo>
                    <a:pt x="576" y="432"/>
                  </a:lnTo>
                  <a:lnTo>
                    <a:pt x="582" y="432"/>
                  </a:lnTo>
                  <a:lnTo>
                    <a:pt x="594" y="438"/>
                  </a:lnTo>
                  <a:lnTo>
                    <a:pt x="606" y="450"/>
                  </a:lnTo>
                  <a:lnTo>
                    <a:pt x="606" y="456"/>
                  </a:lnTo>
                  <a:lnTo>
                    <a:pt x="606" y="462"/>
                  </a:lnTo>
                  <a:lnTo>
                    <a:pt x="612" y="462"/>
                  </a:lnTo>
                  <a:lnTo>
                    <a:pt x="618" y="468"/>
                  </a:lnTo>
                  <a:lnTo>
                    <a:pt x="618" y="474"/>
                  </a:lnTo>
                  <a:lnTo>
                    <a:pt x="606" y="474"/>
                  </a:lnTo>
                  <a:lnTo>
                    <a:pt x="600" y="486"/>
                  </a:lnTo>
                  <a:lnTo>
                    <a:pt x="600" y="492"/>
                  </a:lnTo>
                  <a:lnTo>
                    <a:pt x="600" y="498"/>
                  </a:lnTo>
                  <a:lnTo>
                    <a:pt x="594" y="504"/>
                  </a:lnTo>
                  <a:lnTo>
                    <a:pt x="594" y="510"/>
                  </a:lnTo>
                  <a:lnTo>
                    <a:pt x="600" y="504"/>
                  </a:lnTo>
                  <a:lnTo>
                    <a:pt x="612" y="504"/>
                  </a:lnTo>
                  <a:lnTo>
                    <a:pt x="618" y="510"/>
                  </a:lnTo>
                  <a:lnTo>
                    <a:pt x="630" y="516"/>
                  </a:lnTo>
                  <a:lnTo>
                    <a:pt x="636" y="510"/>
                  </a:lnTo>
                  <a:lnTo>
                    <a:pt x="642" y="504"/>
                  </a:lnTo>
                  <a:lnTo>
                    <a:pt x="648" y="504"/>
                  </a:lnTo>
                  <a:lnTo>
                    <a:pt x="648" y="510"/>
                  </a:lnTo>
                  <a:lnTo>
                    <a:pt x="642" y="516"/>
                  </a:lnTo>
                  <a:lnTo>
                    <a:pt x="642" y="522"/>
                  </a:lnTo>
                  <a:lnTo>
                    <a:pt x="636" y="522"/>
                  </a:lnTo>
                  <a:lnTo>
                    <a:pt x="636" y="528"/>
                  </a:lnTo>
                  <a:lnTo>
                    <a:pt x="642" y="528"/>
                  </a:lnTo>
                  <a:lnTo>
                    <a:pt x="648" y="522"/>
                  </a:lnTo>
                  <a:lnTo>
                    <a:pt x="654" y="510"/>
                  </a:lnTo>
                  <a:lnTo>
                    <a:pt x="666" y="516"/>
                  </a:lnTo>
                  <a:lnTo>
                    <a:pt x="672" y="516"/>
                  </a:lnTo>
                  <a:lnTo>
                    <a:pt x="672" y="522"/>
                  </a:lnTo>
                  <a:lnTo>
                    <a:pt x="678" y="522"/>
                  </a:lnTo>
                  <a:lnTo>
                    <a:pt x="684" y="522"/>
                  </a:lnTo>
                  <a:lnTo>
                    <a:pt x="690" y="516"/>
                  </a:lnTo>
                  <a:lnTo>
                    <a:pt x="696" y="516"/>
                  </a:lnTo>
                  <a:lnTo>
                    <a:pt x="702" y="516"/>
                  </a:lnTo>
                  <a:lnTo>
                    <a:pt x="708" y="510"/>
                  </a:lnTo>
                  <a:lnTo>
                    <a:pt x="714" y="510"/>
                  </a:lnTo>
                  <a:lnTo>
                    <a:pt x="720" y="510"/>
                  </a:lnTo>
                  <a:lnTo>
                    <a:pt x="732" y="510"/>
                  </a:lnTo>
                  <a:lnTo>
                    <a:pt x="744" y="504"/>
                  </a:lnTo>
                  <a:lnTo>
                    <a:pt x="756" y="516"/>
                  </a:lnTo>
                  <a:lnTo>
                    <a:pt x="750" y="528"/>
                  </a:lnTo>
                  <a:lnTo>
                    <a:pt x="756" y="528"/>
                  </a:lnTo>
                  <a:lnTo>
                    <a:pt x="762" y="534"/>
                  </a:lnTo>
                  <a:lnTo>
                    <a:pt x="774" y="540"/>
                  </a:lnTo>
                  <a:lnTo>
                    <a:pt x="774" y="546"/>
                  </a:lnTo>
                  <a:lnTo>
                    <a:pt x="780" y="546"/>
                  </a:lnTo>
                  <a:lnTo>
                    <a:pt x="780" y="558"/>
                  </a:lnTo>
                  <a:lnTo>
                    <a:pt x="780" y="564"/>
                  </a:lnTo>
                  <a:lnTo>
                    <a:pt x="786" y="564"/>
                  </a:lnTo>
                  <a:lnTo>
                    <a:pt x="792" y="564"/>
                  </a:lnTo>
                  <a:lnTo>
                    <a:pt x="792" y="576"/>
                  </a:lnTo>
                  <a:lnTo>
                    <a:pt x="798" y="582"/>
                  </a:lnTo>
                  <a:lnTo>
                    <a:pt x="792" y="582"/>
                  </a:lnTo>
                  <a:lnTo>
                    <a:pt x="786" y="588"/>
                  </a:lnTo>
                  <a:lnTo>
                    <a:pt x="786" y="600"/>
                  </a:lnTo>
                  <a:lnTo>
                    <a:pt x="798" y="606"/>
                  </a:lnTo>
                  <a:lnTo>
                    <a:pt x="798" y="612"/>
                  </a:lnTo>
                  <a:lnTo>
                    <a:pt x="798" y="618"/>
                  </a:lnTo>
                  <a:lnTo>
                    <a:pt x="792" y="624"/>
                  </a:lnTo>
                  <a:lnTo>
                    <a:pt x="774" y="624"/>
                  </a:lnTo>
                  <a:lnTo>
                    <a:pt x="774" y="636"/>
                  </a:lnTo>
                  <a:lnTo>
                    <a:pt x="786" y="636"/>
                  </a:lnTo>
                  <a:lnTo>
                    <a:pt x="792" y="636"/>
                  </a:lnTo>
                  <a:lnTo>
                    <a:pt x="792" y="648"/>
                  </a:lnTo>
                  <a:lnTo>
                    <a:pt x="804" y="648"/>
                  </a:lnTo>
                  <a:lnTo>
                    <a:pt x="804" y="654"/>
                  </a:lnTo>
                  <a:lnTo>
                    <a:pt x="810" y="654"/>
                  </a:lnTo>
                  <a:lnTo>
                    <a:pt x="816" y="654"/>
                  </a:lnTo>
                  <a:lnTo>
                    <a:pt x="810" y="660"/>
                  </a:lnTo>
                  <a:lnTo>
                    <a:pt x="810" y="666"/>
                  </a:lnTo>
                  <a:lnTo>
                    <a:pt x="816" y="666"/>
                  </a:lnTo>
                  <a:lnTo>
                    <a:pt x="834" y="672"/>
                  </a:lnTo>
                  <a:lnTo>
                    <a:pt x="834" y="678"/>
                  </a:lnTo>
                  <a:lnTo>
                    <a:pt x="828" y="684"/>
                  </a:lnTo>
                  <a:lnTo>
                    <a:pt x="840" y="690"/>
                  </a:lnTo>
                  <a:lnTo>
                    <a:pt x="846" y="690"/>
                  </a:lnTo>
                  <a:lnTo>
                    <a:pt x="846" y="684"/>
                  </a:lnTo>
                  <a:lnTo>
                    <a:pt x="840" y="678"/>
                  </a:lnTo>
                  <a:lnTo>
                    <a:pt x="858" y="666"/>
                  </a:lnTo>
                  <a:lnTo>
                    <a:pt x="864" y="672"/>
                  </a:lnTo>
                  <a:lnTo>
                    <a:pt x="864" y="678"/>
                  </a:lnTo>
                  <a:lnTo>
                    <a:pt x="876" y="678"/>
                  </a:lnTo>
                  <a:lnTo>
                    <a:pt x="876" y="696"/>
                  </a:lnTo>
                  <a:lnTo>
                    <a:pt x="888" y="696"/>
                  </a:lnTo>
                  <a:lnTo>
                    <a:pt x="894" y="684"/>
                  </a:lnTo>
                  <a:lnTo>
                    <a:pt x="906" y="678"/>
                  </a:lnTo>
                  <a:lnTo>
                    <a:pt x="906" y="672"/>
                  </a:lnTo>
                  <a:lnTo>
                    <a:pt x="912" y="672"/>
                  </a:lnTo>
                  <a:lnTo>
                    <a:pt x="918" y="672"/>
                  </a:lnTo>
                  <a:lnTo>
                    <a:pt x="924" y="672"/>
                  </a:lnTo>
                  <a:lnTo>
                    <a:pt x="930" y="678"/>
                  </a:lnTo>
                  <a:lnTo>
                    <a:pt x="942" y="672"/>
                  </a:lnTo>
                  <a:lnTo>
                    <a:pt x="960" y="678"/>
                  </a:lnTo>
                  <a:lnTo>
                    <a:pt x="966" y="666"/>
                  </a:lnTo>
                  <a:lnTo>
                    <a:pt x="966" y="660"/>
                  </a:lnTo>
                  <a:lnTo>
                    <a:pt x="972" y="654"/>
                  </a:lnTo>
                  <a:lnTo>
                    <a:pt x="978" y="660"/>
                  </a:lnTo>
                  <a:lnTo>
                    <a:pt x="978" y="654"/>
                  </a:lnTo>
                  <a:lnTo>
                    <a:pt x="984" y="648"/>
                  </a:lnTo>
                  <a:lnTo>
                    <a:pt x="990" y="648"/>
                  </a:lnTo>
                  <a:lnTo>
                    <a:pt x="1020" y="654"/>
                  </a:lnTo>
                  <a:lnTo>
                    <a:pt x="1026" y="636"/>
                  </a:lnTo>
                  <a:lnTo>
                    <a:pt x="1026" y="624"/>
                  </a:lnTo>
                  <a:lnTo>
                    <a:pt x="1026" y="612"/>
                  </a:lnTo>
                  <a:lnTo>
                    <a:pt x="1032" y="612"/>
                  </a:lnTo>
                  <a:lnTo>
                    <a:pt x="1056" y="606"/>
                  </a:lnTo>
                  <a:lnTo>
                    <a:pt x="1068" y="618"/>
                  </a:lnTo>
                  <a:lnTo>
                    <a:pt x="1074" y="624"/>
                  </a:lnTo>
                  <a:lnTo>
                    <a:pt x="1086" y="630"/>
                  </a:lnTo>
                  <a:lnTo>
                    <a:pt x="1086" y="654"/>
                  </a:lnTo>
                  <a:lnTo>
                    <a:pt x="1098" y="666"/>
                  </a:lnTo>
                  <a:lnTo>
                    <a:pt x="1110" y="666"/>
                  </a:lnTo>
                  <a:lnTo>
                    <a:pt x="1134" y="666"/>
                  </a:lnTo>
                  <a:lnTo>
                    <a:pt x="1134" y="672"/>
                  </a:lnTo>
                  <a:lnTo>
                    <a:pt x="1140" y="678"/>
                  </a:lnTo>
                  <a:lnTo>
                    <a:pt x="1140" y="690"/>
                  </a:lnTo>
                  <a:lnTo>
                    <a:pt x="1122" y="702"/>
                  </a:lnTo>
                  <a:lnTo>
                    <a:pt x="1116" y="696"/>
                  </a:lnTo>
                  <a:lnTo>
                    <a:pt x="1110" y="696"/>
                  </a:lnTo>
                  <a:lnTo>
                    <a:pt x="1104" y="702"/>
                  </a:lnTo>
                  <a:lnTo>
                    <a:pt x="1098" y="702"/>
                  </a:lnTo>
                  <a:lnTo>
                    <a:pt x="1098" y="708"/>
                  </a:lnTo>
                  <a:lnTo>
                    <a:pt x="1104" y="714"/>
                  </a:lnTo>
                  <a:lnTo>
                    <a:pt x="1110" y="714"/>
                  </a:lnTo>
                  <a:lnTo>
                    <a:pt x="1116" y="714"/>
                  </a:lnTo>
                  <a:lnTo>
                    <a:pt x="1122" y="726"/>
                  </a:lnTo>
                  <a:lnTo>
                    <a:pt x="1128" y="744"/>
                  </a:lnTo>
                  <a:lnTo>
                    <a:pt x="1128" y="750"/>
                  </a:lnTo>
                  <a:lnTo>
                    <a:pt x="1134" y="756"/>
                  </a:lnTo>
                  <a:lnTo>
                    <a:pt x="1134" y="762"/>
                  </a:lnTo>
                  <a:lnTo>
                    <a:pt x="1134" y="756"/>
                  </a:lnTo>
                  <a:lnTo>
                    <a:pt x="1140" y="756"/>
                  </a:lnTo>
                  <a:lnTo>
                    <a:pt x="1146" y="744"/>
                  </a:lnTo>
                  <a:lnTo>
                    <a:pt x="1146" y="750"/>
                  </a:lnTo>
                  <a:lnTo>
                    <a:pt x="1152" y="750"/>
                  </a:lnTo>
                  <a:lnTo>
                    <a:pt x="1146" y="762"/>
                  </a:lnTo>
                  <a:lnTo>
                    <a:pt x="1140" y="762"/>
                  </a:lnTo>
                  <a:lnTo>
                    <a:pt x="1146" y="768"/>
                  </a:lnTo>
                  <a:lnTo>
                    <a:pt x="1140" y="780"/>
                  </a:lnTo>
                  <a:lnTo>
                    <a:pt x="1152" y="780"/>
                  </a:lnTo>
                  <a:lnTo>
                    <a:pt x="1158" y="768"/>
                  </a:lnTo>
                  <a:lnTo>
                    <a:pt x="1176" y="768"/>
                  </a:lnTo>
                  <a:lnTo>
                    <a:pt x="1182" y="768"/>
                  </a:lnTo>
                  <a:lnTo>
                    <a:pt x="1182" y="780"/>
                  </a:lnTo>
                  <a:lnTo>
                    <a:pt x="1170" y="786"/>
                  </a:lnTo>
                  <a:lnTo>
                    <a:pt x="1170" y="792"/>
                  </a:lnTo>
                  <a:lnTo>
                    <a:pt x="1170" y="804"/>
                  </a:lnTo>
                  <a:lnTo>
                    <a:pt x="1164" y="816"/>
                  </a:lnTo>
                  <a:lnTo>
                    <a:pt x="1164" y="822"/>
                  </a:lnTo>
                  <a:lnTo>
                    <a:pt x="1152" y="834"/>
                  </a:lnTo>
                  <a:lnTo>
                    <a:pt x="1146" y="828"/>
                  </a:lnTo>
                  <a:lnTo>
                    <a:pt x="1140" y="834"/>
                  </a:lnTo>
                  <a:lnTo>
                    <a:pt x="1146" y="840"/>
                  </a:lnTo>
                  <a:lnTo>
                    <a:pt x="1146" y="846"/>
                  </a:lnTo>
                  <a:lnTo>
                    <a:pt x="1146" y="858"/>
                  </a:lnTo>
                  <a:lnTo>
                    <a:pt x="1152" y="858"/>
                  </a:lnTo>
                  <a:lnTo>
                    <a:pt x="1152" y="864"/>
                  </a:lnTo>
                  <a:lnTo>
                    <a:pt x="1158" y="870"/>
                  </a:lnTo>
                  <a:lnTo>
                    <a:pt x="1152" y="876"/>
                  </a:lnTo>
                  <a:lnTo>
                    <a:pt x="1146" y="876"/>
                  </a:lnTo>
                  <a:lnTo>
                    <a:pt x="1140" y="882"/>
                  </a:lnTo>
                  <a:lnTo>
                    <a:pt x="1134" y="888"/>
                  </a:lnTo>
                  <a:lnTo>
                    <a:pt x="1134" y="894"/>
                  </a:lnTo>
                  <a:lnTo>
                    <a:pt x="1134" y="900"/>
                  </a:lnTo>
                  <a:lnTo>
                    <a:pt x="1122" y="894"/>
                  </a:lnTo>
                  <a:lnTo>
                    <a:pt x="1122" y="888"/>
                  </a:lnTo>
                  <a:lnTo>
                    <a:pt x="1116" y="882"/>
                  </a:lnTo>
                  <a:lnTo>
                    <a:pt x="1110" y="882"/>
                  </a:lnTo>
                  <a:lnTo>
                    <a:pt x="1110" y="888"/>
                  </a:lnTo>
                  <a:lnTo>
                    <a:pt x="1098" y="888"/>
                  </a:lnTo>
                  <a:lnTo>
                    <a:pt x="1104" y="894"/>
                  </a:lnTo>
                  <a:lnTo>
                    <a:pt x="1098" y="912"/>
                  </a:lnTo>
                  <a:lnTo>
                    <a:pt x="1086" y="906"/>
                  </a:lnTo>
                  <a:lnTo>
                    <a:pt x="1086" y="930"/>
                  </a:lnTo>
                  <a:lnTo>
                    <a:pt x="1092" y="930"/>
                  </a:lnTo>
                  <a:lnTo>
                    <a:pt x="1098" y="936"/>
                  </a:lnTo>
                  <a:lnTo>
                    <a:pt x="1080" y="948"/>
                  </a:lnTo>
                  <a:lnTo>
                    <a:pt x="1074" y="972"/>
                  </a:lnTo>
                  <a:lnTo>
                    <a:pt x="1074" y="978"/>
                  </a:lnTo>
                  <a:lnTo>
                    <a:pt x="1080" y="978"/>
                  </a:lnTo>
                  <a:lnTo>
                    <a:pt x="1086" y="972"/>
                  </a:lnTo>
                  <a:lnTo>
                    <a:pt x="1092" y="972"/>
                  </a:lnTo>
                  <a:lnTo>
                    <a:pt x="1104" y="972"/>
                  </a:lnTo>
                  <a:lnTo>
                    <a:pt x="1104" y="984"/>
                  </a:lnTo>
                  <a:lnTo>
                    <a:pt x="1098" y="984"/>
                  </a:lnTo>
                  <a:lnTo>
                    <a:pt x="1068" y="996"/>
                  </a:lnTo>
                  <a:lnTo>
                    <a:pt x="1068" y="1002"/>
                  </a:lnTo>
                  <a:lnTo>
                    <a:pt x="1074" y="1002"/>
                  </a:lnTo>
                  <a:lnTo>
                    <a:pt x="1074" y="1008"/>
                  </a:lnTo>
                  <a:lnTo>
                    <a:pt x="1080" y="1014"/>
                  </a:lnTo>
                  <a:lnTo>
                    <a:pt x="1080" y="1020"/>
                  </a:lnTo>
                  <a:lnTo>
                    <a:pt x="1080" y="1026"/>
                  </a:lnTo>
                  <a:lnTo>
                    <a:pt x="1080" y="1032"/>
                  </a:lnTo>
                  <a:lnTo>
                    <a:pt x="1080" y="1038"/>
                  </a:lnTo>
                  <a:lnTo>
                    <a:pt x="1074" y="1044"/>
                  </a:lnTo>
                  <a:lnTo>
                    <a:pt x="1068" y="1050"/>
                  </a:lnTo>
                  <a:lnTo>
                    <a:pt x="1068" y="1044"/>
                  </a:lnTo>
                  <a:lnTo>
                    <a:pt x="1062" y="1038"/>
                  </a:lnTo>
                  <a:lnTo>
                    <a:pt x="1032" y="1038"/>
                  </a:lnTo>
                  <a:lnTo>
                    <a:pt x="1032" y="1056"/>
                  </a:lnTo>
                  <a:lnTo>
                    <a:pt x="1020" y="1062"/>
                  </a:lnTo>
                  <a:lnTo>
                    <a:pt x="1020" y="1080"/>
                  </a:lnTo>
                  <a:lnTo>
                    <a:pt x="1008" y="1098"/>
                  </a:lnTo>
                  <a:lnTo>
                    <a:pt x="996" y="1104"/>
                  </a:lnTo>
                  <a:lnTo>
                    <a:pt x="978" y="1104"/>
                  </a:lnTo>
                  <a:lnTo>
                    <a:pt x="954" y="1104"/>
                  </a:lnTo>
                  <a:lnTo>
                    <a:pt x="954" y="1092"/>
                  </a:lnTo>
                  <a:lnTo>
                    <a:pt x="954" y="1074"/>
                  </a:lnTo>
                  <a:lnTo>
                    <a:pt x="942" y="1068"/>
                  </a:lnTo>
                  <a:lnTo>
                    <a:pt x="936" y="1080"/>
                  </a:lnTo>
                  <a:lnTo>
                    <a:pt x="936" y="1092"/>
                  </a:lnTo>
                  <a:lnTo>
                    <a:pt x="930" y="1098"/>
                  </a:lnTo>
                  <a:lnTo>
                    <a:pt x="918" y="1092"/>
                  </a:lnTo>
                  <a:lnTo>
                    <a:pt x="912" y="1104"/>
                  </a:lnTo>
                  <a:lnTo>
                    <a:pt x="912" y="1110"/>
                  </a:lnTo>
                  <a:lnTo>
                    <a:pt x="906" y="1098"/>
                  </a:lnTo>
                  <a:lnTo>
                    <a:pt x="894" y="1098"/>
                  </a:lnTo>
                  <a:lnTo>
                    <a:pt x="888" y="1092"/>
                  </a:lnTo>
                  <a:lnTo>
                    <a:pt x="882" y="1074"/>
                  </a:lnTo>
                  <a:lnTo>
                    <a:pt x="882" y="1062"/>
                  </a:lnTo>
                  <a:lnTo>
                    <a:pt x="882" y="1050"/>
                  </a:lnTo>
                  <a:lnTo>
                    <a:pt x="888" y="1038"/>
                  </a:lnTo>
                  <a:lnTo>
                    <a:pt x="888" y="1026"/>
                  </a:lnTo>
                  <a:lnTo>
                    <a:pt x="882" y="1020"/>
                  </a:lnTo>
                  <a:lnTo>
                    <a:pt x="876" y="1014"/>
                  </a:lnTo>
                  <a:lnTo>
                    <a:pt x="858" y="1008"/>
                  </a:lnTo>
                  <a:lnTo>
                    <a:pt x="852" y="1008"/>
                  </a:lnTo>
                  <a:lnTo>
                    <a:pt x="840" y="1014"/>
                  </a:lnTo>
                  <a:lnTo>
                    <a:pt x="828" y="1014"/>
                  </a:lnTo>
                  <a:lnTo>
                    <a:pt x="822" y="1026"/>
                  </a:lnTo>
                  <a:lnTo>
                    <a:pt x="828" y="1032"/>
                  </a:lnTo>
                  <a:lnTo>
                    <a:pt x="822" y="1038"/>
                  </a:lnTo>
                  <a:lnTo>
                    <a:pt x="828" y="1044"/>
                  </a:lnTo>
                  <a:lnTo>
                    <a:pt x="828" y="1038"/>
                  </a:lnTo>
                  <a:lnTo>
                    <a:pt x="834" y="1038"/>
                  </a:lnTo>
                  <a:lnTo>
                    <a:pt x="840" y="1044"/>
                  </a:lnTo>
                  <a:lnTo>
                    <a:pt x="840" y="1056"/>
                  </a:lnTo>
                  <a:lnTo>
                    <a:pt x="846" y="1050"/>
                  </a:lnTo>
                  <a:lnTo>
                    <a:pt x="858" y="1062"/>
                  </a:lnTo>
                  <a:lnTo>
                    <a:pt x="858" y="1068"/>
                  </a:lnTo>
                  <a:lnTo>
                    <a:pt x="852" y="1074"/>
                  </a:lnTo>
                  <a:lnTo>
                    <a:pt x="846" y="1074"/>
                  </a:lnTo>
                  <a:lnTo>
                    <a:pt x="840" y="1074"/>
                  </a:lnTo>
                  <a:lnTo>
                    <a:pt x="834" y="1080"/>
                  </a:lnTo>
                  <a:lnTo>
                    <a:pt x="828" y="1080"/>
                  </a:lnTo>
                  <a:lnTo>
                    <a:pt x="816" y="1086"/>
                  </a:lnTo>
                  <a:lnTo>
                    <a:pt x="804" y="1098"/>
                  </a:lnTo>
                  <a:lnTo>
                    <a:pt x="798" y="1092"/>
                  </a:lnTo>
                  <a:lnTo>
                    <a:pt x="786" y="1104"/>
                  </a:lnTo>
                  <a:lnTo>
                    <a:pt x="792" y="1116"/>
                  </a:lnTo>
                  <a:lnTo>
                    <a:pt x="792" y="1122"/>
                  </a:lnTo>
                  <a:lnTo>
                    <a:pt x="780" y="1140"/>
                  </a:lnTo>
                  <a:lnTo>
                    <a:pt x="786" y="1152"/>
                  </a:lnTo>
                  <a:lnTo>
                    <a:pt x="786" y="1158"/>
                  </a:lnTo>
                  <a:lnTo>
                    <a:pt x="786" y="1164"/>
                  </a:lnTo>
                  <a:lnTo>
                    <a:pt x="792" y="1170"/>
                  </a:lnTo>
                  <a:lnTo>
                    <a:pt x="792" y="1176"/>
                  </a:lnTo>
                  <a:lnTo>
                    <a:pt x="792" y="1182"/>
                  </a:lnTo>
                  <a:lnTo>
                    <a:pt x="786" y="1194"/>
                  </a:lnTo>
                  <a:lnTo>
                    <a:pt x="792" y="1206"/>
                  </a:lnTo>
                  <a:lnTo>
                    <a:pt x="792" y="1212"/>
                  </a:lnTo>
                  <a:lnTo>
                    <a:pt x="786" y="1206"/>
                  </a:lnTo>
                  <a:lnTo>
                    <a:pt x="780" y="1206"/>
                  </a:lnTo>
                  <a:lnTo>
                    <a:pt x="780" y="1218"/>
                  </a:lnTo>
                  <a:lnTo>
                    <a:pt x="762" y="1254"/>
                  </a:lnTo>
                  <a:lnTo>
                    <a:pt x="762" y="1260"/>
                  </a:lnTo>
                  <a:lnTo>
                    <a:pt x="756" y="1272"/>
                  </a:lnTo>
                  <a:lnTo>
                    <a:pt x="750" y="1278"/>
                  </a:lnTo>
                  <a:lnTo>
                    <a:pt x="756" y="1278"/>
                  </a:lnTo>
                  <a:lnTo>
                    <a:pt x="762" y="1278"/>
                  </a:lnTo>
                  <a:lnTo>
                    <a:pt x="768" y="1290"/>
                  </a:lnTo>
                  <a:lnTo>
                    <a:pt x="762" y="1296"/>
                  </a:lnTo>
                  <a:lnTo>
                    <a:pt x="756" y="1290"/>
                  </a:lnTo>
                  <a:lnTo>
                    <a:pt x="750" y="1284"/>
                  </a:lnTo>
                  <a:lnTo>
                    <a:pt x="750" y="1290"/>
                  </a:lnTo>
                  <a:lnTo>
                    <a:pt x="744" y="1290"/>
                  </a:lnTo>
                  <a:lnTo>
                    <a:pt x="738" y="1302"/>
                  </a:lnTo>
                  <a:lnTo>
                    <a:pt x="738" y="1326"/>
                  </a:lnTo>
                  <a:lnTo>
                    <a:pt x="732" y="1326"/>
                  </a:lnTo>
                  <a:lnTo>
                    <a:pt x="732" y="1332"/>
                  </a:lnTo>
                  <a:lnTo>
                    <a:pt x="720" y="1338"/>
                  </a:lnTo>
                  <a:lnTo>
                    <a:pt x="708" y="1338"/>
                  </a:lnTo>
                  <a:lnTo>
                    <a:pt x="708" y="1368"/>
                  </a:lnTo>
                  <a:lnTo>
                    <a:pt x="702" y="1368"/>
                  </a:lnTo>
                  <a:lnTo>
                    <a:pt x="690" y="1368"/>
                  </a:lnTo>
                  <a:lnTo>
                    <a:pt x="672" y="1368"/>
                  </a:lnTo>
                  <a:lnTo>
                    <a:pt x="666" y="1374"/>
                  </a:lnTo>
                  <a:lnTo>
                    <a:pt x="678" y="1380"/>
                  </a:lnTo>
                  <a:lnTo>
                    <a:pt x="678" y="1386"/>
                  </a:lnTo>
                  <a:lnTo>
                    <a:pt x="678" y="1398"/>
                  </a:lnTo>
                  <a:lnTo>
                    <a:pt x="666" y="1398"/>
                  </a:lnTo>
                  <a:lnTo>
                    <a:pt x="666" y="1410"/>
                  </a:lnTo>
                  <a:lnTo>
                    <a:pt x="660" y="1410"/>
                  </a:lnTo>
                  <a:lnTo>
                    <a:pt x="648" y="1416"/>
                  </a:lnTo>
                  <a:lnTo>
                    <a:pt x="636" y="1422"/>
                  </a:lnTo>
                  <a:lnTo>
                    <a:pt x="636" y="1416"/>
                  </a:lnTo>
                  <a:lnTo>
                    <a:pt x="618" y="1410"/>
                  </a:lnTo>
                  <a:lnTo>
                    <a:pt x="612" y="1410"/>
                  </a:lnTo>
                  <a:lnTo>
                    <a:pt x="606" y="1416"/>
                  </a:lnTo>
                  <a:lnTo>
                    <a:pt x="600" y="1416"/>
                  </a:lnTo>
                  <a:lnTo>
                    <a:pt x="594" y="1422"/>
                  </a:lnTo>
                  <a:lnTo>
                    <a:pt x="588" y="1422"/>
                  </a:lnTo>
                  <a:lnTo>
                    <a:pt x="582" y="1422"/>
                  </a:lnTo>
                  <a:lnTo>
                    <a:pt x="570" y="1416"/>
                  </a:lnTo>
                  <a:lnTo>
                    <a:pt x="564" y="1410"/>
                  </a:lnTo>
                  <a:lnTo>
                    <a:pt x="552" y="1410"/>
                  </a:lnTo>
                  <a:lnTo>
                    <a:pt x="546" y="1404"/>
                  </a:lnTo>
                  <a:lnTo>
                    <a:pt x="534" y="1410"/>
                  </a:lnTo>
                  <a:lnTo>
                    <a:pt x="534" y="1416"/>
                  </a:lnTo>
                  <a:lnTo>
                    <a:pt x="528" y="1416"/>
                  </a:lnTo>
                  <a:lnTo>
                    <a:pt x="522" y="1422"/>
                  </a:lnTo>
                  <a:lnTo>
                    <a:pt x="510" y="1428"/>
                  </a:lnTo>
                  <a:lnTo>
                    <a:pt x="504" y="1416"/>
                  </a:lnTo>
                  <a:lnTo>
                    <a:pt x="492" y="1404"/>
                  </a:lnTo>
                  <a:lnTo>
                    <a:pt x="480" y="1416"/>
                  </a:lnTo>
                  <a:lnTo>
                    <a:pt x="474" y="1416"/>
                  </a:lnTo>
                  <a:lnTo>
                    <a:pt x="474" y="1422"/>
                  </a:lnTo>
                  <a:lnTo>
                    <a:pt x="468" y="1422"/>
                  </a:lnTo>
                  <a:lnTo>
                    <a:pt x="468" y="1440"/>
                  </a:lnTo>
                  <a:lnTo>
                    <a:pt x="456" y="1446"/>
                  </a:lnTo>
                  <a:lnTo>
                    <a:pt x="456" y="1470"/>
                  </a:lnTo>
                  <a:lnTo>
                    <a:pt x="450" y="1482"/>
                  </a:lnTo>
                  <a:lnTo>
                    <a:pt x="444" y="1482"/>
                  </a:lnTo>
                  <a:lnTo>
                    <a:pt x="444" y="1470"/>
                  </a:lnTo>
                  <a:lnTo>
                    <a:pt x="426" y="1464"/>
                  </a:lnTo>
                  <a:lnTo>
                    <a:pt x="396" y="1458"/>
                  </a:lnTo>
                  <a:lnTo>
                    <a:pt x="396" y="1464"/>
                  </a:lnTo>
                  <a:lnTo>
                    <a:pt x="390" y="1464"/>
                  </a:lnTo>
                  <a:lnTo>
                    <a:pt x="372" y="1458"/>
                  </a:lnTo>
                  <a:lnTo>
                    <a:pt x="372" y="1452"/>
                  </a:lnTo>
                  <a:lnTo>
                    <a:pt x="378" y="1422"/>
                  </a:lnTo>
                  <a:lnTo>
                    <a:pt x="366" y="1428"/>
                  </a:lnTo>
                  <a:lnTo>
                    <a:pt x="360" y="1428"/>
                  </a:lnTo>
                  <a:lnTo>
                    <a:pt x="354" y="1422"/>
                  </a:lnTo>
                  <a:lnTo>
                    <a:pt x="354" y="1428"/>
                  </a:lnTo>
                  <a:lnTo>
                    <a:pt x="348" y="1440"/>
                  </a:lnTo>
                  <a:lnTo>
                    <a:pt x="342" y="1440"/>
                  </a:lnTo>
                  <a:lnTo>
                    <a:pt x="336" y="1446"/>
                  </a:lnTo>
                  <a:lnTo>
                    <a:pt x="342" y="1458"/>
                  </a:lnTo>
                  <a:lnTo>
                    <a:pt x="336" y="1464"/>
                  </a:lnTo>
                  <a:lnTo>
                    <a:pt x="324" y="1458"/>
                  </a:lnTo>
                  <a:lnTo>
                    <a:pt x="324" y="1446"/>
                  </a:lnTo>
                  <a:lnTo>
                    <a:pt x="324" y="1434"/>
                  </a:lnTo>
                  <a:lnTo>
                    <a:pt x="312" y="1428"/>
                  </a:lnTo>
                  <a:lnTo>
                    <a:pt x="300" y="1440"/>
                  </a:lnTo>
                  <a:lnTo>
                    <a:pt x="300" y="1434"/>
                  </a:lnTo>
                  <a:lnTo>
                    <a:pt x="294" y="1434"/>
                  </a:lnTo>
                  <a:lnTo>
                    <a:pt x="276" y="1440"/>
                  </a:lnTo>
                  <a:lnTo>
                    <a:pt x="282" y="1446"/>
                  </a:lnTo>
                  <a:lnTo>
                    <a:pt x="288" y="1464"/>
                  </a:lnTo>
                  <a:lnTo>
                    <a:pt x="282" y="1476"/>
                  </a:lnTo>
                  <a:lnTo>
                    <a:pt x="276" y="1476"/>
                  </a:lnTo>
                  <a:lnTo>
                    <a:pt x="264" y="1488"/>
                  </a:lnTo>
                  <a:lnTo>
                    <a:pt x="264" y="1494"/>
                  </a:lnTo>
                  <a:lnTo>
                    <a:pt x="258" y="1500"/>
                  </a:lnTo>
                  <a:lnTo>
                    <a:pt x="258" y="1506"/>
                  </a:lnTo>
                  <a:lnTo>
                    <a:pt x="252" y="1500"/>
                  </a:lnTo>
                  <a:lnTo>
                    <a:pt x="252" y="1518"/>
                  </a:lnTo>
                  <a:lnTo>
                    <a:pt x="240" y="1512"/>
                  </a:lnTo>
                  <a:lnTo>
                    <a:pt x="228" y="1518"/>
                  </a:lnTo>
                  <a:lnTo>
                    <a:pt x="222" y="1512"/>
                  </a:lnTo>
                  <a:lnTo>
                    <a:pt x="216" y="1512"/>
                  </a:lnTo>
                  <a:lnTo>
                    <a:pt x="204" y="1518"/>
                  </a:lnTo>
                  <a:lnTo>
                    <a:pt x="192" y="1500"/>
                  </a:lnTo>
                  <a:lnTo>
                    <a:pt x="198" y="1494"/>
                  </a:lnTo>
                  <a:lnTo>
                    <a:pt x="198" y="1488"/>
                  </a:lnTo>
                  <a:lnTo>
                    <a:pt x="186" y="1488"/>
                  </a:lnTo>
                  <a:lnTo>
                    <a:pt x="186" y="1482"/>
                  </a:lnTo>
                  <a:lnTo>
                    <a:pt x="180" y="1470"/>
                  </a:lnTo>
                  <a:lnTo>
                    <a:pt x="174" y="1476"/>
                  </a:lnTo>
                  <a:lnTo>
                    <a:pt x="168" y="1476"/>
                  </a:lnTo>
                  <a:lnTo>
                    <a:pt x="162" y="1476"/>
                  </a:lnTo>
                  <a:lnTo>
                    <a:pt x="156" y="1482"/>
                  </a:lnTo>
                  <a:lnTo>
                    <a:pt x="138" y="1464"/>
                  </a:lnTo>
                  <a:lnTo>
                    <a:pt x="138" y="1452"/>
                  </a:lnTo>
                  <a:lnTo>
                    <a:pt x="144" y="1440"/>
                  </a:lnTo>
                  <a:lnTo>
                    <a:pt x="132" y="1434"/>
                  </a:lnTo>
                  <a:lnTo>
                    <a:pt x="126" y="1434"/>
                  </a:lnTo>
                  <a:lnTo>
                    <a:pt x="126" y="1428"/>
                  </a:lnTo>
                  <a:lnTo>
                    <a:pt x="126" y="1434"/>
                  </a:lnTo>
                  <a:lnTo>
                    <a:pt x="114" y="1434"/>
                  </a:lnTo>
                  <a:lnTo>
                    <a:pt x="108" y="1434"/>
                  </a:lnTo>
                  <a:lnTo>
                    <a:pt x="102" y="1428"/>
                  </a:lnTo>
                  <a:lnTo>
                    <a:pt x="102" y="1410"/>
                  </a:lnTo>
                  <a:lnTo>
                    <a:pt x="96" y="1398"/>
                  </a:lnTo>
                  <a:lnTo>
                    <a:pt x="96" y="1392"/>
                  </a:lnTo>
                  <a:lnTo>
                    <a:pt x="96" y="1380"/>
                  </a:lnTo>
                  <a:lnTo>
                    <a:pt x="102" y="1380"/>
                  </a:lnTo>
                  <a:lnTo>
                    <a:pt x="108" y="1380"/>
                  </a:lnTo>
                  <a:lnTo>
                    <a:pt x="114" y="1380"/>
                  </a:lnTo>
                  <a:lnTo>
                    <a:pt x="114" y="1368"/>
                  </a:lnTo>
                  <a:lnTo>
                    <a:pt x="120" y="1368"/>
                  </a:lnTo>
                  <a:lnTo>
                    <a:pt x="126" y="1356"/>
                  </a:lnTo>
                  <a:lnTo>
                    <a:pt x="132" y="1362"/>
                  </a:lnTo>
                  <a:lnTo>
                    <a:pt x="132" y="1356"/>
                  </a:lnTo>
                  <a:lnTo>
                    <a:pt x="126" y="1350"/>
                  </a:lnTo>
                  <a:lnTo>
                    <a:pt x="120" y="1338"/>
                  </a:lnTo>
                  <a:lnTo>
                    <a:pt x="114" y="1338"/>
                  </a:lnTo>
                  <a:lnTo>
                    <a:pt x="114" y="1332"/>
                  </a:lnTo>
                  <a:lnTo>
                    <a:pt x="114" y="1326"/>
                  </a:lnTo>
                  <a:lnTo>
                    <a:pt x="120" y="1326"/>
                  </a:lnTo>
                  <a:lnTo>
                    <a:pt x="126" y="1326"/>
                  </a:lnTo>
                  <a:lnTo>
                    <a:pt x="126" y="1320"/>
                  </a:lnTo>
                  <a:lnTo>
                    <a:pt x="126" y="1314"/>
                  </a:lnTo>
                  <a:lnTo>
                    <a:pt x="120" y="1314"/>
                  </a:lnTo>
                  <a:lnTo>
                    <a:pt x="108" y="1308"/>
                  </a:lnTo>
                  <a:lnTo>
                    <a:pt x="114" y="1302"/>
                  </a:lnTo>
                  <a:lnTo>
                    <a:pt x="114" y="1296"/>
                  </a:lnTo>
                  <a:lnTo>
                    <a:pt x="108" y="1302"/>
                  </a:lnTo>
                  <a:lnTo>
                    <a:pt x="108" y="1290"/>
                  </a:lnTo>
                  <a:lnTo>
                    <a:pt x="102" y="1278"/>
                  </a:lnTo>
                  <a:lnTo>
                    <a:pt x="96" y="1266"/>
                  </a:lnTo>
                  <a:lnTo>
                    <a:pt x="90" y="1260"/>
                  </a:lnTo>
                  <a:lnTo>
                    <a:pt x="96" y="1248"/>
                  </a:lnTo>
                  <a:lnTo>
                    <a:pt x="108" y="1242"/>
                  </a:lnTo>
                  <a:lnTo>
                    <a:pt x="96" y="1230"/>
                  </a:lnTo>
                  <a:lnTo>
                    <a:pt x="96" y="1224"/>
                  </a:lnTo>
                  <a:lnTo>
                    <a:pt x="102" y="1218"/>
                  </a:lnTo>
                  <a:lnTo>
                    <a:pt x="84" y="1212"/>
                  </a:lnTo>
                  <a:lnTo>
                    <a:pt x="90" y="1188"/>
                  </a:lnTo>
                  <a:lnTo>
                    <a:pt x="72" y="1188"/>
                  </a:lnTo>
                  <a:lnTo>
                    <a:pt x="72" y="1182"/>
                  </a:lnTo>
                  <a:lnTo>
                    <a:pt x="66" y="1182"/>
                  </a:lnTo>
                  <a:lnTo>
                    <a:pt x="78" y="1176"/>
                  </a:lnTo>
                  <a:lnTo>
                    <a:pt x="78" y="1152"/>
                  </a:lnTo>
                  <a:lnTo>
                    <a:pt x="72" y="1140"/>
                  </a:lnTo>
                  <a:lnTo>
                    <a:pt x="72" y="1128"/>
                  </a:lnTo>
                  <a:lnTo>
                    <a:pt x="78" y="1128"/>
                  </a:lnTo>
                  <a:lnTo>
                    <a:pt x="90" y="1140"/>
                  </a:lnTo>
                  <a:lnTo>
                    <a:pt x="96" y="1134"/>
                  </a:lnTo>
                  <a:lnTo>
                    <a:pt x="90" y="1128"/>
                  </a:lnTo>
                  <a:lnTo>
                    <a:pt x="96" y="1128"/>
                  </a:lnTo>
                  <a:lnTo>
                    <a:pt x="90" y="1122"/>
                  </a:lnTo>
                  <a:lnTo>
                    <a:pt x="96" y="1116"/>
                  </a:lnTo>
                  <a:lnTo>
                    <a:pt x="96" y="1110"/>
                  </a:lnTo>
                  <a:lnTo>
                    <a:pt x="114" y="1122"/>
                  </a:lnTo>
                  <a:lnTo>
                    <a:pt x="114" y="1110"/>
                  </a:lnTo>
                  <a:lnTo>
                    <a:pt x="120" y="1110"/>
                  </a:lnTo>
                  <a:lnTo>
                    <a:pt x="120" y="1116"/>
                  </a:lnTo>
                  <a:lnTo>
                    <a:pt x="126" y="1110"/>
                  </a:lnTo>
                  <a:lnTo>
                    <a:pt x="132" y="1110"/>
                  </a:lnTo>
                  <a:lnTo>
                    <a:pt x="132" y="1104"/>
                  </a:lnTo>
                  <a:lnTo>
                    <a:pt x="138" y="1104"/>
                  </a:lnTo>
                  <a:lnTo>
                    <a:pt x="138" y="1098"/>
                  </a:lnTo>
                  <a:lnTo>
                    <a:pt x="144" y="1098"/>
                  </a:lnTo>
                  <a:lnTo>
                    <a:pt x="150" y="1092"/>
                  </a:lnTo>
                  <a:lnTo>
                    <a:pt x="156" y="1092"/>
                  </a:lnTo>
                  <a:lnTo>
                    <a:pt x="162" y="1092"/>
                  </a:lnTo>
                  <a:lnTo>
                    <a:pt x="168" y="1086"/>
                  </a:lnTo>
                  <a:lnTo>
                    <a:pt x="162" y="1080"/>
                  </a:lnTo>
                  <a:lnTo>
                    <a:pt x="156" y="1080"/>
                  </a:lnTo>
                  <a:lnTo>
                    <a:pt x="150" y="1080"/>
                  </a:lnTo>
                  <a:lnTo>
                    <a:pt x="144" y="1080"/>
                  </a:lnTo>
                  <a:lnTo>
                    <a:pt x="150" y="1074"/>
                  </a:lnTo>
                  <a:lnTo>
                    <a:pt x="156" y="1074"/>
                  </a:lnTo>
                  <a:lnTo>
                    <a:pt x="156" y="1068"/>
                  </a:lnTo>
                  <a:lnTo>
                    <a:pt x="174" y="1062"/>
                  </a:lnTo>
                  <a:lnTo>
                    <a:pt x="180" y="1056"/>
                  </a:lnTo>
                  <a:lnTo>
                    <a:pt x="186" y="1050"/>
                  </a:lnTo>
                  <a:lnTo>
                    <a:pt x="192" y="1038"/>
                  </a:lnTo>
                  <a:lnTo>
                    <a:pt x="192" y="1032"/>
                  </a:lnTo>
                  <a:lnTo>
                    <a:pt x="180" y="1032"/>
                  </a:lnTo>
                  <a:lnTo>
                    <a:pt x="186" y="1020"/>
                  </a:lnTo>
                  <a:lnTo>
                    <a:pt x="180" y="1020"/>
                  </a:lnTo>
                  <a:lnTo>
                    <a:pt x="168" y="1014"/>
                  </a:lnTo>
                  <a:lnTo>
                    <a:pt x="168" y="1008"/>
                  </a:lnTo>
                  <a:lnTo>
                    <a:pt x="168" y="1002"/>
                  </a:lnTo>
                  <a:lnTo>
                    <a:pt x="168" y="996"/>
                  </a:lnTo>
                  <a:lnTo>
                    <a:pt x="168" y="990"/>
                  </a:lnTo>
                  <a:lnTo>
                    <a:pt x="174" y="984"/>
                  </a:lnTo>
                  <a:lnTo>
                    <a:pt x="174" y="978"/>
                  </a:lnTo>
                  <a:lnTo>
                    <a:pt x="174" y="972"/>
                  </a:lnTo>
                  <a:lnTo>
                    <a:pt x="174" y="960"/>
                  </a:lnTo>
                  <a:lnTo>
                    <a:pt x="168" y="954"/>
                  </a:lnTo>
                  <a:lnTo>
                    <a:pt x="162" y="954"/>
                  </a:lnTo>
                  <a:lnTo>
                    <a:pt x="156" y="948"/>
                  </a:lnTo>
                  <a:lnTo>
                    <a:pt x="162" y="942"/>
                  </a:lnTo>
                  <a:lnTo>
                    <a:pt x="156" y="942"/>
                  </a:lnTo>
                  <a:lnTo>
                    <a:pt x="156" y="936"/>
                  </a:lnTo>
                  <a:lnTo>
                    <a:pt x="162" y="918"/>
                  </a:lnTo>
                  <a:lnTo>
                    <a:pt x="168" y="918"/>
                  </a:lnTo>
                  <a:lnTo>
                    <a:pt x="174" y="912"/>
                  </a:lnTo>
                  <a:lnTo>
                    <a:pt x="168" y="906"/>
                  </a:lnTo>
                  <a:lnTo>
                    <a:pt x="156" y="894"/>
                  </a:lnTo>
                  <a:lnTo>
                    <a:pt x="168" y="870"/>
                  </a:lnTo>
                  <a:lnTo>
                    <a:pt x="174" y="864"/>
                  </a:lnTo>
                  <a:lnTo>
                    <a:pt x="174" y="858"/>
                  </a:lnTo>
                  <a:lnTo>
                    <a:pt x="168" y="858"/>
                  </a:lnTo>
                  <a:lnTo>
                    <a:pt x="162" y="840"/>
                  </a:lnTo>
                  <a:lnTo>
                    <a:pt x="162" y="834"/>
                  </a:lnTo>
                  <a:lnTo>
                    <a:pt x="174" y="834"/>
                  </a:lnTo>
                  <a:lnTo>
                    <a:pt x="174" y="828"/>
                  </a:lnTo>
                  <a:lnTo>
                    <a:pt x="168" y="822"/>
                  </a:lnTo>
                  <a:lnTo>
                    <a:pt x="168" y="810"/>
                  </a:lnTo>
                  <a:lnTo>
                    <a:pt x="168" y="804"/>
                  </a:lnTo>
                  <a:lnTo>
                    <a:pt x="156" y="804"/>
                  </a:lnTo>
                  <a:lnTo>
                    <a:pt x="144" y="804"/>
                  </a:lnTo>
                  <a:lnTo>
                    <a:pt x="138" y="792"/>
                  </a:lnTo>
                  <a:lnTo>
                    <a:pt x="144" y="786"/>
                  </a:lnTo>
                  <a:lnTo>
                    <a:pt x="150" y="780"/>
                  </a:lnTo>
                  <a:lnTo>
                    <a:pt x="144" y="774"/>
                  </a:lnTo>
                  <a:lnTo>
                    <a:pt x="138" y="780"/>
                  </a:lnTo>
                  <a:lnTo>
                    <a:pt x="126" y="774"/>
                  </a:lnTo>
                  <a:lnTo>
                    <a:pt x="126" y="762"/>
                  </a:lnTo>
                  <a:lnTo>
                    <a:pt x="126" y="756"/>
                  </a:lnTo>
                  <a:lnTo>
                    <a:pt x="126" y="750"/>
                  </a:lnTo>
                  <a:lnTo>
                    <a:pt x="120" y="738"/>
                  </a:lnTo>
                  <a:lnTo>
                    <a:pt x="96" y="744"/>
                  </a:lnTo>
                  <a:lnTo>
                    <a:pt x="84" y="744"/>
                  </a:lnTo>
                  <a:lnTo>
                    <a:pt x="84" y="750"/>
                  </a:lnTo>
                  <a:lnTo>
                    <a:pt x="72" y="756"/>
                  </a:lnTo>
                  <a:lnTo>
                    <a:pt x="66" y="744"/>
                  </a:lnTo>
                  <a:lnTo>
                    <a:pt x="78" y="738"/>
                  </a:lnTo>
                  <a:lnTo>
                    <a:pt x="84" y="744"/>
                  </a:lnTo>
                  <a:lnTo>
                    <a:pt x="90" y="738"/>
                  </a:lnTo>
                  <a:lnTo>
                    <a:pt x="90" y="732"/>
                  </a:lnTo>
                  <a:lnTo>
                    <a:pt x="90" y="726"/>
                  </a:lnTo>
                  <a:lnTo>
                    <a:pt x="78" y="726"/>
                  </a:lnTo>
                  <a:lnTo>
                    <a:pt x="72" y="720"/>
                  </a:lnTo>
                  <a:lnTo>
                    <a:pt x="72" y="714"/>
                  </a:lnTo>
                  <a:lnTo>
                    <a:pt x="84" y="720"/>
                  </a:lnTo>
                  <a:lnTo>
                    <a:pt x="96" y="708"/>
                  </a:lnTo>
                  <a:lnTo>
                    <a:pt x="90" y="696"/>
                  </a:lnTo>
                  <a:lnTo>
                    <a:pt x="96" y="696"/>
                  </a:lnTo>
                  <a:lnTo>
                    <a:pt x="90" y="690"/>
                  </a:lnTo>
                  <a:lnTo>
                    <a:pt x="78" y="684"/>
                  </a:lnTo>
                  <a:lnTo>
                    <a:pt x="78" y="672"/>
                  </a:lnTo>
                  <a:lnTo>
                    <a:pt x="78" y="666"/>
                  </a:lnTo>
                  <a:lnTo>
                    <a:pt x="84" y="660"/>
                  </a:lnTo>
                  <a:lnTo>
                    <a:pt x="90" y="642"/>
                  </a:lnTo>
                  <a:lnTo>
                    <a:pt x="90" y="630"/>
                  </a:lnTo>
                  <a:lnTo>
                    <a:pt x="78" y="618"/>
                  </a:lnTo>
                  <a:lnTo>
                    <a:pt x="72" y="618"/>
                  </a:lnTo>
                  <a:lnTo>
                    <a:pt x="84" y="612"/>
                  </a:lnTo>
                  <a:lnTo>
                    <a:pt x="78" y="606"/>
                  </a:lnTo>
                  <a:lnTo>
                    <a:pt x="84" y="600"/>
                  </a:lnTo>
                  <a:lnTo>
                    <a:pt x="84" y="594"/>
                  </a:lnTo>
                  <a:lnTo>
                    <a:pt x="102" y="588"/>
                  </a:lnTo>
                  <a:lnTo>
                    <a:pt x="102" y="582"/>
                  </a:lnTo>
                  <a:lnTo>
                    <a:pt x="108" y="576"/>
                  </a:lnTo>
                  <a:lnTo>
                    <a:pt x="120" y="570"/>
                  </a:lnTo>
                  <a:lnTo>
                    <a:pt x="120" y="564"/>
                  </a:lnTo>
                  <a:lnTo>
                    <a:pt x="126" y="558"/>
                  </a:lnTo>
                  <a:lnTo>
                    <a:pt x="126" y="546"/>
                  </a:lnTo>
                  <a:lnTo>
                    <a:pt x="120" y="540"/>
                  </a:lnTo>
                  <a:lnTo>
                    <a:pt x="114" y="534"/>
                  </a:lnTo>
                  <a:lnTo>
                    <a:pt x="126" y="528"/>
                  </a:lnTo>
                  <a:lnTo>
                    <a:pt x="126" y="516"/>
                  </a:lnTo>
                  <a:lnTo>
                    <a:pt x="114" y="522"/>
                  </a:lnTo>
                  <a:lnTo>
                    <a:pt x="102" y="522"/>
                  </a:lnTo>
                  <a:lnTo>
                    <a:pt x="84" y="528"/>
                  </a:lnTo>
                  <a:lnTo>
                    <a:pt x="84" y="522"/>
                  </a:lnTo>
                  <a:lnTo>
                    <a:pt x="72" y="516"/>
                  </a:lnTo>
                  <a:lnTo>
                    <a:pt x="90" y="516"/>
                  </a:lnTo>
                  <a:lnTo>
                    <a:pt x="90" y="510"/>
                  </a:lnTo>
                  <a:lnTo>
                    <a:pt x="96" y="504"/>
                  </a:lnTo>
                  <a:lnTo>
                    <a:pt x="84" y="498"/>
                  </a:lnTo>
                  <a:lnTo>
                    <a:pt x="84" y="492"/>
                  </a:lnTo>
                  <a:lnTo>
                    <a:pt x="108" y="480"/>
                  </a:lnTo>
                  <a:lnTo>
                    <a:pt x="108" y="474"/>
                  </a:lnTo>
                  <a:lnTo>
                    <a:pt x="102" y="480"/>
                  </a:lnTo>
                  <a:lnTo>
                    <a:pt x="90" y="474"/>
                  </a:lnTo>
                  <a:lnTo>
                    <a:pt x="96" y="456"/>
                  </a:lnTo>
                  <a:lnTo>
                    <a:pt x="96" y="450"/>
                  </a:lnTo>
                  <a:lnTo>
                    <a:pt x="90" y="444"/>
                  </a:lnTo>
                  <a:lnTo>
                    <a:pt x="84" y="444"/>
                  </a:lnTo>
                  <a:lnTo>
                    <a:pt x="84" y="432"/>
                  </a:lnTo>
                  <a:lnTo>
                    <a:pt x="78" y="420"/>
                  </a:lnTo>
                  <a:lnTo>
                    <a:pt x="72" y="414"/>
                  </a:lnTo>
                  <a:lnTo>
                    <a:pt x="72" y="408"/>
                  </a:lnTo>
                  <a:lnTo>
                    <a:pt x="54" y="408"/>
                  </a:lnTo>
                  <a:lnTo>
                    <a:pt x="54" y="384"/>
                  </a:lnTo>
                  <a:lnTo>
                    <a:pt x="66" y="384"/>
                  </a:lnTo>
                  <a:lnTo>
                    <a:pt x="78" y="384"/>
                  </a:lnTo>
                  <a:lnTo>
                    <a:pt x="78" y="378"/>
                  </a:lnTo>
                  <a:lnTo>
                    <a:pt x="78" y="372"/>
                  </a:lnTo>
                  <a:lnTo>
                    <a:pt x="78" y="360"/>
                  </a:lnTo>
                  <a:lnTo>
                    <a:pt x="90" y="342"/>
                  </a:lnTo>
                  <a:lnTo>
                    <a:pt x="96" y="336"/>
                  </a:lnTo>
                  <a:lnTo>
                    <a:pt x="96" y="330"/>
                  </a:lnTo>
                  <a:lnTo>
                    <a:pt x="72" y="306"/>
                  </a:lnTo>
                  <a:lnTo>
                    <a:pt x="60" y="288"/>
                  </a:lnTo>
                  <a:lnTo>
                    <a:pt x="42" y="276"/>
                  </a:lnTo>
                  <a:lnTo>
                    <a:pt x="36" y="264"/>
                  </a:lnTo>
                  <a:lnTo>
                    <a:pt x="30" y="264"/>
                  </a:lnTo>
                  <a:lnTo>
                    <a:pt x="24" y="264"/>
                  </a:lnTo>
                  <a:lnTo>
                    <a:pt x="18" y="270"/>
                  </a:lnTo>
                  <a:lnTo>
                    <a:pt x="24" y="288"/>
                  </a:lnTo>
                  <a:lnTo>
                    <a:pt x="18" y="288"/>
                  </a:lnTo>
                  <a:lnTo>
                    <a:pt x="12" y="282"/>
                  </a:lnTo>
                  <a:lnTo>
                    <a:pt x="12" y="252"/>
                  </a:lnTo>
                  <a:lnTo>
                    <a:pt x="0" y="222"/>
                  </a:lnTo>
                  <a:lnTo>
                    <a:pt x="0" y="198"/>
                  </a:lnTo>
                  <a:lnTo>
                    <a:pt x="6" y="192"/>
                  </a:lnTo>
                  <a:lnTo>
                    <a:pt x="6" y="198"/>
                  </a:lnTo>
                  <a:lnTo>
                    <a:pt x="12" y="192"/>
                  </a:lnTo>
                  <a:lnTo>
                    <a:pt x="12" y="186"/>
                  </a:lnTo>
                  <a:lnTo>
                    <a:pt x="24" y="186"/>
                  </a:lnTo>
                  <a:lnTo>
                    <a:pt x="18" y="198"/>
                  </a:lnTo>
                  <a:lnTo>
                    <a:pt x="24" y="198"/>
                  </a:lnTo>
                  <a:lnTo>
                    <a:pt x="36" y="192"/>
                  </a:lnTo>
                  <a:lnTo>
                    <a:pt x="42" y="186"/>
                  </a:lnTo>
                  <a:lnTo>
                    <a:pt x="42" y="180"/>
                  </a:lnTo>
                  <a:lnTo>
                    <a:pt x="48" y="156"/>
                  </a:lnTo>
                  <a:lnTo>
                    <a:pt x="48" y="150"/>
                  </a:lnTo>
                  <a:lnTo>
                    <a:pt x="48" y="138"/>
                  </a:lnTo>
                  <a:lnTo>
                    <a:pt x="48" y="132"/>
                  </a:lnTo>
                  <a:lnTo>
                    <a:pt x="36" y="132"/>
                  </a:lnTo>
                  <a:lnTo>
                    <a:pt x="36" y="126"/>
                  </a:lnTo>
                  <a:lnTo>
                    <a:pt x="30" y="120"/>
                  </a:lnTo>
                  <a:lnTo>
                    <a:pt x="36" y="120"/>
                  </a:lnTo>
                  <a:lnTo>
                    <a:pt x="42" y="120"/>
                  </a:lnTo>
                  <a:lnTo>
                    <a:pt x="42" y="114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54" y="102"/>
                  </a:lnTo>
                  <a:lnTo>
                    <a:pt x="60" y="102"/>
                  </a:lnTo>
                  <a:lnTo>
                    <a:pt x="66" y="102"/>
                  </a:lnTo>
                  <a:lnTo>
                    <a:pt x="72" y="102"/>
                  </a:lnTo>
                  <a:lnTo>
                    <a:pt x="72" y="108"/>
                  </a:lnTo>
                  <a:lnTo>
                    <a:pt x="78" y="108"/>
                  </a:lnTo>
                  <a:lnTo>
                    <a:pt x="84" y="108"/>
                  </a:lnTo>
                  <a:lnTo>
                    <a:pt x="84" y="114"/>
                  </a:lnTo>
                  <a:lnTo>
                    <a:pt x="90" y="114"/>
                  </a:lnTo>
                  <a:lnTo>
                    <a:pt x="96" y="108"/>
                  </a:lnTo>
                  <a:lnTo>
                    <a:pt x="96" y="102"/>
                  </a:lnTo>
                  <a:lnTo>
                    <a:pt x="96" y="96"/>
                  </a:lnTo>
                  <a:lnTo>
                    <a:pt x="102" y="96"/>
                  </a:lnTo>
                  <a:lnTo>
                    <a:pt x="102" y="90"/>
                  </a:lnTo>
                  <a:lnTo>
                    <a:pt x="102" y="84"/>
                  </a:lnTo>
                  <a:lnTo>
                    <a:pt x="102" y="78"/>
                  </a:lnTo>
                  <a:lnTo>
                    <a:pt x="102" y="72"/>
                  </a:lnTo>
                  <a:lnTo>
                    <a:pt x="108" y="72"/>
                  </a:lnTo>
                  <a:lnTo>
                    <a:pt x="108" y="66"/>
                  </a:lnTo>
                  <a:lnTo>
                    <a:pt x="108" y="60"/>
                  </a:lnTo>
                  <a:lnTo>
                    <a:pt x="108" y="54"/>
                  </a:lnTo>
                  <a:lnTo>
                    <a:pt x="114" y="60"/>
                  </a:lnTo>
                  <a:lnTo>
                    <a:pt x="120" y="66"/>
                  </a:lnTo>
                  <a:lnTo>
                    <a:pt x="126" y="72"/>
                  </a:lnTo>
                  <a:lnTo>
                    <a:pt x="132" y="66"/>
                  </a:lnTo>
                  <a:lnTo>
                    <a:pt x="138" y="60"/>
                  </a:lnTo>
                  <a:lnTo>
                    <a:pt x="138" y="54"/>
                  </a:lnTo>
                  <a:lnTo>
                    <a:pt x="138" y="48"/>
                  </a:lnTo>
                  <a:lnTo>
                    <a:pt x="144" y="48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0" y="48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2" y="36"/>
                  </a:lnTo>
                  <a:lnTo>
                    <a:pt x="168" y="36"/>
                  </a:lnTo>
                  <a:lnTo>
                    <a:pt x="174" y="36"/>
                  </a:lnTo>
                  <a:lnTo>
                    <a:pt x="174" y="30"/>
                  </a:lnTo>
                  <a:lnTo>
                    <a:pt x="180" y="30"/>
                  </a:lnTo>
                  <a:lnTo>
                    <a:pt x="180" y="24"/>
                  </a:lnTo>
                  <a:lnTo>
                    <a:pt x="186" y="24"/>
                  </a:lnTo>
                  <a:lnTo>
                    <a:pt x="192" y="24"/>
                  </a:lnTo>
                  <a:lnTo>
                    <a:pt x="192" y="30"/>
                  </a:lnTo>
                  <a:lnTo>
                    <a:pt x="192" y="36"/>
                  </a:lnTo>
                  <a:lnTo>
                    <a:pt x="192" y="42"/>
                  </a:lnTo>
                  <a:lnTo>
                    <a:pt x="192" y="48"/>
                  </a:lnTo>
                  <a:lnTo>
                    <a:pt x="186" y="48"/>
                  </a:lnTo>
                  <a:lnTo>
                    <a:pt x="186" y="54"/>
                  </a:lnTo>
                  <a:lnTo>
                    <a:pt x="186" y="66"/>
                  </a:lnTo>
                  <a:lnTo>
                    <a:pt x="192" y="66"/>
                  </a:lnTo>
                  <a:lnTo>
                    <a:pt x="192" y="72"/>
                  </a:lnTo>
                  <a:lnTo>
                    <a:pt x="198" y="72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84"/>
                  </a:lnTo>
                  <a:lnTo>
                    <a:pt x="210" y="78"/>
                  </a:lnTo>
                  <a:lnTo>
                    <a:pt x="210" y="72"/>
                  </a:lnTo>
                  <a:lnTo>
                    <a:pt x="222" y="72"/>
                  </a:lnTo>
                  <a:lnTo>
                    <a:pt x="222" y="78"/>
                  </a:lnTo>
                  <a:lnTo>
                    <a:pt x="228" y="72"/>
                  </a:lnTo>
                  <a:lnTo>
                    <a:pt x="234" y="72"/>
                  </a:lnTo>
                  <a:lnTo>
                    <a:pt x="234" y="78"/>
                  </a:lnTo>
                  <a:lnTo>
                    <a:pt x="240" y="78"/>
                  </a:lnTo>
                  <a:lnTo>
                    <a:pt x="246" y="78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2" y="66"/>
                  </a:lnTo>
                  <a:lnTo>
                    <a:pt x="252" y="60"/>
                  </a:lnTo>
                  <a:lnTo>
                    <a:pt x="252" y="54"/>
                  </a:lnTo>
                  <a:lnTo>
                    <a:pt x="258" y="54"/>
                  </a:lnTo>
                  <a:lnTo>
                    <a:pt x="264" y="54"/>
                  </a:lnTo>
                  <a:lnTo>
                    <a:pt x="270" y="54"/>
                  </a:lnTo>
                  <a:lnTo>
                    <a:pt x="276" y="54"/>
                  </a:lnTo>
                  <a:lnTo>
                    <a:pt x="276" y="60"/>
                  </a:lnTo>
                  <a:lnTo>
                    <a:pt x="276" y="66"/>
                  </a:lnTo>
                  <a:lnTo>
                    <a:pt x="282" y="66"/>
                  </a:lnTo>
                  <a:lnTo>
                    <a:pt x="282" y="60"/>
                  </a:lnTo>
                  <a:lnTo>
                    <a:pt x="288" y="60"/>
                  </a:lnTo>
                  <a:lnTo>
                    <a:pt x="288" y="54"/>
                  </a:lnTo>
                  <a:lnTo>
                    <a:pt x="294" y="54"/>
                  </a:lnTo>
                  <a:lnTo>
                    <a:pt x="300" y="54"/>
                  </a:lnTo>
                  <a:lnTo>
                    <a:pt x="300" y="48"/>
                  </a:lnTo>
                  <a:lnTo>
                    <a:pt x="306" y="48"/>
                  </a:lnTo>
                  <a:lnTo>
                    <a:pt x="306" y="42"/>
                  </a:lnTo>
                  <a:lnTo>
                    <a:pt x="300" y="42"/>
                  </a:lnTo>
                  <a:lnTo>
                    <a:pt x="306" y="42"/>
                  </a:lnTo>
                  <a:lnTo>
                    <a:pt x="312" y="42"/>
                  </a:lnTo>
                  <a:lnTo>
                    <a:pt x="318" y="48"/>
                  </a:lnTo>
                  <a:lnTo>
                    <a:pt x="324" y="48"/>
                  </a:lnTo>
                  <a:lnTo>
                    <a:pt x="330" y="48"/>
                  </a:lnTo>
                  <a:lnTo>
                    <a:pt x="342" y="54"/>
                  </a:lnTo>
                  <a:lnTo>
                    <a:pt x="348" y="54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54" y="48"/>
                  </a:lnTo>
                  <a:lnTo>
                    <a:pt x="360" y="48"/>
                  </a:lnTo>
                  <a:lnTo>
                    <a:pt x="366" y="54"/>
                  </a:lnTo>
                  <a:lnTo>
                    <a:pt x="366" y="36"/>
                  </a:lnTo>
                  <a:lnTo>
                    <a:pt x="372" y="36"/>
                  </a:lnTo>
                  <a:lnTo>
                    <a:pt x="372" y="42"/>
                  </a:lnTo>
                  <a:lnTo>
                    <a:pt x="378" y="42"/>
                  </a:lnTo>
                  <a:lnTo>
                    <a:pt x="378" y="48"/>
                  </a:lnTo>
                  <a:lnTo>
                    <a:pt x="384" y="48"/>
                  </a:lnTo>
                  <a:lnTo>
                    <a:pt x="390" y="48"/>
                  </a:lnTo>
                  <a:lnTo>
                    <a:pt x="390" y="54"/>
                  </a:lnTo>
                  <a:lnTo>
                    <a:pt x="396" y="54"/>
                  </a:lnTo>
                  <a:lnTo>
                    <a:pt x="402" y="54"/>
                  </a:lnTo>
                  <a:lnTo>
                    <a:pt x="402" y="60"/>
                  </a:lnTo>
                  <a:lnTo>
                    <a:pt x="408" y="66"/>
                  </a:lnTo>
                  <a:lnTo>
                    <a:pt x="414" y="66"/>
                  </a:lnTo>
                  <a:lnTo>
                    <a:pt x="414" y="72"/>
                  </a:lnTo>
                  <a:lnTo>
                    <a:pt x="420" y="72"/>
                  </a:lnTo>
                  <a:lnTo>
                    <a:pt x="420" y="78"/>
                  </a:lnTo>
                  <a:lnTo>
                    <a:pt x="426" y="78"/>
                  </a:lnTo>
                  <a:lnTo>
                    <a:pt x="426" y="84"/>
                  </a:lnTo>
                  <a:lnTo>
                    <a:pt x="426" y="90"/>
                  </a:lnTo>
                  <a:lnTo>
                    <a:pt x="432" y="90"/>
                  </a:lnTo>
                  <a:lnTo>
                    <a:pt x="432" y="96"/>
                  </a:lnTo>
                  <a:lnTo>
                    <a:pt x="438" y="96"/>
                  </a:lnTo>
                  <a:lnTo>
                    <a:pt x="438" y="102"/>
                  </a:lnTo>
                  <a:lnTo>
                    <a:pt x="438" y="108"/>
                  </a:lnTo>
                  <a:lnTo>
                    <a:pt x="444" y="126"/>
                  </a:lnTo>
                  <a:lnTo>
                    <a:pt x="438" y="132"/>
                  </a:lnTo>
                  <a:lnTo>
                    <a:pt x="426" y="138"/>
                  </a:lnTo>
                  <a:lnTo>
                    <a:pt x="432" y="138"/>
                  </a:lnTo>
                  <a:lnTo>
                    <a:pt x="432" y="144"/>
                  </a:lnTo>
                  <a:lnTo>
                    <a:pt x="438" y="144"/>
                  </a:lnTo>
                  <a:lnTo>
                    <a:pt x="444" y="156"/>
                  </a:lnTo>
                  <a:lnTo>
                    <a:pt x="450" y="156"/>
                  </a:lnTo>
                  <a:lnTo>
                    <a:pt x="456" y="162"/>
                  </a:lnTo>
                  <a:lnTo>
                    <a:pt x="462" y="168"/>
                  </a:lnTo>
                  <a:lnTo>
                    <a:pt x="468" y="168"/>
                  </a:lnTo>
                  <a:lnTo>
                    <a:pt x="468" y="174"/>
                  </a:lnTo>
                  <a:lnTo>
                    <a:pt x="480" y="168"/>
                  </a:lnTo>
                  <a:lnTo>
                    <a:pt x="486" y="168"/>
                  </a:lnTo>
                  <a:lnTo>
                    <a:pt x="486" y="174"/>
                  </a:lnTo>
                  <a:lnTo>
                    <a:pt x="486" y="180"/>
                  </a:lnTo>
                  <a:lnTo>
                    <a:pt x="486" y="186"/>
                  </a:lnTo>
                  <a:lnTo>
                    <a:pt x="480" y="186"/>
                  </a:lnTo>
                  <a:lnTo>
                    <a:pt x="480" y="192"/>
                  </a:lnTo>
                  <a:lnTo>
                    <a:pt x="486" y="192"/>
                  </a:lnTo>
                  <a:lnTo>
                    <a:pt x="492" y="192"/>
                  </a:lnTo>
                  <a:lnTo>
                    <a:pt x="492" y="198"/>
                  </a:lnTo>
                  <a:lnTo>
                    <a:pt x="492" y="204"/>
                  </a:lnTo>
                  <a:lnTo>
                    <a:pt x="498" y="204"/>
                  </a:lnTo>
                  <a:lnTo>
                    <a:pt x="498" y="210"/>
                  </a:lnTo>
                  <a:lnTo>
                    <a:pt x="498" y="216"/>
                  </a:lnTo>
                  <a:lnTo>
                    <a:pt x="492" y="216"/>
                  </a:lnTo>
                  <a:lnTo>
                    <a:pt x="498" y="216"/>
                  </a:lnTo>
                  <a:lnTo>
                    <a:pt x="498" y="222"/>
                  </a:lnTo>
                  <a:lnTo>
                    <a:pt x="504" y="222"/>
                  </a:lnTo>
                  <a:lnTo>
                    <a:pt x="504" y="216"/>
                  </a:lnTo>
                  <a:lnTo>
                    <a:pt x="504" y="210"/>
                  </a:lnTo>
                  <a:lnTo>
                    <a:pt x="498" y="204"/>
                  </a:lnTo>
                  <a:lnTo>
                    <a:pt x="498" y="198"/>
                  </a:lnTo>
                  <a:lnTo>
                    <a:pt x="498" y="192"/>
                  </a:lnTo>
                  <a:lnTo>
                    <a:pt x="504" y="192"/>
                  </a:lnTo>
                  <a:lnTo>
                    <a:pt x="510" y="192"/>
                  </a:lnTo>
                  <a:lnTo>
                    <a:pt x="510" y="198"/>
                  </a:lnTo>
                  <a:lnTo>
                    <a:pt x="516" y="198"/>
                  </a:lnTo>
                  <a:lnTo>
                    <a:pt x="522" y="198"/>
                  </a:lnTo>
                  <a:close/>
                  <a:moveTo>
                    <a:pt x="594" y="636"/>
                  </a:moveTo>
                  <a:lnTo>
                    <a:pt x="588" y="630"/>
                  </a:lnTo>
                  <a:lnTo>
                    <a:pt x="588" y="636"/>
                  </a:lnTo>
                  <a:lnTo>
                    <a:pt x="588" y="642"/>
                  </a:lnTo>
                  <a:lnTo>
                    <a:pt x="588" y="654"/>
                  </a:lnTo>
                  <a:lnTo>
                    <a:pt x="582" y="654"/>
                  </a:lnTo>
                  <a:lnTo>
                    <a:pt x="576" y="654"/>
                  </a:lnTo>
                  <a:lnTo>
                    <a:pt x="564" y="660"/>
                  </a:lnTo>
                  <a:lnTo>
                    <a:pt x="564" y="666"/>
                  </a:lnTo>
                  <a:lnTo>
                    <a:pt x="564" y="672"/>
                  </a:lnTo>
                  <a:lnTo>
                    <a:pt x="522" y="666"/>
                  </a:lnTo>
                  <a:lnTo>
                    <a:pt x="522" y="672"/>
                  </a:lnTo>
                  <a:lnTo>
                    <a:pt x="528" y="678"/>
                  </a:lnTo>
                  <a:lnTo>
                    <a:pt x="528" y="684"/>
                  </a:lnTo>
                  <a:lnTo>
                    <a:pt x="522" y="678"/>
                  </a:lnTo>
                  <a:lnTo>
                    <a:pt x="516" y="678"/>
                  </a:lnTo>
                  <a:lnTo>
                    <a:pt x="516" y="672"/>
                  </a:lnTo>
                  <a:lnTo>
                    <a:pt x="516" y="666"/>
                  </a:lnTo>
                  <a:lnTo>
                    <a:pt x="510" y="666"/>
                  </a:lnTo>
                  <a:lnTo>
                    <a:pt x="510" y="660"/>
                  </a:lnTo>
                  <a:lnTo>
                    <a:pt x="504" y="660"/>
                  </a:lnTo>
                  <a:lnTo>
                    <a:pt x="498" y="660"/>
                  </a:lnTo>
                  <a:lnTo>
                    <a:pt x="498" y="654"/>
                  </a:lnTo>
                  <a:lnTo>
                    <a:pt x="498" y="648"/>
                  </a:lnTo>
                  <a:lnTo>
                    <a:pt x="492" y="648"/>
                  </a:lnTo>
                  <a:lnTo>
                    <a:pt x="492" y="642"/>
                  </a:lnTo>
                  <a:lnTo>
                    <a:pt x="486" y="642"/>
                  </a:lnTo>
                  <a:lnTo>
                    <a:pt x="486" y="636"/>
                  </a:lnTo>
                  <a:lnTo>
                    <a:pt x="480" y="636"/>
                  </a:lnTo>
                  <a:lnTo>
                    <a:pt x="450" y="636"/>
                  </a:lnTo>
                  <a:lnTo>
                    <a:pt x="450" y="642"/>
                  </a:lnTo>
                  <a:lnTo>
                    <a:pt x="420" y="648"/>
                  </a:lnTo>
                  <a:lnTo>
                    <a:pt x="426" y="648"/>
                  </a:lnTo>
                  <a:lnTo>
                    <a:pt x="432" y="648"/>
                  </a:lnTo>
                  <a:lnTo>
                    <a:pt x="432" y="654"/>
                  </a:lnTo>
                  <a:lnTo>
                    <a:pt x="438" y="654"/>
                  </a:lnTo>
                  <a:lnTo>
                    <a:pt x="432" y="654"/>
                  </a:lnTo>
                  <a:lnTo>
                    <a:pt x="432" y="660"/>
                  </a:lnTo>
                  <a:lnTo>
                    <a:pt x="426" y="654"/>
                  </a:lnTo>
                  <a:lnTo>
                    <a:pt x="420" y="660"/>
                  </a:lnTo>
                  <a:lnTo>
                    <a:pt x="420" y="672"/>
                  </a:lnTo>
                  <a:lnTo>
                    <a:pt x="414" y="672"/>
                  </a:lnTo>
                  <a:lnTo>
                    <a:pt x="414" y="678"/>
                  </a:lnTo>
                  <a:lnTo>
                    <a:pt x="408" y="678"/>
                  </a:lnTo>
                  <a:lnTo>
                    <a:pt x="408" y="684"/>
                  </a:lnTo>
                  <a:lnTo>
                    <a:pt x="402" y="684"/>
                  </a:lnTo>
                  <a:lnTo>
                    <a:pt x="408" y="690"/>
                  </a:lnTo>
                  <a:lnTo>
                    <a:pt x="408" y="696"/>
                  </a:lnTo>
                  <a:lnTo>
                    <a:pt x="402" y="696"/>
                  </a:lnTo>
                  <a:lnTo>
                    <a:pt x="402" y="702"/>
                  </a:lnTo>
                  <a:lnTo>
                    <a:pt x="402" y="708"/>
                  </a:lnTo>
                  <a:lnTo>
                    <a:pt x="402" y="714"/>
                  </a:lnTo>
                  <a:lnTo>
                    <a:pt x="396" y="720"/>
                  </a:lnTo>
                  <a:lnTo>
                    <a:pt x="396" y="726"/>
                  </a:lnTo>
                  <a:lnTo>
                    <a:pt x="396" y="732"/>
                  </a:lnTo>
                  <a:lnTo>
                    <a:pt x="396" y="738"/>
                  </a:lnTo>
                  <a:lnTo>
                    <a:pt x="396" y="744"/>
                  </a:lnTo>
                  <a:lnTo>
                    <a:pt x="402" y="738"/>
                  </a:lnTo>
                  <a:lnTo>
                    <a:pt x="408" y="738"/>
                  </a:lnTo>
                  <a:lnTo>
                    <a:pt x="414" y="732"/>
                  </a:lnTo>
                  <a:lnTo>
                    <a:pt x="414" y="726"/>
                  </a:lnTo>
                  <a:lnTo>
                    <a:pt x="420" y="726"/>
                  </a:lnTo>
                  <a:lnTo>
                    <a:pt x="432" y="726"/>
                  </a:lnTo>
                  <a:lnTo>
                    <a:pt x="438" y="726"/>
                  </a:lnTo>
                  <a:lnTo>
                    <a:pt x="444" y="726"/>
                  </a:lnTo>
                  <a:lnTo>
                    <a:pt x="444" y="732"/>
                  </a:lnTo>
                  <a:lnTo>
                    <a:pt x="450" y="744"/>
                  </a:lnTo>
                  <a:lnTo>
                    <a:pt x="456" y="750"/>
                  </a:lnTo>
                  <a:lnTo>
                    <a:pt x="462" y="756"/>
                  </a:lnTo>
                  <a:lnTo>
                    <a:pt x="468" y="756"/>
                  </a:lnTo>
                  <a:lnTo>
                    <a:pt x="468" y="762"/>
                  </a:lnTo>
                  <a:lnTo>
                    <a:pt x="474" y="762"/>
                  </a:lnTo>
                  <a:lnTo>
                    <a:pt x="474" y="768"/>
                  </a:lnTo>
                  <a:lnTo>
                    <a:pt x="474" y="774"/>
                  </a:lnTo>
                  <a:lnTo>
                    <a:pt x="474" y="780"/>
                  </a:lnTo>
                  <a:lnTo>
                    <a:pt x="480" y="786"/>
                  </a:lnTo>
                  <a:lnTo>
                    <a:pt x="486" y="780"/>
                  </a:lnTo>
                  <a:lnTo>
                    <a:pt x="492" y="786"/>
                  </a:lnTo>
                  <a:lnTo>
                    <a:pt x="492" y="792"/>
                  </a:lnTo>
                  <a:lnTo>
                    <a:pt x="492" y="798"/>
                  </a:lnTo>
                  <a:lnTo>
                    <a:pt x="498" y="798"/>
                  </a:lnTo>
                  <a:lnTo>
                    <a:pt x="498" y="804"/>
                  </a:lnTo>
                  <a:lnTo>
                    <a:pt x="504" y="804"/>
                  </a:lnTo>
                  <a:lnTo>
                    <a:pt x="510" y="804"/>
                  </a:lnTo>
                  <a:lnTo>
                    <a:pt x="516" y="810"/>
                  </a:lnTo>
                  <a:lnTo>
                    <a:pt x="510" y="816"/>
                  </a:lnTo>
                  <a:lnTo>
                    <a:pt x="516" y="816"/>
                  </a:lnTo>
                  <a:lnTo>
                    <a:pt x="510" y="822"/>
                  </a:lnTo>
                  <a:lnTo>
                    <a:pt x="516" y="822"/>
                  </a:lnTo>
                  <a:lnTo>
                    <a:pt x="522" y="828"/>
                  </a:lnTo>
                  <a:lnTo>
                    <a:pt x="516" y="834"/>
                  </a:lnTo>
                  <a:lnTo>
                    <a:pt x="522" y="840"/>
                  </a:lnTo>
                  <a:lnTo>
                    <a:pt x="522" y="846"/>
                  </a:lnTo>
                  <a:lnTo>
                    <a:pt x="528" y="846"/>
                  </a:lnTo>
                  <a:lnTo>
                    <a:pt x="534" y="852"/>
                  </a:lnTo>
                  <a:lnTo>
                    <a:pt x="534" y="858"/>
                  </a:lnTo>
                  <a:lnTo>
                    <a:pt x="534" y="864"/>
                  </a:lnTo>
                  <a:lnTo>
                    <a:pt x="534" y="870"/>
                  </a:lnTo>
                  <a:lnTo>
                    <a:pt x="540" y="870"/>
                  </a:lnTo>
                  <a:lnTo>
                    <a:pt x="540" y="876"/>
                  </a:lnTo>
                  <a:lnTo>
                    <a:pt x="540" y="870"/>
                  </a:lnTo>
                  <a:lnTo>
                    <a:pt x="552" y="870"/>
                  </a:lnTo>
                  <a:lnTo>
                    <a:pt x="558" y="864"/>
                  </a:lnTo>
                  <a:lnTo>
                    <a:pt x="558" y="858"/>
                  </a:lnTo>
                  <a:lnTo>
                    <a:pt x="558" y="852"/>
                  </a:lnTo>
                  <a:lnTo>
                    <a:pt x="552" y="846"/>
                  </a:lnTo>
                  <a:lnTo>
                    <a:pt x="552" y="840"/>
                  </a:lnTo>
                  <a:lnTo>
                    <a:pt x="546" y="840"/>
                  </a:lnTo>
                  <a:lnTo>
                    <a:pt x="546" y="834"/>
                  </a:lnTo>
                  <a:lnTo>
                    <a:pt x="546" y="828"/>
                  </a:lnTo>
                  <a:lnTo>
                    <a:pt x="558" y="828"/>
                  </a:lnTo>
                  <a:lnTo>
                    <a:pt x="558" y="822"/>
                  </a:lnTo>
                  <a:lnTo>
                    <a:pt x="558" y="816"/>
                  </a:lnTo>
                  <a:lnTo>
                    <a:pt x="552" y="810"/>
                  </a:lnTo>
                  <a:lnTo>
                    <a:pt x="552" y="804"/>
                  </a:lnTo>
                  <a:lnTo>
                    <a:pt x="552" y="798"/>
                  </a:lnTo>
                  <a:lnTo>
                    <a:pt x="546" y="798"/>
                  </a:lnTo>
                  <a:lnTo>
                    <a:pt x="546" y="792"/>
                  </a:lnTo>
                  <a:lnTo>
                    <a:pt x="546" y="786"/>
                  </a:lnTo>
                  <a:lnTo>
                    <a:pt x="552" y="786"/>
                  </a:lnTo>
                  <a:lnTo>
                    <a:pt x="546" y="780"/>
                  </a:lnTo>
                  <a:lnTo>
                    <a:pt x="552" y="780"/>
                  </a:lnTo>
                  <a:lnTo>
                    <a:pt x="558" y="780"/>
                  </a:lnTo>
                  <a:lnTo>
                    <a:pt x="564" y="780"/>
                  </a:lnTo>
                  <a:lnTo>
                    <a:pt x="570" y="780"/>
                  </a:lnTo>
                  <a:lnTo>
                    <a:pt x="570" y="786"/>
                  </a:lnTo>
                  <a:lnTo>
                    <a:pt x="576" y="786"/>
                  </a:lnTo>
                  <a:lnTo>
                    <a:pt x="582" y="786"/>
                  </a:lnTo>
                  <a:lnTo>
                    <a:pt x="588" y="786"/>
                  </a:lnTo>
                  <a:lnTo>
                    <a:pt x="588" y="780"/>
                  </a:lnTo>
                  <a:lnTo>
                    <a:pt x="582" y="774"/>
                  </a:lnTo>
                  <a:lnTo>
                    <a:pt x="588" y="774"/>
                  </a:lnTo>
                  <a:lnTo>
                    <a:pt x="588" y="768"/>
                  </a:lnTo>
                  <a:lnTo>
                    <a:pt x="594" y="768"/>
                  </a:lnTo>
                  <a:lnTo>
                    <a:pt x="594" y="774"/>
                  </a:lnTo>
                  <a:lnTo>
                    <a:pt x="600" y="774"/>
                  </a:lnTo>
                  <a:lnTo>
                    <a:pt x="606" y="774"/>
                  </a:lnTo>
                  <a:lnTo>
                    <a:pt x="612" y="774"/>
                  </a:lnTo>
                  <a:lnTo>
                    <a:pt x="612" y="768"/>
                  </a:lnTo>
                  <a:lnTo>
                    <a:pt x="612" y="762"/>
                  </a:lnTo>
                  <a:lnTo>
                    <a:pt x="612" y="756"/>
                  </a:lnTo>
                  <a:lnTo>
                    <a:pt x="618" y="756"/>
                  </a:lnTo>
                  <a:lnTo>
                    <a:pt x="624" y="762"/>
                  </a:lnTo>
                  <a:lnTo>
                    <a:pt x="630" y="756"/>
                  </a:lnTo>
                  <a:lnTo>
                    <a:pt x="630" y="750"/>
                  </a:lnTo>
                  <a:lnTo>
                    <a:pt x="624" y="750"/>
                  </a:lnTo>
                  <a:lnTo>
                    <a:pt x="624" y="744"/>
                  </a:lnTo>
                  <a:lnTo>
                    <a:pt x="618" y="744"/>
                  </a:lnTo>
                  <a:lnTo>
                    <a:pt x="624" y="738"/>
                  </a:lnTo>
                  <a:lnTo>
                    <a:pt x="618" y="732"/>
                  </a:lnTo>
                  <a:lnTo>
                    <a:pt x="612" y="732"/>
                  </a:lnTo>
                  <a:lnTo>
                    <a:pt x="612" y="726"/>
                  </a:lnTo>
                  <a:lnTo>
                    <a:pt x="606" y="726"/>
                  </a:lnTo>
                  <a:lnTo>
                    <a:pt x="600" y="720"/>
                  </a:lnTo>
                  <a:lnTo>
                    <a:pt x="600" y="714"/>
                  </a:lnTo>
                  <a:lnTo>
                    <a:pt x="606" y="714"/>
                  </a:lnTo>
                  <a:lnTo>
                    <a:pt x="600" y="708"/>
                  </a:lnTo>
                  <a:lnTo>
                    <a:pt x="600" y="702"/>
                  </a:lnTo>
                  <a:lnTo>
                    <a:pt x="600" y="696"/>
                  </a:lnTo>
                  <a:lnTo>
                    <a:pt x="600" y="690"/>
                  </a:lnTo>
                  <a:lnTo>
                    <a:pt x="600" y="684"/>
                  </a:lnTo>
                  <a:lnTo>
                    <a:pt x="606" y="684"/>
                  </a:lnTo>
                  <a:lnTo>
                    <a:pt x="606" y="678"/>
                  </a:lnTo>
                  <a:lnTo>
                    <a:pt x="606" y="684"/>
                  </a:lnTo>
                  <a:lnTo>
                    <a:pt x="606" y="678"/>
                  </a:lnTo>
                  <a:lnTo>
                    <a:pt x="612" y="678"/>
                  </a:lnTo>
                  <a:lnTo>
                    <a:pt x="618" y="672"/>
                  </a:lnTo>
                  <a:lnTo>
                    <a:pt x="624" y="672"/>
                  </a:lnTo>
                  <a:lnTo>
                    <a:pt x="630" y="666"/>
                  </a:lnTo>
                  <a:lnTo>
                    <a:pt x="630" y="648"/>
                  </a:lnTo>
                  <a:lnTo>
                    <a:pt x="618" y="648"/>
                  </a:lnTo>
                  <a:lnTo>
                    <a:pt x="618" y="642"/>
                  </a:lnTo>
                  <a:lnTo>
                    <a:pt x="612" y="642"/>
                  </a:lnTo>
                  <a:lnTo>
                    <a:pt x="606" y="636"/>
                  </a:lnTo>
                  <a:lnTo>
                    <a:pt x="594" y="636"/>
                  </a:lnTo>
                  <a:close/>
                  <a:moveTo>
                    <a:pt x="618" y="36"/>
                  </a:moveTo>
                  <a:lnTo>
                    <a:pt x="606" y="42"/>
                  </a:lnTo>
                  <a:lnTo>
                    <a:pt x="594" y="42"/>
                  </a:lnTo>
                  <a:lnTo>
                    <a:pt x="588" y="36"/>
                  </a:lnTo>
                  <a:lnTo>
                    <a:pt x="582" y="36"/>
                  </a:lnTo>
                  <a:lnTo>
                    <a:pt x="570" y="36"/>
                  </a:lnTo>
                  <a:lnTo>
                    <a:pt x="564" y="18"/>
                  </a:lnTo>
                  <a:lnTo>
                    <a:pt x="582" y="12"/>
                  </a:lnTo>
                  <a:lnTo>
                    <a:pt x="630" y="0"/>
                  </a:lnTo>
                  <a:lnTo>
                    <a:pt x="648" y="6"/>
                  </a:lnTo>
                  <a:lnTo>
                    <a:pt x="654" y="12"/>
                  </a:lnTo>
                  <a:lnTo>
                    <a:pt x="648" y="24"/>
                  </a:lnTo>
                  <a:lnTo>
                    <a:pt x="630" y="30"/>
                  </a:lnTo>
                  <a:lnTo>
                    <a:pt x="624" y="30"/>
                  </a:lnTo>
                  <a:lnTo>
                    <a:pt x="618" y="36"/>
                  </a:lnTo>
                  <a:close/>
                </a:path>
              </a:pathLst>
            </a:custGeom>
            <a:solidFill>
              <a:srgbClr val="9BBB59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8692" name="Freeform 17"/>
            <p:cNvSpPr>
              <a:spLocks/>
            </p:cNvSpPr>
            <p:nvPr/>
          </p:nvSpPr>
          <p:spPr bwMode="gray">
            <a:xfrm>
              <a:off x="6216649" y="2469671"/>
              <a:ext cx="1093891" cy="903215"/>
            </a:xfrm>
            <a:custGeom>
              <a:avLst/>
              <a:gdLst>
                <a:gd name="T0" fmla="*/ 2147483647 w 1332"/>
                <a:gd name="T1" fmla="*/ 2147483647 h 1098"/>
                <a:gd name="T2" fmla="*/ 2147483647 w 1332"/>
                <a:gd name="T3" fmla="*/ 2147483647 h 1098"/>
                <a:gd name="T4" fmla="*/ 2147483647 w 1332"/>
                <a:gd name="T5" fmla="*/ 2147483647 h 1098"/>
                <a:gd name="T6" fmla="*/ 2147483647 w 1332"/>
                <a:gd name="T7" fmla="*/ 2147483647 h 1098"/>
                <a:gd name="T8" fmla="*/ 2147483647 w 1332"/>
                <a:gd name="T9" fmla="*/ 2147483647 h 1098"/>
                <a:gd name="T10" fmla="*/ 2147483647 w 1332"/>
                <a:gd name="T11" fmla="*/ 2147483647 h 1098"/>
                <a:gd name="T12" fmla="*/ 2147483647 w 1332"/>
                <a:gd name="T13" fmla="*/ 2147483647 h 1098"/>
                <a:gd name="T14" fmla="*/ 2147483647 w 1332"/>
                <a:gd name="T15" fmla="*/ 2147483647 h 1098"/>
                <a:gd name="T16" fmla="*/ 2147483647 w 1332"/>
                <a:gd name="T17" fmla="*/ 2147483647 h 1098"/>
                <a:gd name="T18" fmla="*/ 2147483647 w 1332"/>
                <a:gd name="T19" fmla="*/ 2147483647 h 1098"/>
                <a:gd name="T20" fmla="*/ 2147483647 w 1332"/>
                <a:gd name="T21" fmla="*/ 2147483647 h 1098"/>
                <a:gd name="T22" fmla="*/ 2147483647 w 1332"/>
                <a:gd name="T23" fmla="*/ 2147483647 h 1098"/>
                <a:gd name="T24" fmla="*/ 2147483647 w 1332"/>
                <a:gd name="T25" fmla="*/ 2147483647 h 1098"/>
                <a:gd name="T26" fmla="*/ 2147483647 w 1332"/>
                <a:gd name="T27" fmla="*/ 2147483647 h 1098"/>
                <a:gd name="T28" fmla="*/ 2147483647 w 1332"/>
                <a:gd name="T29" fmla="*/ 2147483647 h 1098"/>
                <a:gd name="T30" fmla="*/ 2147483647 w 1332"/>
                <a:gd name="T31" fmla="*/ 2147483647 h 1098"/>
                <a:gd name="T32" fmla="*/ 2147483647 w 1332"/>
                <a:gd name="T33" fmla="*/ 2147483647 h 1098"/>
                <a:gd name="T34" fmla="*/ 2147483647 w 1332"/>
                <a:gd name="T35" fmla="*/ 2147483647 h 1098"/>
                <a:gd name="T36" fmla="*/ 2147483647 w 1332"/>
                <a:gd name="T37" fmla="*/ 2147483647 h 1098"/>
                <a:gd name="T38" fmla="*/ 2147483647 w 1332"/>
                <a:gd name="T39" fmla="*/ 2147483647 h 1098"/>
                <a:gd name="T40" fmla="*/ 2147483647 w 1332"/>
                <a:gd name="T41" fmla="*/ 2147483647 h 1098"/>
                <a:gd name="T42" fmla="*/ 2147483647 w 1332"/>
                <a:gd name="T43" fmla="*/ 2147483647 h 1098"/>
                <a:gd name="T44" fmla="*/ 2147483647 w 1332"/>
                <a:gd name="T45" fmla="*/ 2147483647 h 1098"/>
                <a:gd name="T46" fmla="*/ 2147483647 w 1332"/>
                <a:gd name="T47" fmla="*/ 2147483647 h 1098"/>
                <a:gd name="T48" fmla="*/ 2147483647 w 1332"/>
                <a:gd name="T49" fmla="*/ 2147483647 h 1098"/>
                <a:gd name="T50" fmla="*/ 2147483647 w 1332"/>
                <a:gd name="T51" fmla="*/ 2147483647 h 1098"/>
                <a:gd name="T52" fmla="*/ 2147483647 w 1332"/>
                <a:gd name="T53" fmla="*/ 2147483647 h 1098"/>
                <a:gd name="T54" fmla="*/ 2147483647 w 1332"/>
                <a:gd name="T55" fmla="*/ 2147483647 h 1098"/>
                <a:gd name="T56" fmla="*/ 2147483647 w 1332"/>
                <a:gd name="T57" fmla="*/ 2147483647 h 1098"/>
                <a:gd name="T58" fmla="*/ 2147483647 w 1332"/>
                <a:gd name="T59" fmla="*/ 2147483647 h 1098"/>
                <a:gd name="T60" fmla="*/ 2147483647 w 1332"/>
                <a:gd name="T61" fmla="*/ 2147483647 h 1098"/>
                <a:gd name="T62" fmla="*/ 2147483647 w 1332"/>
                <a:gd name="T63" fmla="*/ 2147483647 h 1098"/>
                <a:gd name="T64" fmla="*/ 2147483647 w 1332"/>
                <a:gd name="T65" fmla="*/ 2147483647 h 1098"/>
                <a:gd name="T66" fmla="*/ 2147483647 w 1332"/>
                <a:gd name="T67" fmla="*/ 2147483647 h 1098"/>
                <a:gd name="T68" fmla="*/ 2147483647 w 1332"/>
                <a:gd name="T69" fmla="*/ 2147483647 h 1098"/>
                <a:gd name="T70" fmla="*/ 2147483647 w 1332"/>
                <a:gd name="T71" fmla="*/ 2147483647 h 1098"/>
                <a:gd name="T72" fmla="*/ 2147483647 w 1332"/>
                <a:gd name="T73" fmla="*/ 2147483647 h 1098"/>
                <a:gd name="T74" fmla="*/ 2147483647 w 1332"/>
                <a:gd name="T75" fmla="*/ 2147483647 h 1098"/>
                <a:gd name="T76" fmla="*/ 2147483647 w 1332"/>
                <a:gd name="T77" fmla="*/ 2147483647 h 1098"/>
                <a:gd name="T78" fmla="*/ 2147483647 w 1332"/>
                <a:gd name="T79" fmla="*/ 2147483647 h 1098"/>
                <a:gd name="T80" fmla="*/ 2147483647 w 1332"/>
                <a:gd name="T81" fmla="*/ 2147483647 h 1098"/>
                <a:gd name="T82" fmla="*/ 2147483647 w 1332"/>
                <a:gd name="T83" fmla="*/ 2147483647 h 1098"/>
                <a:gd name="T84" fmla="*/ 2147483647 w 1332"/>
                <a:gd name="T85" fmla="*/ 2147483647 h 1098"/>
                <a:gd name="T86" fmla="*/ 2147483647 w 1332"/>
                <a:gd name="T87" fmla="*/ 2147483647 h 1098"/>
                <a:gd name="T88" fmla="*/ 2147483647 w 1332"/>
                <a:gd name="T89" fmla="*/ 2147483647 h 1098"/>
                <a:gd name="T90" fmla="*/ 2147483647 w 1332"/>
                <a:gd name="T91" fmla="*/ 2147483647 h 1098"/>
                <a:gd name="T92" fmla="*/ 2147483647 w 1332"/>
                <a:gd name="T93" fmla="*/ 2147483647 h 1098"/>
                <a:gd name="T94" fmla="*/ 2147483647 w 1332"/>
                <a:gd name="T95" fmla="*/ 2147483647 h 1098"/>
                <a:gd name="T96" fmla="*/ 2147483647 w 1332"/>
                <a:gd name="T97" fmla="*/ 2147483647 h 1098"/>
                <a:gd name="T98" fmla="*/ 2147483647 w 1332"/>
                <a:gd name="T99" fmla="*/ 2147483647 h 1098"/>
                <a:gd name="T100" fmla="*/ 2147483647 w 1332"/>
                <a:gd name="T101" fmla="*/ 2147483647 h 1098"/>
                <a:gd name="T102" fmla="*/ 2147483647 w 1332"/>
                <a:gd name="T103" fmla="*/ 2147483647 h 1098"/>
                <a:gd name="T104" fmla="*/ 2147483647 w 1332"/>
                <a:gd name="T105" fmla="*/ 2147483647 h 1098"/>
                <a:gd name="T106" fmla="*/ 2147483647 w 1332"/>
                <a:gd name="T107" fmla="*/ 2147483647 h 1098"/>
                <a:gd name="T108" fmla="*/ 2147483647 w 1332"/>
                <a:gd name="T109" fmla="*/ 2147483647 h 1098"/>
                <a:gd name="T110" fmla="*/ 2147483647 w 1332"/>
                <a:gd name="T111" fmla="*/ 2147483647 h 1098"/>
                <a:gd name="T112" fmla="*/ 2147483647 w 1332"/>
                <a:gd name="T113" fmla="*/ 2147483647 h 1098"/>
                <a:gd name="T114" fmla="*/ 2147483647 w 1332"/>
                <a:gd name="T115" fmla="*/ 2147483647 h 1098"/>
                <a:gd name="T116" fmla="*/ 2147483647 w 1332"/>
                <a:gd name="T117" fmla="*/ 2147483647 h 1098"/>
                <a:gd name="T118" fmla="*/ 2147483647 w 1332"/>
                <a:gd name="T119" fmla="*/ 2147483647 h 1098"/>
                <a:gd name="T120" fmla="*/ 2147483647 w 1332"/>
                <a:gd name="T121" fmla="*/ 2147483647 h 109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32"/>
                <a:gd name="T184" fmla="*/ 0 h 1098"/>
                <a:gd name="T185" fmla="*/ 1332 w 1332"/>
                <a:gd name="T186" fmla="*/ 1098 h 109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32" h="1098">
                  <a:moveTo>
                    <a:pt x="1320" y="618"/>
                  </a:moveTo>
                  <a:lnTo>
                    <a:pt x="1290" y="648"/>
                  </a:lnTo>
                  <a:lnTo>
                    <a:pt x="1284" y="672"/>
                  </a:lnTo>
                  <a:lnTo>
                    <a:pt x="1284" y="684"/>
                  </a:lnTo>
                  <a:lnTo>
                    <a:pt x="1314" y="690"/>
                  </a:lnTo>
                  <a:lnTo>
                    <a:pt x="1332" y="690"/>
                  </a:lnTo>
                  <a:lnTo>
                    <a:pt x="1332" y="708"/>
                  </a:lnTo>
                  <a:lnTo>
                    <a:pt x="1320" y="708"/>
                  </a:lnTo>
                  <a:lnTo>
                    <a:pt x="1308" y="720"/>
                  </a:lnTo>
                  <a:lnTo>
                    <a:pt x="1314" y="726"/>
                  </a:lnTo>
                  <a:lnTo>
                    <a:pt x="1320" y="726"/>
                  </a:lnTo>
                  <a:lnTo>
                    <a:pt x="1314" y="732"/>
                  </a:lnTo>
                  <a:lnTo>
                    <a:pt x="1308" y="750"/>
                  </a:lnTo>
                  <a:lnTo>
                    <a:pt x="1314" y="756"/>
                  </a:lnTo>
                  <a:lnTo>
                    <a:pt x="1314" y="762"/>
                  </a:lnTo>
                  <a:lnTo>
                    <a:pt x="1314" y="768"/>
                  </a:lnTo>
                  <a:lnTo>
                    <a:pt x="1320" y="762"/>
                  </a:lnTo>
                  <a:lnTo>
                    <a:pt x="1320" y="768"/>
                  </a:lnTo>
                  <a:lnTo>
                    <a:pt x="1326" y="768"/>
                  </a:lnTo>
                  <a:lnTo>
                    <a:pt x="1332" y="774"/>
                  </a:lnTo>
                  <a:lnTo>
                    <a:pt x="1326" y="774"/>
                  </a:lnTo>
                  <a:lnTo>
                    <a:pt x="1320" y="774"/>
                  </a:lnTo>
                  <a:lnTo>
                    <a:pt x="1320" y="780"/>
                  </a:lnTo>
                  <a:lnTo>
                    <a:pt x="1296" y="780"/>
                  </a:lnTo>
                  <a:lnTo>
                    <a:pt x="1296" y="786"/>
                  </a:lnTo>
                  <a:lnTo>
                    <a:pt x="1290" y="786"/>
                  </a:lnTo>
                  <a:lnTo>
                    <a:pt x="1272" y="786"/>
                  </a:lnTo>
                  <a:lnTo>
                    <a:pt x="1272" y="780"/>
                  </a:lnTo>
                  <a:lnTo>
                    <a:pt x="1254" y="786"/>
                  </a:lnTo>
                  <a:lnTo>
                    <a:pt x="1254" y="774"/>
                  </a:lnTo>
                  <a:lnTo>
                    <a:pt x="1248" y="780"/>
                  </a:lnTo>
                  <a:lnTo>
                    <a:pt x="1254" y="798"/>
                  </a:lnTo>
                  <a:lnTo>
                    <a:pt x="1242" y="798"/>
                  </a:lnTo>
                  <a:lnTo>
                    <a:pt x="1236" y="792"/>
                  </a:lnTo>
                  <a:lnTo>
                    <a:pt x="1230" y="798"/>
                  </a:lnTo>
                  <a:lnTo>
                    <a:pt x="1224" y="798"/>
                  </a:lnTo>
                  <a:lnTo>
                    <a:pt x="1224" y="792"/>
                  </a:lnTo>
                  <a:lnTo>
                    <a:pt x="1218" y="792"/>
                  </a:lnTo>
                  <a:lnTo>
                    <a:pt x="1218" y="804"/>
                  </a:lnTo>
                  <a:lnTo>
                    <a:pt x="1206" y="798"/>
                  </a:lnTo>
                  <a:lnTo>
                    <a:pt x="1206" y="792"/>
                  </a:lnTo>
                  <a:lnTo>
                    <a:pt x="1200" y="792"/>
                  </a:lnTo>
                  <a:lnTo>
                    <a:pt x="1200" y="786"/>
                  </a:lnTo>
                  <a:lnTo>
                    <a:pt x="1194" y="792"/>
                  </a:lnTo>
                  <a:lnTo>
                    <a:pt x="1194" y="798"/>
                  </a:lnTo>
                  <a:lnTo>
                    <a:pt x="1194" y="804"/>
                  </a:lnTo>
                  <a:lnTo>
                    <a:pt x="1188" y="810"/>
                  </a:lnTo>
                  <a:lnTo>
                    <a:pt x="1182" y="798"/>
                  </a:lnTo>
                  <a:lnTo>
                    <a:pt x="1182" y="792"/>
                  </a:lnTo>
                  <a:lnTo>
                    <a:pt x="1182" y="780"/>
                  </a:lnTo>
                  <a:lnTo>
                    <a:pt x="1176" y="774"/>
                  </a:lnTo>
                  <a:lnTo>
                    <a:pt x="1176" y="768"/>
                  </a:lnTo>
                  <a:lnTo>
                    <a:pt x="1176" y="762"/>
                  </a:lnTo>
                  <a:lnTo>
                    <a:pt x="1170" y="768"/>
                  </a:lnTo>
                  <a:lnTo>
                    <a:pt x="1170" y="762"/>
                  </a:lnTo>
                  <a:lnTo>
                    <a:pt x="1164" y="762"/>
                  </a:lnTo>
                  <a:lnTo>
                    <a:pt x="1164" y="756"/>
                  </a:lnTo>
                  <a:lnTo>
                    <a:pt x="1164" y="750"/>
                  </a:lnTo>
                  <a:lnTo>
                    <a:pt x="1170" y="750"/>
                  </a:lnTo>
                  <a:lnTo>
                    <a:pt x="1164" y="744"/>
                  </a:lnTo>
                  <a:lnTo>
                    <a:pt x="1164" y="738"/>
                  </a:lnTo>
                  <a:lnTo>
                    <a:pt x="1158" y="744"/>
                  </a:lnTo>
                  <a:lnTo>
                    <a:pt x="1152" y="738"/>
                  </a:lnTo>
                  <a:lnTo>
                    <a:pt x="1146" y="738"/>
                  </a:lnTo>
                  <a:lnTo>
                    <a:pt x="1146" y="744"/>
                  </a:lnTo>
                  <a:lnTo>
                    <a:pt x="1146" y="750"/>
                  </a:lnTo>
                  <a:lnTo>
                    <a:pt x="1140" y="756"/>
                  </a:lnTo>
                  <a:lnTo>
                    <a:pt x="1134" y="750"/>
                  </a:lnTo>
                  <a:lnTo>
                    <a:pt x="1128" y="750"/>
                  </a:lnTo>
                  <a:lnTo>
                    <a:pt x="1128" y="744"/>
                  </a:lnTo>
                  <a:lnTo>
                    <a:pt x="1122" y="744"/>
                  </a:lnTo>
                  <a:lnTo>
                    <a:pt x="1128" y="738"/>
                  </a:lnTo>
                  <a:lnTo>
                    <a:pt x="1116" y="720"/>
                  </a:lnTo>
                  <a:lnTo>
                    <a:pt x="1104" y="714"/>
                  </a:lnTo>
                  <a:lnTo>
                    <a:pt x="1098" y="720"/>
                  </a:lnTo>
                  <a:lnTo>
                    <a:pt x="1092" y="720"/>
                  </a:lnTo>
                  <a:lnTo>
                    <a:pt x="1092" y="714"/>
                  </a:lnTo>
                  <a:lnTo>
                    <a:pt x="1086" y="714"/>
                  </a:lnTo>
                  <a:lnTo>
                    <a:pt x="1086" y="720"/>
                  </a:lnTo>
                  <a:lnTo>
                    <a:pt x="1080" y="720"/>
                  </a:lnTo>
                  <a:lnTo>
                    <a:pt x="1080" y="726"/>
                  </a:lnTo>
                  <a:lnTo>
                    <a:pt x="1086" y="726"/>
                  </a:lnTo>
                  <a:lnTo>
                    <a:pt x="1080" y="732"/>
                  </a:lnTo>
                  <a:lnTo>
                    <a:pt x="1074" y="732"/>
                  </a:lnTo>
                  <a:lnTo>
                    <a:pt x="1068" y="744"/>
                  </a:lnTo>
                  <a:lnTo>
                    <a:pt x="1062" y="762"/>
                  </a:lnTo>
                  <a:lnTo>
                    <a:pt x="1062" y="768"/>
                  </a:lnTo>
                  <a:lnTo>
                    <a:pt x="1062" y="774"/>
                  </a:lnTo>
                  <a:lnTo>
                    <a:pt x="1044" y="774"/>
                  </a:lnTo>
                  <a:lnTo>
                    <a:pt x="1050" y="780"/>
                  </a:lnTo>
                  <a:lnTo>
                    <a:pt x="1044" y="780"/>
                  </a:lnTo>
                  <a:lnTo>
                    <a:pt x="1032" y="780"/>
                  </a:lnTo>
                  <a:lnTo>
                    <a:pt x="1026" y="786"/>
                  </a:lnTo>
                  <a:lnTo>
                    <a:pt x="1026" y="798"/>
                  </a:lnTo>
                  <a:lnTo>
                    <a:pt x="1032" y="798"/>
                  </a:lnTo>
                  <a:lnTo>
                    <a:pt x="1032" y="810"/>
                  </a:lnTo>
                  <a:lnTo>
                    <a:pt x="1032" y="822"/>
                  </a:lnTo>
                  <a:lnTo>
                    <a:pt x="1020" y="822"/>
                  </a:lnTo>
                  <a:lnTo>
                    <a:pt x="1020" y="834"/>
                  </a:lnTo>
                  <a:lnTo>
                    <a:pt x="1008" y="834"/>
                  </a:lnTo>
                  <a:lnTo>
                    <a:pt x="1014" y="816"/>
                  </a:lnTo>
                  <a:lnTo>
                    <a:pt x="1008" y="816"/>
                  </a:lnTo>
                  <a:lnTo>
                    <a:pt x="1002" y="816"/>
                  </a:lnTo>
                  <a:lnTo>
                    <a:pt x="996" y="822"/>
                  </a:lnTo>
                  <a:lnTo>
                    <a:pt x="990" y="816"/>
                  </a:lnTo>
                  <a:lnTo>
                    <a:pt x="984" y="816"/>
                  </a:lnTo>
                  <a:lnTo>
                    <a:pt x="972" y="822"/>
                  </a:lnTo>
                  <a:lnTo>
                    <a:pt x="966" y="822"/>
                  </a:lnTo>
                  <a:lnTo>
                    <a:pt x="960" y="822"/>
                  </a:lnTo>
                  <a:lnTo>
                    <a:pt x="954" y="828"/>
                  </a:lnTo>
                  <a:lnTo>
                    <a:pt x="948" y="840"/>
                  </a:lnTo>
                  <a:lnTo>
                    <a:pt x="936" y="840"/>
                  </a:lnTo>
                  <a:lnTo>
                    <a:pt x="936" y="834"/>
                  </a:lnTo>
                  <a:lnTo>
                    <a:pt x="942" y="828"/>
                  </a:lnTo>
                  <a:lnTo>
                    <a:pt x="936" y="822"/>
                  </a:lnTo>
                  <a:lnTo>
                    <a:pt x="906" y="804"/>
                  </a:lnTo>
                  <a:lnTo>
                    <a:pt x="906" y="810"/>
                  </a:lnTo>
                  <a:lnTo>
                    <a:pt x="900" y="804"/>
                  </a:lnTo>
                  <a:lnTo>
                    <a:pt x="894" y="798"/>
                  </a:lnTo>
                  <a:lnTo>
                    <a:pt x="888" y="798"/>
                  </a:lnTo>
                  <a:lnTo>
                    <a:pt x="882" y="804"/>
                  </a:lnTo>
                  <a:lnTo>
                    <a:pt x="870" y="816"/>
                  </a:lnTo>
                  <a:lnTo>
                    <a:pt x="858" y="804"/>
                  </a:lnTo>
                  <a:lnTo>
                    <a:pt x="852" y="810"/>
                  </a:lnTo>
                  <a:lnTo>
                    <a:pt x="846" y="810"/>
                  </a:lnTo>
                  <a:lnTo>
                    <a:pt x="852" y="822"/>
                  </a:lnTo>
                  <a:lnTo>
                    <a:pt x="852" y="828"/>
                  </a:lnTo>
                  <a:lnTo>
                    <a:pt x="846" y="828"/>
                  </a:lnTo>
                  <a:lnTo>
                    <a:pt x="828" y="828"/>
                  </a:lnTo>
                  <a:lnTo>
                    <a:pt x="822" y="816"/>
                  </a:lnTo>
                  <a:lnTo>
                    <a:pt x="816" y="816"/>
                  </a:lnTo>
                  <a:lnTo>
                    <a:pt x="816" y="828"/>
                  </a:lnTo>
                  <a:lnTo>
                    <a:pt x="810" y="828"/>
                  </a:lnTo>
                  <a:lnTo>
                    <a:pt x="804" y="828"/>
                  </a:lnTo>
                  <a:lnTo>
                    <a:pt x="804" y="822"/>
                  </a:lnTo>
                  <a:lnTo>
                    <a:pt x="798" y="822"/>
                  </a:lnTo>
                  <a:lnTo>
                    <a:pt x="798" y="828"/>
                  </a:lnTo>
                  <a:lnTo>
                    <a:pt x="804" y="834"/>
                  </a:lnTo>
                  <a:lnTo>
                    <a:pt x="798" y="846"/>
                  </a:lnTo>
                  <a:lnTo>
                    <a:pt x="792" y="852"/>
                  </a:lnTo>
                  <a:lnTo>
                    <a:pt x="798" y="858"/>
                  </a:lnTo>
                  <a:lnTo>
                    <a:pt x="792" y="864"/>
                  </a:lnTo>
                  <a:lnTo>
                    <a:pt x="798" y="870"/>
                  </a:lnTo>
                  <a:lnTo>
                    <a:pt x="798" y="876"/>
                  </a:lnTo>
                  <a:lnTo>
                    <a:pt x="792" y="876"/>
                  </a:lnTo>
                  <a:lnTo>
                    <a:pt x="786" y="882"/>
                  </a:lnTo>
                  <a:lnTo>
                    <a:pt x="780" y="888"/>
                  </a:lnTo>
                  <a:lnTo>
                    <a:pt x="756" y="894"/>
                  </a:lnTo>
                  <a:lnTo>
                    <a:pt x="738" y="912"/>
                  </a:lnTo>
                  <a:lnTo>
                    <a:pt x="744" y="924"/>
                  </a:lnTo>
                  <a:lnTo>
                    <a:pt x="738" y="924"/>
                  </a:lnTo>
                  <a:lnTo>
                    <a:pt x="738" y="918"/>
                  </a:lnTo>
                  <a:lnTo>
                    <a:pt x="738" y="924"/>
                  </a:lnTo>
                  <a:lnTo>
                    <a:pt x="732" y="930"/>
                  </a:lnTo>
                  <a:lnTo>
                    <a:pt x="726" y="924"/>
                  </a:lnTo>
                  <a:lnTo>
                    <a:pt x="726" y="930"/>
                  </a:lnTo>
                  <a:lnTo>
                    <a:pt x="720" y="936"/>
                  </a:lnTo>
                  <a:lnTo>
                    <a:pt x="720" y="930"/>
                  </a:lnTo>
                  <a:lnTo>
                    <a:pt x="720" y="924"/>
                  </a:lnTo>
                  <a:lnTo>
                    <a:pt x="714" y="924"/>
                  </a:lnTo>
                  <a:lnTo>
                    <a:pt x="708" y="930"/>
                  </a:lnTo>
                  <a:lnTo>
                    <a:pt x="708" y="936"/>
                  </a:lnTo>
                  <a:lnTo>
                    <a:pt x="708" y="930"/>
                  </a:lnTo>
                  <a:lnTo>
                    <a:pt x="702" y="936"/>
                  </a:lnTo>
                  <a:lnTo>
                    <a:pt x="696" y="930"/>
                  </a:lnTo>
                  <a:lnTo>
                    <a:pt x="696" y="918"/>
                  </a:lnTo>
                  <a:lnTo>
                    <a:pt x="690" y="912"/>
                  </a:lnTo>
                  <a:lnTo>
                    <a:pt x="678" y="918"/>
                  </a:lnTo>
                  <a:lnTo>
                    <a:pt x="672" y="918"/>
                  </a:lnTo>
                  <a:lnTo>
                    <a:pt x="672" y="912"/>
                  </a:lnTo>
                  <a:lnTo>
                    <a:pt x="666" y="906"/>
                  </a:lnTo>
                  <a:lnTo>
                    <a:pt x="660" y="906"/>
                  </a:lnTo>
                  <a:lnTo>
                    <a:pt x="654" y="912"/>
                  </a:lnTo>
                  <a:lnTo>
                    <a:pt x="654" y="918"/>
                  </a:lnTo>
                  <a:lnTo>
                    <a:pt x="648" y="918"/>
                  </a:lnTo>
                  <a:lnTo>
                    <a:pt x="648" y="912"/>
                  </a:lnTo>
                  <a:lnTo>
                    <a:pt x="636" y="918"/>
                  </a:lnTo>
                  <a:lnTo>
                    <a:pt x="630" y="924"/>
                  </a:lnTo>
                  <a:lnTo>
                    <a:pt x="624" y="924"/>
                  </a:lnTo>
                  <a:lnTo>
                    <a:pt x="624" y="930"/>
                  </a:lnTo>
                  <a:lnTo>
                    <a:pt x="618" y="924"/>
                  </a:lnTo>
                  <a:lnTo>
                    <a:pt x="618" y="930"/>
                  </a:lnTo>
                  <a:lnTo>
                    <a:pt x="618" y="936"/>
                  </a:lnTo>
                  <a:lnTo>
                    <a:pt x="612" y="930"/>
                  </a:lnTo>
                  <a:lnTo>
                    <a:pt x="606" y="930"/>
                  </a:lnTo>
                  <a:lnTo>
                    <a:pt x="600" y="930"/>
                  </a:lnTo>
                  <a:lnTo>
                    <a:pt x="588" y="918"/>
                  </a:lnTo>
                  <a:lnTo>
                    <a:pt x="582" y="918"/>
                  </a:lnTo>
                  <a:lnTo>
                    <a:pt x="576" y="912"/>
                  </a:lnTo>
                  <a:lnTo>
                    <a:pt x="570" y="918"/>
                  </a:lnTo>
                  <a:lnTo>
                    <a:pt x="564" y="912"/>
                  </a:lnTo>
                  <a:lnTo>
                    <a:pt x="558" y="912"/>
                  </a:lnTo>
                  <a:lnTo>
                    <a:pt x="552" y="912"/>
                  </a:lnTo>
                  <a:lnTo>
                    <a:pt x="546" y="912"/>
                  </a:lnTo>
                  <a:lnTo>
                    <a:pt x="540" y="912"/>
                  </a:lnTo>
                  <a:lnTo>
                    <a:pt x="534" y="912"/>
                  </a:lnTo>
                  <a:lnTo>
                    <a:pt x="528" y="912"/>
                  </a:lnTo>
                  <a:lnTo>
                    <a:pt x="528" y="918"/>
                  </a:lnTo>
                  <a:lnTo>
                    <a:pt x="522" y="918"/>
                  </a:lnTo>
                  <a:lnTo>
                    <a:pt x="516" y="924"/>
                  </a:lnTo>
                  <a:lnTo>
                    <a:pt x="510" y="924"/>
                  </a:lnTo>
                  <a:lnTo>
                    <a:pt x="510" y="918"/>
                  </a:lnTo>
                  <a:lnTo>
                    <a:pt x="504" y="918"/>
                  </a:lnTo>
                  <a:lnTo>
                    <a:pt x="492" y="906"/>
                  </a:lnTo>
                  <a:lnTo>
                    <a:pt x="486" y="906"/>
                  </a:lnTo>
                  <a:lnTo>
                    <a:pt x="480" y="912"/>
                  </a:lnTo>
                  <a:lnTo>
                    <a:pt x="480" y="906"/>
                  </a:lnTo>
                  <a:lnTo>
                    <a:pt x="468" y="900"/>
                  </a:lnTo>
                  <a:lnTo>
                    <a:pt x="462" y="912"/>
                  </a:lnTo>
                  <a:lnTo>
                    <a:pt x="450" y="912"/>
                  </a:lnTo>
                  <a:lnTo>
                    <a:pt x="444" y="900"/>
                  </a:lnTo>
                  <a:lnTo>
                    <a:pt x="414" y="912"/>
                  </a:lnTo>
                  <a:lnTo>
                    <a:pt x="414" y="918"/>
                  </a:lnTo>
                  <a:lnTo>
                    <a:pt x="414" y="924"/>
                  </a:lnTo>
                  <a:lnTo>
                    <a:pt x="408" y="918"/>
                  </a:lnTo>
                  <a:lnTo>
                    <a:pt x="408" y="924"/>
                  </a:lnTo>
                  <a:lnTo>
                    <a:pt x="408" y="936"/>
                  </a:lnTo>
                  <a:lnTo>
                    <a:pt x="402" y="936"/>
                  </a:lnTo>
                  <a:lnTo>
                    <a:pt x="396" y="930"/>
                  </a:lnTo>
                  <a:lnTo>
                    <a:pt x="390" y="930"/>
                  </a:lnTo>
                  <a:lnTo>
                    <a:pt x="384" y="936"/>
                  </a:lnTo>
                  <a:lnTo>
                    <a:pt x="390" y="936"/>
                  </a:lnTo>
                  <a:lnTo>
                    <a:pt x="390" y="942"/>
                  </a:lnTo>
                  <a:lnTo>
                    <a:pt x="396" y="948"/>
                  </a:lnTo>
                  <a:lnTo>
                    <a:pt x="402" y="948"/>
                  </a:lnTo>
                  <a:lnTo>
                    <a:pt x="402" y="960"/>
                  </a:lnTo>
                  <a:lnTo>
                    <a:pt x="396" y="972"/>
                  </a:lnTo>
                  <a:lnTo>
                    <a:pt x="390" y="972"/>
                  </a:lnTo>
                  <a:lnTo>
                    <a:pt x="384" y="972"/>
                  </a:lnTo>
                  <a:lnTo>
                    <a:pt x="372" y="990"/>
                  </a:lnTo>
                  <a:lnTo>
                    <a:pt x="384" y="1002"/>
                  </a:lnTo>
                  <a:lnTo>
                    <a:pt x="390" y="1008"/>
                  </a:lnTo>
                  <a:lnTo>
                    <a:pt x="390" y="1026"/>
                  </a:lnTo>
                  <a:lnTo>
                    <a:pt x="372" y="1026"/>
                  </a:lnTo>
                  <a:lnTo>
                    <a:pt x="354" y="1026"/>
                  </a:lnTo>
                  <a:lnTo>
                    <a:pt x="354" y="1032"/>
                  </a:lnTo>
                  <a:lnTo>
                    <a:pt x="342" y="1014"/>
                  </a:lnTo>
                  <a:lnTo>
                    <a:pt x="318" y="1020"/>
                  </a:lnTo>
                  <a:lnTo>
                    <a:pt x="318" y="1026"/>
                  </a:lnTo>
                  <a:lnTo>
                    <a:pt x="312" y="1038"/>
                  </a:lnTo>
                  <a:lnTo>
                    <a:pt x="312" y="1044"/>
                  </a:lnTo>
                  <a:lnTo>
                    <a:pt x="312" y="1056"/>
                  </a:lnTo>
                  <a:lnTo>
                    <a:pt x="306" y="1056"/>
                  </a:lnTo>
                  <a:lnTo>
                    <a:pt x="300" y="1056"/>
                  </a:lnTo>
                  <a:lnTo>
                    <a:pt x="288" y="1056"/>
                  </a:lnTo>
                  <a:lnTo>
                    <a:pt x="288" y="1062"/>
                  </a:lnTo>
                  <a:lnTo>
                    <a:pt x="282" y="1062"/>
                  </a:lnTo>
                  <a:lnTo>
                    <a:pt x="276" y="1062"/>
                  </a:lnTo>
                  <a:lnTo>
                    <a:pt x="264" y="1062"/>
                  </a:lnTo>
                  <a:lnTo>
                    <a:pt x="264" y="1068"/>
                  </a:lnTo>
                  <a:lnTo>
                    <a:pt x="264" y="1080"/>
                  </a:lnTo>
                  <a:lnTo>
                    <a:pt x="252" y="1080"/>
                  </a:lnTo>
                  <a:lnTo>
                    <a:pt x="252" y="1086"/>
                  </a:lnTo>
                  <a:lnTo>
                    <a:pt x="246" y="1080"/>
                  </a:lnTo>
                  <a:lnTo>
                    <a:pt x="228" y="1074"/>
                  </a:lnTo>
                  <a:lnTo>
                    <a:pt x="228" y="1068"/>
                  </a:lnTo>
                  <a:lnTo>
                    <a:pt x="222" y="1068"/>
                  </a:lnTo>
                  <a:lnTo>
                    <a:pt x="222" y="1080"/>
                  </a:lnTo>
                  <a:lnTo>
                    <a:pt x="216" y="1086"/>
                  </a:lnTo>
                  <a:lnTo>
                    <a:pt x="210" y="1092"/>
                  </a:lnTo>
                  <a:lnTo>
                    <a:pt x="198" y="1098"/>
                  </a:lnTo>
                  <a:lnTo>
                    <a:pt x="198" y="1092"/>
                  </a:lnTo>
                  <a:lnTo>
                    <a:pt x="192" y="1086"/>
                  </a:lnTo>
                  <a:lnTo>
                    <a:pt x="186" y="1080"/>
                  </a:lnTo>
                  <a:lnTo>
                    <a:pt x="180" y="1080"/>
                  </a:lnTo>
                  <a:lnTo>
                    <a:pt x="168" y="1080"/>
                  </a:lnTo>
                  <a:lnTo>
                    <a:pt x="162" y="1080"/>
                  </a:lnTo>
                  <a:lnTo>
                    <a:pt x="162" y="1086"/>
                  </a:lnTo>
                  <a:lnTo>
                    <a:pt x="156" y="1086"/>
                  </a:lnTo>
                  <a:lnTo>
                    <a:pt x="150" y="1086"/>
                  </a:lnTo>
                  <a:lnTo>
                    <a:pt x="144" y="1080"/>
                  </a:lnTo>
                  <a:lnTo>
                    <a:pt x="150" y="1074"/>
                  </a:lnTo>
                  <a:lnTo>
                    <a:pt x="156" y="1074"/>
                  </a:lnTo>
                  <a:lnTo>
                    <a:pt x="162" y="1074"/>
                  </a:lnTo>
                  <a:lnTo>
                    <a:pt x="162" y="1062"/>
                  </a:lnTo>
                  <a:lnTo>
                    <a:pt x="156" y="1062"/>
                  </a:lnTo>
                  <a:lnTo>
                    <a:pt x="162" y="1056"/>
                  </a:lnTo>
                  <a:lnTo>
                    <a:pt x="168" y="1062"/>
                  </a:lnTo>
                  <a:lnTo>
                    <a:pt x="168" y="1044"/>
                  </a:lnTo>
                  <a:lnTo>
                    <a:pt x="162" y="1038"/>
                  </a:lnTo>
                  <a:lnTo>
                    <a:pt x="162" y="1032"/>
                  </a:lnTo>
                  <a:lnTo>
                    <a:pt x="162" y="1020"/>
                  </a:lnTo>
                  <a:lnTo>
                    <a:pt x="162" y="1014"/>
                  </a:lnTo>
                  <a:lnTo>
                    <a:pt x="150" y="1014"/>
                  </a:lnTo>
                  <a:lnTo>
                    <a:pt x="144" y="1020"/>
                  </a:lnTo>
                  <a:lnTo>
                    <a:pt x="138" y="1008"/>
                  </a:lnTo>
                  <a:lnTo>
                    <a:pt x="144" y="1002"/>
                  </a:lnTo>
                  <a:lnTo>
                    <a:pt x="156" y="996"/>
                  </a:lnTo>
                  <a:lnTo>
                    <a:pt x="156" y="990"/>
                  </a:lnTo>
                  <a:lnTo>
                    <a:pt x="156" y="984"/>
                  </a:lnTo>
                  <a:lnTo>
                    <a:pt x="162" y="984"/>
                  </a:lnTo>
                  <a:lnTo>
                    <a:pt x="150" y="984"/>
                  </a:lnTo>
                  <a:lnTo>
                    <a:pt x="150" y="972"/>
                  </a:lnTo>
                  <a:lnTo>
                    <a:pt x="144" y="972"/>
                  </a:lnTo>
                  <a:lnTo>
                    <a:pt x="138" y="966"/>
                  </a:lnTo>
                  <a:lnTo>
                    <a:pt x="126" y="960"/>
                  </a:lnTo>
                  <a:lnTo>
                    <a:pt x="120" y="960"/>
                  </a:lnTo>
                  <a:lnTo>
                    <a:pt x="120" y="954"/>
                  </a:lnTo>
                  <a:lnTo>
                    <a:pt x="108" y="942"/>
                  </a:lnTo>
                  <a:lnTo>
                    <a:pt x="102" y="942"/>
                  </a:lnTo>
                  <a:lnTo>
                    <a:pt x="102" y="936"/>
                  </a:lnTo>
                  <a:lnTo>
                    <a:pt x="102" y="924"/>
                  </a:lnTo>
                  <a:lnTo>
                    <a:pt x="108" y="924"/>
                  </a:lnTo>
                  <a:lnTo>
                    <a:pt x="108" y="918"/>
                  </a:lnTo>
                  <a:lnTo>
                    <a:pt x="102" y="912"/>
                  </a:lnTo>
                  <a:lnTo>
                    <a:pt x="108" y="906"/>
                  </a:lnTo>
                  <a:lnTo>
                    <a:pt x="102" y="900"/>
                  </a:lnTo>
                  <a:lnTo>
                    <a:pt x="96" y="900"/>
                  </a:lnTo>
                  <a:lnTo>
                    <a:pt x="84" y="900"/>
                  </a:lnTo>
                  <a:lnTo>
                    <a:pt x="78" y="900"/>
                  </a:lnTo>
                  <a:lnTo>
                    <a:pt x="78" y="894"/>
                  </a:lnTo>
                  <a:lnTo>
                    <a:pt x="72" y="894"/>
                  </a:lnTo>
                  <a:lnTo>
                    <a:pt x="66" y="894"/>
                  </a:lnTo>
                  <a:lnTo>
                    <a:pt x="66" y="852"/>
                  </a:lnTo>
                  <a:lnTo>
                    <a:pt x="54" y="852"/>
                  </a:lnTo>
                  <a:lnTo>
                    <a:pt x="48" y="840"/>
                  </a:lnTo>
                  <a:lnTo>
                    <a:pt x="54" y="834"/>
                  </a:lnTo>
                  <a:lnTo>
                    <a:pt x="42" y="822"/>
                  </a:lnTo>
                  <a:lnTo>
                    <a:pt x="36" y="816"/>
                  </a:lnTo>
                  <a:lnTo>
                    <a:pt x="30" y="816"/>
                  </a:lnTo>
                  <a:lnTo>
                    <a:pt x="24" y="810"/>
                  </a:lnTo>
                  <a:lnTo>
                    <a:pt x="24" y="804"/>
                  </a:lnTo>
                  <a:lnTo>
                    <a:pt x="24" y="798"/>
                  </a:lnTo>
                  <a:lnTo>
                    <a:pt x="18" y="786"/>
                  </a:lnTo>
                  <a:lnTo>
                    <a:pt x="36" y="768"/>
                  </a:lnTo>
                  <a:lnTo>
                    <a:pt x="36" y="762"/>
                  </a:lnTo>
                  <a:lnTo>
                    <a:pt x="30" y="756"/>
                  </a:lnTo>
                  <a:lnTo>
                    <a:pt x="30" y="750"/>
                  </a:lnTo>
                  <a:lnTo>
                    <a:pt x="36" y="744"/>
                  </a:lnTo>
                  <a:lnTo>
                    <a:pt x="30" y="744"/>
                  </a:lnTo>
                  <a:lnTo>
                    <a:pt x="18" y="750"/>
                  </a:lnTo>
                  <a:lnTo>
                    <a:pt x="12" y="750"/>
                  </a:lnTo>
                  <a:lnTo>
                    <a:pt x="6" y="750"/>
                  </a:lnTo>
                  <a:lnTo>
                    <a:pt x="6" y="744"/>
                  </a:lnTo>
                  <a:lnTo>
                    <a:pt x="0" y="726"/>
                  </a:lnTo>
                  <a:lnTo>
                    <a:pt x="12" y="726"/>
                  </a:lnTo>
                  <a:lnTo>
                    <a:pt x="12" y="720"/>
                  </a:lnTo>
                  <a:lnTo>
                    <a:pt x="12" y="714"/>
                  </a:lnTo>
                  <a:lnTo>
                    <a:pt x="12" y="702"/>
                  </a:lnTo>
                  <a:lnTo>
                    <a:pt x="18" y="702"/>
                  </a:lnTo>
                  <a:lnTo>
                    <a:pt x="30" y="708"/>
                  </a:lnTo>
                  <a:lnTo>
                    <a:pt x="30" y="696"/>
                  </a:lnTo>
                  <a:lnTo>
                    <a:pt x="30" y="690"/>
                  </a:lnTo>
                  <a:lnTo>
                    <a:pt x="48" y="684"/>
                  </a:lnTo>
                  <a:lnTo>
                    <a:pt x="48" y="678"/>
                  </a:lnTo>
                  <a:lnTo>
                    <a:pt x="42" y="678"/>
                  </a:lnTo>
                  <a:lnTo>
                    <a:pt x="42" y="666"/>
                  </a:lnTo>
                  <a:lnTo>
                    <a:pt x="48" y="666"/>
                  </a:lnTo>
                  <a:lnTo>
                    <a:pt x="48" y="660"/>
                  </a:lnTo>
                  <a:lnTo>
                    <a:pt x="48" y="654"/>
                  </a:lnTo>
                  <a:lnTo>
                    <a:pt x="42" y="654"/>
                  </a:lnTo>
                  <a:lnTo>
                    <a:pt x="42" y="648"/>
                  </a:lnTo>
                  <a:lnTo>
                    <a:pt x="48" y="642"/>
                  </a:lnTo>
                  <a:lnTo>
                    <a:pt x="48" y="630"/>
                  </a:lnTo>
                  <a:lnTo>
                    <a:pt x="36" y="630"/>
                  </a:lnTo>
                  <a:lnTo>
                    <a:pt x="36" y="618"/>
                  </a:lnTo>
                  <a:lnTo>
                    <a:pt x="48" y="618"/>
                  </a:lnTo>
                  <a:lnTo>
                    <a:pt x="60" y="618"/>
                  </a:lnTo>
                  <a:lnTo>
                    <a:pt x="60" y="624"/>
                  </a:lnTo>
                  <a:lnTo>
                    <a:pt x="54" y="630"/>
                  </a:lnTo>
                  <a:lnTo>
                    <a:pt x="66" y="648"/>
                  </a:lnTo>
                  <a:lnTo>
                    <a:pt x="78" y="642"/>
                  </a:lnTo>
                  <a:lnTo>
                    <a:pt x="84" y="642"/>
                  </a:lnTo>
                  <a:lnTo>
                    <a:pt x="90" y="648"/>
                  </a:lnTo>
                  <a:lnTo>
                    <a:pt x="102" y="642"/>
                  </a:lnTo>
                  <a:lnTo>
                    <a:pt x="114" y="648"/>
                  </a:lnTo>
                  <a:lnTo>
                    <a:pt x="114" y="630"/>
                  </a:lnTo>
                  <a:lnTo>
                    <a:pt x="120" y="636"/>
                  </a:lnTo>
                  <a:lnTo>
                    <a:pt x="120" y="630"/>
                  </a:lnTo>
                  <a:lnTo>
                    <a:pt x="126" y="624"/>
                  </a:lnTo>
                  <a:lnTo>
                    <a:pt x="126" y="618"/>
                  </a:lnTo>
                  <a:lnTo>
                    <a:pt x="138" y="606"/>
                  </a:lnTo>
                  <a:lnTo>
                    <a:pt x="144" y="606"/>
                  </a:lnTo>
                  <a:lnTo>
                    <a:pt x="150" y="594"/>
                  </a:lnTo>
                  <a:lnTo>
                    <a:pt x="144" y="576"/>
                  </a:lnTo>
                  <a:lnTo>
                    <a:pt x="138" y="570"/>
                  </a:lnTo>
                  <a:lnTo>
                    <a:pt x="156" y="564"/>
                  </a:lnTo>
                  <a:lnTo>
                    <a:pt x="162" y="564"/>
                  </a:lnTo>
                  <a:lnTo>
                    <a:pt x="162" y="570"/>
                  </a:lnTo>
                  <a:lnTo>
                    <a:pt x="174" y="558"/>
                  </a:lnTo>
                  <a:lnTo>
                    <a:pt x="186" y="564"/>
                  </a:lnTo>
                  <a:lnTo>
                    <a:pt x="186" y="576"/>
                  </a:lnTo>
                  <a:lnTo>
                    <a:pt x="186" y="588"/>
                  </a:lnTo>
                  <a:lnTo>
                    <a:pt x="198" y="594"/>
                  </a:lnTo>
                  <a:lnTo>
                    <a:pt x="204" y="588"/>
                  </a:lnTo>
                  <a:lnTo>
                    <a:pt x="198" y="576"/>
                  </a:lnTo>
                  <a:lnTo>
                    <a:pt x="204" y="570"/>
                  </a:lnTo>
                  <a:lnTo>
                    <a:pt x="210" y="570"/>
                  </a:lnTo>
                  <a:lnTo>
                    <a:pt x="216" y="558"/>
                  </a:lnTo>
                  <a:lnTo>
                    <a:pt x="216" y="552"/>
                  </a:lnTo>
                  <a:lnTo>
                    <a:pt x="222" y="558"/>
                  </a:lnTo>
                  <a:lnTo>
                    <a:pt x="228" y="558"/>
                  </a:lnTo>
                  <a:lnTo>
                    <a:pt x="240" y="552"/>
                  </a:lnTo>
                  <a:lnTo>
                    <a:pt x="234" y="582"/>
                  </a:lnTo>
                  <a:lnTo>
                    <a:pt x="234" y="588"/>
                  </a:lnTo>
                  <a:lnTo>
                    <a:pt x="252" y="594"/>
                  </a:lnTo>
                  <a:lnTo>
                    <a:pt x="258" y="594"/>
                  </a:lnTo>
                  <a:lnTo>
                    <a:pt x="258" y="588"/>
                  </a:lnTo>
                  <a:lnTo>
                    <a:pt x="288" y="594"/>
                  </a:lnTo>
                  <a:lnTo>
                    <a:pt x="306" y="600"/>
                  </a:lnTo>
                  <a:lnTo>
                    <a:pt x="306" y="612"/>
                  </a:lnTo>
                  <a:lnTo>
                    <a:pt x="312" y="612"/>
                  </a:lnTo>
                  <a:lnTo>
                    <a:pt x="318" y="600"/>
                  </a:lnTo>
                  <a:lnTo>
                    <a:pt x="318" y="576"/>
                  </a:lnTo>
                  <a:lnTo>
                    <a:pt x="330" y="570"/>
                  </a:lnTo>
                  <a:lnTo>
                    <a:pt x="330" y="552"/>
                  </a:lnTo>
                  <a:lnTo>
                    <a:pt x="336" y="552"/>
                  </a:lnTo>
                  <a:lnTo>
                    <a:pt x="336" y="546"/>
                  </a:lnTo>
                  <a:lnTo>
                    <a:pt x="342" y="546"/>
                  </a:lnTo>
                  <a:lnTo>
                    <a:pt x="354" y="534"/>
                  </a:lnTo>
                  <a:lnTo>
                    <a:pt x="366" y="546"/>
                  </a:lnTo>
                  <a:lnTo>
                    <a:pt x="372" y="558"/>
                  </a:lnTo>
                  <a:lnTo>
                    <a:pt x="384" y="552"/>
                  </a:lnTo>
                  <a:lnTo>
                    <a:pt x="390" y="546"/>
                  </a:lnTo>
                  <a:lnTo>
                    <a:pt x="396" y="546"/>
                  </a:lnTo>
                  <a:lnTo>
                    <a:pt x="396" y="540"/>
                  </a:lnTo>
                  <a:lnTo>
                    <a:pt x="408" y="534"/>
                  </a:lnTo>
                  <a:lnTo>
                    <a:pt x="414" y="540"/>
                  </a:lnTo>
                  <a:lnTo>
                    <a:pt x="426" y="540"/>
                  </a:lnTo>
                  <a:lnTo>
                    <a:pt x="432" y="546"/>
                  </a:lnTo>
                  <a:lnTo>
                    <a:pt x="444" y="552"/>
                  </a:lnTo>
                  <a:lnTo>
                    <a:pt x="450" y="552"/>
                  </a:lnTo>
                  <a:lnTo>
                    <a:pt x="456" y="552"/>
                  </a:lnTo>
                  <a:lnTo>
                    <a:pt x="462" y="546"/>
                  </a:lnTo>
                  <a:lnTo>
                    <a:pt x="468" y="546"/>
                  </a:lnTo>
                  <a:lnTo>
                    <a:pt x="474" y="540"/>
                  </a:lnTo>
                  <a:lnTo>
                    <a:pt x="480" y="540"/>
                  </a:lnTo>
                  <a:lnTo>
                    <a:pt x="498" y="546"/>
                  </a:lnTo>
                  <a:lnTo>
                    <a:pt x="498" y="552"/>
                  </a:lnTo>
                  <a:lnTo>
                    <a:pt x="510" y="546"/>
                  </a:lnTo>
                  <a:lnTo>
                    <a:pt x="522" y="540"/>
                  </a:lnTo>
                  <a:lnTo>
                    <a:pt x="528" y="540"/>
                  </a:lnTo>
                  <a:lnTo>
                    <a:pt x="528" y="528"/>
                  </a:lnTo>
                  <a:lnTo>
                    <a:pt x="540" y="528"/>
                  </a:lnTo>
                  <a:lnTo>
                    <a:pt x="540" y="516"/>
                  </a:lnTo>
                  <a:lnTo>
                    <a:pt x="540" y="510"/>
                  </a:lnTo>
                  <a:lnTo>
                    <a:pt x="528" y="504"/>
                  </a:lnTo>
                  <a:lnTo>
                    <a:pt x="534" y="498"/>
                  </a:lnTo>
                  <a:lnTo>
                    <a:pt x="552" y="498"/>
                  </a:lnTo>
                  <a:lnTo>
                    <a:pt x="564" y="498"/>
                  </a:lnTo>
                  <a:lnTo>
                    <a:pt x="570" y="498"/>
                  </a:lnTo>
                  <a:lnTo>
                    <a:pt x="570" y="468"/>
                  </a:lnTo>
                  <a:lnTo>
                    <a:pt x="582" y="468"/>
                  </a:lnTo>
                  <a:lnTo>
                    <a:pt x="594" y="462"/>
                  </a:lnTo>
                  <a:lnTo>
                    <a:pt x="594" y="456"/>
                  </a:lnTo>
                  <a:lnTo>
                    <a:pt x="600" y="456"/>
                  </a:lnTo>
                  <a:lnTo>
                    <a:pt x="600" y="432"/>
                  </a:lnTo>
                  <a:lnTo>
                    <a:pt x="606" y="420"/>
                  </a:lnTo>
                  <a:lnTo>
                    <a:pt x="612" y="420"/>
                  </a:lnTo>
                  <a:lnTo>
                    <a:pt x="612" y="414"/>
                  </a:lnTo>
                  <a:lnTo>
                    <a:pt x="618" y="420"/>
                  </a:lnTo>
                  <a:lnTo>
                    <a:pt x="624" y="426"/>
                  </a:lnTo>
                  <a:lnTo>
                    <a:pt x="630" y="420"/>
                  </a:lnTo>
                  <a:lnTo>
                    <a:pt x="624" y="408"/>
                  </a:lnTo>
                  <a:lnTo>
                    <a:pt x="618" y="408"/>
                  </a:lnTo>
                  <a:lnTo>
                    <a:pt x="612" y="408"/>
                  </a:lnTo>
                  <a:lnTo>
                    <a:pt x="618" y="402"/>
                  </a:lnTo>
                  <a:lnTo>
                    <a:pt x="624" y="390"/>
                  </a:lnTo>
                  <a:lnTo>
                    <a:pt x="624" y="384"/>
                  </a:lnTo>
                  <a:lnTo>
                    <a:pt x="642" y="348"/>
                  </a:lnTo>
                  <a:lnTo>
                    <a:pt x="642" y="336"/>
                  </a:lnTo>
                  <a:lnTo>
                    <a:pt x="648" y="336"/>
                  </a:lnTo>
                  <a:lnTo>
                    <a:pt x="654" y="342"/>
                  </a:lnTo>
                  <a:lnTo>
                    <a:pt x="654" y="336"/>
                  </a:lnTo>
                  <a:lnTo>
                    <a:pt x="648" y="324"/>
                  </a:lnTo>
                  <a:lnTo>
                    <a:pt x="654" y="312"/>
                  </a:lnTo>
                  <a:lnTo>
                    <a:pt x="654" y="306"/>
                  </a:lnTo>
                  <a:lnTo>
                    <a:pt x="654" y="300"/>
                  </a:lnTo>
                  <a:lnTo>
                    <a:pt x="648" y="294"/>
                  </a:lnTo>
                  <a:lnTo>
                    <a:pt x="648" y="288"/>
                  </a:lnTo>
                  <a:lnTo>
                    <a:pt x="648" y="282"/>
                  </a:lnTo>
                  <a:lnTo>
                    <a:pt x="642" y="270"/>
                  </a:lnTo>
                  <a:lnTo>
                    <a:pt x="654" y="252"/>
                  </a:lnTo>
                  <a:lnTo>
                    <a:pt x="654" y="246"/>
                  </a:lnTo>
                  <a:lnTo>
                    <a:pt x="648" y="234"/>
                  </a:lnTo>
                  <a:lnTo>
                    <a:pt x="660" y="222"/>
                  </a:lnTo>
                  <a:lnTo>
                    <a:pt x="666" y="228"/>
                  </a:lnTo>
                  <a:lnTo>
                    <a:pt x="678" y="216"/>
                  </a:lnTo>
                  <a:lnTo>
                    <a:pt x="690" y="210"/>
                  </a:lnTo>
                  <a:lnTo>
                    <a:pt x="696" y="210"/>
                  </a:lnTo>
                  <a:lnTo>
                    <a:pt x="702" y="204"/>
                  </a:lnTo>
                  <a:lnTo>
                    <a:pt x="708" y="204"/>
                  </a:lnTo>
                  <a:lnTo>
                    <a:pt x="714" y="204"/>
                  </a:lnTo>
                  <a:lnTo>
                    <a:pt x="720" y="198"/>
                  </a:lnTo>
                  <a:lnTo>
                    <a:pt x="720" y="192"/>
                  </a:lnTo>
                  <a:lnTo>
                    <a:pt x="708" y="180"/>
                  </a:lnTo>
                  <a:lnTo>
                    <a:pt x="702" y="186"/>
                  </a:lnTo>
                  <a:lnTo>
                    <a:pt x="702" y="174"/>
                  </a:lnTo>
                  <a:lnTo>
                    <a:pt x="696" y="168"/>
                  </a:lnTo>
                  <a:lnTo>
                    <a:pt x="690" y="168"/>
                  </a:lnTo>
                  <a:lnTo>
                    <a:pt x="690" y="174"/>
                  </a:lnTo>
                  <a:lnTo>
                    <a:pt x="684" y="168"/>
                  </a:lnTo>
                  <a:lnTo>
                    <a:pt x="690" y="162"/>
                  </a:lnTo>
                  <a:lnTo>
                    <a:pt x="684" y="156"/>
                  </a:lnTo>
                  <a:lnTo>
                    <a:pt x="690" y="144"/>
                  </a:lnTo>
                  <a:lnTo>
                    <a:pt x="702" y="144"/>
                  </a:lnTo>
                  <a:lnTo>
                    <a:pt x="714" y="138"/>
                  </a:lnTo>
                  <a:lnTo>
                    <a:pt x="720" y="138"/>
                  </a:lnTo>
                  <a:lnTo>
                    <a:pt x="738" y="144"/>
                  </a:lnTo>
                  <a:lnTo>
                    <a:pt x="744" y="150"/>
                  </a:lnTo>
                  <a:lnTo>
                    <a:pt x="750" y="156"/>
                  </a:lnTo>
                  <a:lnTo>
                    <a:pt x="750" y="168"/>
                  </a:lnTo>
                  <a:lnTo>
                    <a:pt x="744" y="180"/>
                  </a:lnTo>
                  <a:lnTo>
                    <a:pt x="744" y="192"/>
                  </a:lnTo>
                  <a:lnTo>
                    <a:pt x="744" y="204"/>
                  </a:lnTo>
                  <a:lnTo>
                    <a:pt x="750" y="222"/>
                  </a:lnTo>
                  <a:lnTo>
                    <a:pt x="756" y="228"/>
                  </a:lnTo>
                  <a:lnTo>
                    <a:pt x="768" y="228"/>
                  </a:lnTo>
                  <a:lnTo>
                    <a:pt x="774" y="240"/>
                  </a:lnTo>
                  <a:lnTo>
                    <a:pt x="774" y="234"/>
                  </a:lnTo>
                  <a:lnTo>
                    <a:pt x="780" y="222"/>
                  </a:lnTo>
                  <a:lnTo>
                    <a:pt x="792" y="228"/>
                  </a:lnTo>
                  <a:lnTo>
                    <a:pt x="798" y="222"/>
                  </a:lnTo>
                  <a:lnTo>
                    <a:pt x="798" y="210"/>
                  </a:lnTo>
                  <a:lnTo>
                    <a:pt x="804" y="198"/>
                  </a:lnTo>
                  <a:lnTo>
                    <a:pt x="816" y="204"/>
                  </a:lnTo>
                  <a:lnTo>
                    <a:pt x="816" y="222"/>
                  </a:lnTo>
                  <a:lnTo>
                    <a:pt x="816" y="234"/>
                  </a:lnTo>
                  <a:lnTo>
                    <a:pt x="840" y="234"/>
                  </a:lnTo>
                  <a:lnTo>
                    <a:pt x="858" y="234"/>
                  </a:lnTo>
                  <a:lnTo>
                    <a:pt x="870" y="228"/>
                  </a:lnTo>
                  <a:lnTo>
                    <a:pt x="882" y="210"/>
                  </a:lnTo>
                  <a:lnTo>
                    <a:pt x="882" y="192"/>
                  </a:lnTo>
                  <a:lnTo>
                    <a:pt x="894" y="186"/>
                  </a:lnTo>
                  <a:lnTo>
                    <a:pt x="894" y="168"/>
                  </a:lnTo>
                  <a:lnTo>
                    <a:pt x="924" y="168"/>
                  </a:lnTo>
                  <a:lnTo>
                    <a:pt x="930" y="174"/>
                  </a:lnTo>
                  <a:lnTo>
                    <a:pt x="930" y="180"/>
                  </a:lnTo>
                  <a:lnTo>
                    <a:pt x="936" y="174"/>
                  </a:lnTo>
                  <a:lnTo>
                    <a:pt x="942" y="168"/>
                  </a:lnTo>
                  <a:lnTo>
                    <a:pt x="942" y="162"/>
                  </a:lnTo>
                  <a:lnTo>
                    <a:pt x="942" y="156"/>
                  </a:lnTo>
                  <a:lnTo>
                    <a:pt x="942" y="150"/>
                  </a:lnTo>
                  <a:lnTo>
                    <a:pt x="942" y="144"/>
                  </a:lnTo>
                  <a:lnTo>
                    <a:pt x="936" y="138"/>
                  </a:lnTo>
                  <a:lnTo>
                    <a:pt x="936" y="132"/>
                  </a:lnTo>
                  <a:lnTo>
                    <a:pt x="930" y="132"/>
                  </a:lnTo>
                  <a:lnTo>
                    <a:pt x="930" y="126"/>
                  </a:lnTo>
                  <a:lnTo>
                    <a:pt x="960" y="114"/>
                  </a:lnTo>
                  <a:lnTo>
                    <a:pt x="966" y="114"/>
                  </a:lnTo>
                  <a:lnTo>
                    <a:pt x="966" y="102"/>
                  </a:lnTo>
                  <a:lnTo>
                    <a:pt x="954" y="102"/>
                  </a:lnTo>
                  <a:lnTo>
                    <a:pt x="948" y="102"/>
                  </a:lnTo>
                  <a:lnTo>
                    <a:pt x="942" y="108"/>
                  </a:lnTo>
                  <a:lnTo>
                    <a:pt x="936" y="108"/>
                  </a:lnTo>
                  <a:lnTo>
                    <a:pt x="936" y="102"/>
                  </a:lnTo>
                  <a:lnTo>
                    <a:pt x="942" y="78"/>
                  </a:lnTo>
                  <a:lnTo>
                    <a:pt x="960" y="66"/>
                  </a:lnTo>
                  <a:lnTo>
                    <a:pt x="954" y="60"/>
                  </a:lnTo>
                  <a:lnTo>
                    <a:pt x="948" y="60"/>
                  </a:lnTo>
                  <a:lnTo>
                    <a:pt x="948" y="36"/>
                  </a:lnTo>
                  <a:lnTo>
                    <a:pt x="960" y="42"/>
                  </a:lnTo>
                  <a:lnTo>
                    <a:pt x="966" y="24"/>
                  </a:lnTo>
                  <a:lnTo>
                    <a:pt x="960" y="18"/>
                  </a:lnTo>
                  <a:lnTo>
                    <a:pt x="972" y="18"/>
                  </a:lnTo>
                  <a:lnTo>
                    <a:pt x="972" y="12"/>
                  </a:lnTo>
                  <a:lnTo>
                    <a:pt x="978" y="12"/>
                  </a:lnTo>
                  <a:lnTo>
                    <a:pt x="984" y="18"/>
                  </a:lnTo>
                  <a:lnTo>
                    <a:pt x="984" y="24"/>
                  </a:lnTo>
                  <a:lnTo>
                    <a:pt x="996" y="30"/>
                  </a:lnTo>
                  <a:lnTo>
                    <a:pt x="996" y="24"/>
                  </a:lnTo>
                  <a:lnTo>
                    <a:pt x="996" y="18"/>
                  </a:lnTo>
                  <a:lnTo>
                    <a:pt x="1002" y="12"/>
                  </a:lnTo>
                  <a:lnTo>
                    <a:pt x="1008" y="6"/>
                  </a:lnTo>
                  <a:lnTo>
                    <a:pt x="1014" y="6"/>
                  </a:lnTo>
                  <a:lnTo>
                    <a:pt x="1020" y="0"/>
                  </a:lnTo>
                  <a:lnTo>
                    <a:pt x="1026" y="6"/>
                  </a:lnTo>
                  <a:lnTo>
                    <a:pt x="1020" y="12"/>
                  </a:lnTo>
                  <a:lnTo>
                    <a:pt x="1038" y="30"/>
                  </a:lnTo>
                  <a:lnTo>
                    <a:pt x="1074" y="42"/>
                  </a:lnTo>
                  <a:lnTo>
                    <a:pt x="1092" y="48"/>
                  </a:lnTo>
                  <a:lnTo>
                    <a:pt x="1092" y="66"/>
                  </a:lnTo>
                  <a:lnTo>
                    <a:pt x="1080" y="66"/>
                  </a:lnTo>
                  <a:lnTo>
                    <a:pt x="1068" y="72"/>
                  </a:lnTo>
                  <a:lnTo>
                    <a:pt x="1080" y="84"/>
                  </a:lnTo>
                  <a:lnTo>
                    <a:pt x="1074" y="90"/>
                  </a:lnTo>
                  <a:lnTo>
                    <a:pt x="1080" y="90"/>
                  </a:lnTo>
                  <a:lnTo>
                    <a:pt x="1086" y="102"/>
                  </a:lnTo>
                  <a:lnTo>
                    <a:pt x="1092" y="108"/>
                  </a:lnTo>
                  <a:lnTo>
                    <a:pt x="1104" y="114"/>
                  </a:lnTo>
                  <a:lnTo>
                    <a:pt x="1104" y="108"/>
                  </a:lnTo>
                  <a:lnTo>
                    <a:pt x="1110" y="108"/>
                  </a:lnTo>
                  <a:lnTo>
                    <a:pt x="1116" y="114"/>
                  </a:lnTo>
                  <a:lnTo>
                    <a:pt x="1122" y="120"/>
                  </a:lnTo>
                  <a:lnTo>
                    <a:pt x="1122" y="126"/>
                  </a:lnTo>
                  <a:lnTo>
                    <a:pt x="1128" y="138"/>
                  </a:lnTo>
                  <a:lnTo>
                    <a:pt x="1128" y="156"/>
                  </a:lnTo>
                  <a:lnTo>
                    <a:pt x="1146" y="168"/>
                  </a:lnTo>
                  <a:lnTo>
                    <a:pt x="1140" y="180"/>
                  </a:lnTo>
                  <a:lnTo>
                    <a:pt x="1140" y="192"/>
                  </a:lnTo>
                  <a:lnTo>
                    <a:pt x="1134" y="198"/>
                  </a:lnTo>
                  <a:lnTo>
                    <a:pt x="1134" y="204"/>
                  </a:lnTo>
                  <a:lnTo>
                    <a:pt x="1140" y="204"/>
                  </a:lnTo>
                  <a:lnTo>
                    <a:pt x="1146" y="216"/>
                  </a:lnTo>
                  <a:lnTo>
                    <a:pt x="1140" y="216"/>
                  </a:lnTo>
                  <a:lnTo>
                    <a:pt x="1134" y="222"/>
                  </a:lnTo>
                  <a:lnTo>
                    <a:pt x="1134" y="216"/>
                  </a:lnTo>
                  <a:lnTo>
                    <a:pt x="1128" y="222"/>
                  </a:lnTo>
                  <a:lnTo>
                    <a:pt x="1134" y="234"/>
                  </a:lnTo>
                  <a:lnTo>
                    <a:pt x="1152" y="252"/>
                  </a:lnTo>
                  <a:lnTo>
                    <a:pt x="1158" y="264"/>
                  </a:lnTo>
                  <a:lnTo>
                    <a:pt x="1176" y="270"/>
                  </a:lnTo>
                  <a:lnTo>
                    <a:pt x="1182" y="288"/>
                  </a:lnTo>
                  <a:lnTo>
                    <a:pt x="1200" y="288"/>
                  </a:lnTo>
                  <a:lnTo>
                    <a:pt x="1206" y="294"/>
                  </a:lnTo>
                  <a:lnTo>
                    <a:pt x="1206" y="330"/>
                  </a:lnTo>
                  <a:lnTo>
                    <a:pt x="1218" y="336"/>
                  </a:lnTo>
                  <a:lnTo>
                    <a:pt x="1230" y="342"/>
                  </a:lnTo>
                  <a:lnTo>
                    <a:pt x="1236" y="342"/>
                  </a:lnTo>
                  <a:lnTo>
                    <a:pt x="1242" y="348"/>
                  </a:lnTo>
                  <a:lnTo>
                    <a:pt x="1248" y="354"/>
                  </a:lnTo>
                  <a:lnTo>
                    <a:pt x="1266" y="366"/>
                  </a:lnTo>
                  <a:lnTo>
                    <a:pt x="1266" y="372"/>
                  </a:lnTo>
                  <a:lnTo>
                    <a:pt x="1266" y="390"/>
                  </a:lnTo>
                  <a:lnTo>
                    <a:pt x="1272" y="390"/>
                  </a:lnTo>
                  <a:lnTo>
                    <a:pt x="1272" y="396"/>
                  </a:lnTo>
                  <a:lnTo>
                    <a:pt x="1278" y="396"/>
                  </a:lnTo>
                  <a:lnTo>
                    <a:pt x="1284" y="402"/>
                  </a:lnTo>
                  <a:lnTo>
                    <a:pt x="1284" y="408"/>
                  </a:lnTo>
                  <a:lnTo>
                    <a:pt x="1284" y="414"/>
                  </a:lnTo>
                  <a:lnTo>
                    <a:pt x="1284" y="420"/>
                  </a:lnTo>
                  <a:lnTo>
                    <a:pt x="1284" y="426"/>
                  </a:lnTo>
                  <a:lnTo>
                    <a:pt x="1284" y="432"/>
                  </a:lnTo>
                  <a:lnTo>
                    <a:pt x="1284" y="438"/>
                  </a:lnTo>
                  <a:lnTo>
                    <a:pt x="1290" y="438"/>
                  </a:lnTo>
                  <a:lnTo>
                    <a:pt x="1284" y="438"/>
                  </a:lnTo>
                  <a:lnTo>
                    <a:pt x="1284" y="444"/>
                  </a:lnTo>
                  <a:lnTo>
                    <a:pt x="1272" y="450"/>
                  </a:lnTo>
                  <a:lnTo>
                    <a:pt x="1266" y="456"/>
                  </a:lnTo>
                  <a:lnTo>
                    <a:pt x="1260" y="462"/>
                  </a:lnTo>
                  <a:lnTo>
                    <a:pt x="1254" y="468"/>
                  </a:lnTo>
                  <a:lnTo>
                    <a:pt x="1248" y="474"/>
                  </a:lnTo>
                  <a:lnTo>
                    <a:pt x="1254" y="486"/>
                  </a:lnTo>
                  <a:lnTo>
                    <a:pt x="1248" y="486"/>
                  </a:lnTo>
                  <a:lnTo>
                    <a:pt x="1242" y="486"/>
                  </a:lnTo>
                  <a:lnTo>
                    <a:pt x="1242" y="492"/>
                  </a:lnTo>
                  <a:lnTo>
                    <a:pt x="1242" y="498"/>
                  </a:lnTo>
                  <a:lnTo>
                    <a:pt x="1248" y="504"/>
                  </a:lnTo>
                  <a:lnTo>
                    <a:pt x="1254" y="504"/>
                  </a:lnTo>
                  <a:lnTo>
                    <a:pt x="1254" y="510"/>
                  </a:lnTo>
                  <a:lnTo>
                    <a:pt x="1254" y="516"/>
                  </a:lnTo>
                  <a:lnTo>
                    <a:pt x="1254" y="522"/>
                  </a:lnTo>
                  <a:lnTo>
                    <a:pt x="1260" y="528"/>
                  </a:lnTo>
                  <a:lnTo>
                    <a:pt x="1266" y="528"/>
                  </a:lnTo>
                  <a:lnTo>
                    <a:pt x="1272" y="534"/>
                  </a:lnTo>
                  <a:lnTo>
                    <a:pt x="1278" y="546"/>
                  </a:lnTo>
                  <a:lnTo>
                    <a:pt x="1266" y="546"/>
                  </a:lnTo>
                  <a:lnTo>
                    <a:pt x="1260" y="546"/>
                  </a:lnTo>
                  <a:lnTo>
                    <a:pt x="1254" y="546"/>
                  </a:lnTo>
                  <a:lnTo>
                    <a:pt x="1242" y="540"/>
                  </a:lnTo>
                  <a:lnTo>
                    <a:pt x="1236" y="540"/>
                  </a:lnTo>
                  <a:lnTo>
                    <a:pt x="1230" y="534"/>
                  </a:lnTo>
                  <a:lnTo>
                    <a:pt x="1224" y="534"/>
                  </a:lnTo>
                  <a:lnTo>
                    <a:pt x="1218" y="528"/>
                  </a:lnTo>
                  <a:lnTo>
                    <a:pt x="1212" y="528"/>
                  </a:lnTo>
                  <a:lnTo>
                    <a:pt x="1212" y="522"/>
                  </a:lnTo>
                  <a:lnTo>
                    <a:pt x="1206" y="522"/>
                  </a:lnTo>
                  <a:lnTo>
                    <a:pt x="1194" y="528"/>
                  </a:lnTo>
                  <a:lnTo>
                    <a:pt x="1182" y="522"/>
                  </a:lnTo>
                  <a:lnTo>
                    <a:pt x="1170" y="528"/>
                  </a:lnTo>
                  <a:lnTo>
                    <a:pt x="1164" y="540"/>
                  </a:lnTo>
                  <a:lnTo>
                    <a:pt x="1164" y="564"/>
                  </a:lnTo>
                  <a:lnTo>
                    <a:pt x="1158" y="570"/>
                  </a:lnTo>
                  <a:lnTo>
                    <a:pt x="1176" y="576"/>
                  </a:lnTo>
                  <a:lnTo>
                    <a:pt x="1188" y="588"/>
                  </a:lnTo>
                  <a:lnTo>
                    <a:pt x="1194" y="594"/>
                  </a:lnTo>
                  <a:lnTo>
                    <a:pt x="1206" y="606"/>
                  </a:lnTo>
                  <a:lnTo>
                    <a:pt x="1218" y="612"/>
                  </a:lnTo>
                  <a:lnTo>
                    <a:pt x="1236" y="612"/>
                  </a:lnTo>
                  <a:lnTo>
                    <a:pt x="1248" y="612"/>
                  </a:lnTo>
                  <a:lnTo>
                    <a:pt x="1260" y="612"/>
                  </a:lnTo>
                  <a:lnTo>
                    <a:pt x="1266" y="612"/>
                  </a:lnTo>
                  <a:lnTo>
                    <a:pt x="1272" y="618"/>
                  </a:lnTo>
                  <a:lnTo>
                    <a:pt x="1278" y="624"/>
                  </a:lnTo>
                  <a:lnTo>
                    <a:pt x="1290" y="624"/>
                  </a:lnTo>
                  <a:lnTo>
                    <a:pt x="1296" y="618"/>
                  </a:lnTo>
                  <a:lnTo>
                    <a:pt x="1308" y="618"/>
                  </a:lnTo>
                  <a:lnTo>
                    <a:pt x="1320" y="618"/>
                  </a:lnTo>
                  <a:close/>
                </a:path>
              </a:pathLst>
            </a:custGeom>
            <a:solidFill>
              <a:srgbClr val="FAC090"/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gray">
            <a:xfrm>
              <a:off x="6258758" y="2980974"/>
              <a:ext cx="1385391" cy="753749"/>
            </a:xfrm>
            <a:custGeom>
              <a:avLst/>
              <a:gdLst>
                <a:gd name="T0" fmla="*/ 612389 w 1686"/>
                <a:gd name="T1" fmla="*/ 105008 h 918"/>
                <a:gd name="T2" fmla="*/ 592274 w 1686"/>
                <a:gd name="T3" fmla="*/ 102774 h 918"/>
                <a:gd name="T4" fmla="*/ 590038 w 1686"/>
                <a:gd name="T5" fmla="*/ 122882 h 918"/>
                <a:gd name="T6" fmla="*/ 605683 w 1686"/>
                <a:gd name="T7" fmla="*/ 145224 h 918"/>
                <a:gd name="T8" fmla="*/ 565453 w 1686"/>
                <a:gd name="T9" fmla="*/ 158629 h 918"/>
                <a:gd name="T10" fmla="*/ 563219 w 1686"/>
                <a:gd name="T11" fmla="*/ 207782 h 918"/>
                <a:gd name="T12" fmla="*/ 572159 w 1686"/>
                <a:gd name="T13" fmla="*/ 232358 h 918"/>
                <a:gd name="T14" fmla="*/ 538634 w 1686"/>
                <a:gd name="T15" fmla="*/ 250232 h 918"/>
                <a:gd name="T16" fmla="*/ 527459 w 1686"/>
                <a:gd name="T17" fmla="*/ 252467 h 918"/>
                <a:gd name="T18" fmla="*/ 516284 w 1686"/>
                <a:gd name="T19" fmla="*/ 270340 h 918"/>
                <a:gd name="T20" fmla="*/ 496169 w 1686"/>
                <a:gd name="T21" fmla="*/ 288214 h 918"/>
                <a:gd name="T22" fmla="*/ 471584 w 1686"/>
                <a:gd name="T23" fmla="*/ 277043 h 918"/>
                <a:gd name="T24" fmla="*/ 455939 w 1686"/>
                <a:gd name="T25" fmla="*/ 288214 h 918"/>
                <a:gd name="T26" fmla="*/ 444764 w 1686"/>
                <a:gd name="T27" fmla="*/ 310556 h 918"/>
                <a:gd name="T28" fmla="*/ 426884 w 1686"/>
                <a:gd name="T29" fmla="*/ 330664 h 918"/>
                <a:gd name="T30" fmla="*/ 393359 w 1686"/>
                <a:gd name="T31" fmla="*/ 332899 h 918"/>
                <a:gd name="T32" fmla="*/ 364304 w 1686"/>
                <a:gd name="T33" fmla="*/ 339601 h 918"/>
                <a:gd name="T34" fmla="*/ 341954 w 1686"/>
                <a:gd name="T35" fmla="*/ 328430 h 918"/>
                <a:gd name="T36" fmla="*/ 321839 w 1686"/>
                <a:gd name="T37" fmla="*/ 323962 h 918"/>
                <a:gd name="T38" fmla="*/ 306194 w 1686"/>
                <a:gd name="T39" fmla="*/ 294917 h 918"/>
                <a:gd name="T40" fmla="*/ 292784 w 1686"/>
                <a:gd name="T41" fmla="*/ 259169 h 918"/>
                <a:gd name="T42" fmla="*/ 270435 w 1686"/>
                <a:gd name="T43" fmla="*/ 268106 h 918"/>
                <a:gd name="T44" fmla="*/ 257024 w 1686"/>
                <a:gd name="T45" fmla="*/ 256935 h 918"/>
                <a:gd name="T46" fmla="*/ 234674 w 1686"/>
                <a:gd name="T47" fmla="*/ 252467 h 918"/>
                <a:gd name="T48" fmla="*/ 212325 w 1686"/>
                <a:gd name="T49" fmla="*/ 234593 h 918"/>
                <a:gd name="T50" fmla="*/ 174330 w 1686"/>
                <a:gd name="T51" fmla="*/ 247998 h 918"/>
                <a:gd name="T52" fmla="*/ 147510 w 1686"/>
                <a:gd name="T53" fmla="*/ 241295 h 918"/>
                <a:gd name="T54" fmla="*/ 127394 w 1686"/>
                <a:gd name="T55" fmla="*/ 247998 h 918"/>
                <a:gd name="T56" fmla="*/ 96105 w 1686"/>
                <a:gd name="T57" fmla="*/ 245764 h 918"/>
                <a:gd name="T58" fmla="*/ 71520 w 1686"/>
                <a:gd name="T59" fmla="*/ 252467 h 918"/>
                <a:gd name="T60" fmla="*/ 37995 w 1686"/>
                <a:gd name="T61" fmla="*/ 243530 h 918"/>
                <a:gd name="T62" fmla="*/ 20115 w 1686"/>
                <a:gd name="T63" fmla="*/ 239061 h 918"/>
                <a:gd name="T64" fmla="*/ 0 w 1686"/>
                <a:gd name="T65" fmla="*/ 221188 h 918"/>
                <a:gd name="T66" fmla="*/ 4470 w 1686"/>
                <a:gd name="T67" fmla="*/ 201080 h 918"/>
                <a:gd name="T68" fmla="*/ 37995 w 1686"/>
                <a:gd name="T69" fmla="*/ 176503 h 918"/>
                <a:gd name="T70" fmla="*/ 62580 w 1686"/>
                <a:gd name="T71" fmla="*/ 169801 h 918"/>
                <a:gd name="T72" fmla="*/ 89400 w 1686"/>
                <a:gd name="T73" fmla="*/ 165332 h 918"/>
                <a:gd name="T74" fmla="*/ 122925 w 1686"/>
                <a:gd name="T75" fmla="*/ 147458 h 918"/>
                <a:gd name="T76" fmla="*/ 122925 w 1686"/>
                <a:gd name="T77" fmla="*/ 118414 h 918"/>
                <a:gd name="T78" fmla="*/ 151980 w 1686"/>
                <a:gd name="T79" fmla="*/ 107242 h 918"/>
                <a:gd name="T80" fmla="*/ 176564 w 1686"/>
                <a:gd name="T81" fmla="*/ 111711 h 918"/>
                <a:gd name="T82" fmla="*/ 205620 w 1686"/>
                <a:gd name="T83" fmla="*/ 118414 h 918"/>
                <a:gd name="T84" fmla="*/ 223499 w 1686"/>
                <a:gd name="T85" fmla="*/ 109477 h 918"/>
                <a:gd name="T86" fmla="*/ 243615 w 1686"/>
                <a:gd name="T87" fmla="*/ 116179 h 918"/>
                <a:gd name="T88" fmla="*/ 259259 w 1686"/>
                <a:gd name="T89" fmla="*/ 105008 h 918"/>
                <a:gd name="T90" fmla="*/ 274904 w 1686"/>
                <a:gd name="T91" fmla="*/ 78198 h 918"/>
                <a:gd name="T92" fmla="*/ 295020 w 1686"/>
                <a:gd name="T93" fmla="*/ 73729 h 918"/>
                <a:gd name="T94" fmla="*/ 326309 w 1686"/>
                <a:gd name="T95" fmla="*/ 84900 h 918"/>
                <a:gd name="T96" fmla="*/ 353129 w 1686"/>
                <a:gd name="T97" fmla="*/ 82666 h 918"/>
                <a:gd name="T98" fmla="*/ 373244 w 1686"/>
                <a:gd name="T99" fmla="*/ 60324 h 918"/>
                <a:gd name="T100" fmla="*/ 384419 w 1686"/>
                <a:gd name="T101" fmla="*/ 40216 h 918"/>
                <a:gd name="T102" fmla="*/ 404534 w 1686"/>
                <a:gd name="T103" fmla="*/ 46918 h 918"/>
                <a:gd name="T104" fmla="*/ 415709 w 1686"/>
                <a:gd name="T105" fmla="*/ 58090 h 918"/>
                <a:gd name="T106" fmla="*/ 426884 w 1686"/>
                <a:gd name="T107" fmla="*/ 69260 h 918"/>
                <a:gd name="T108" fmla="*/ 451469 w 1686"/>
                <a:gd name="T109" fmla="*/ 62558 h 918"/>
                <a:gd name="T110" fmla="*/ 467114 w 1686"/>
                <a:gd name="T111" fmla="*/ 58090 h 918"/>
                <a:gd name="T112" fmla="*/ 455939 w 1686"/>
                <a:gd name="T113" fmla="*/ 26811 h 918"/>
                <a:gd name="T114" fmla="*/ 496169 w 1686"/>
                <a:gd name="T115" fmla="*/ 13405 h 918"/>
                <a:gd name="T116" fmla="*/ 525224 w 1686"/>
                <a:gd name="T117" fmla="*/ 40216 h 918"/>
                <a:gd name="T118" fmla="*/ 538634 w 1686"/>
                <a:gd name="T119" fmla="*/ 42450 h 918"/>
                <a:gd name="T120" fmla="*/ 547574 w 1686"/>
                <a:gd name="T121" fmla="*/ 71495 h 918"/>
                <a:gd name="T122" fmla="*/ 574394 w 1686"/>
                <a:gd name="T123" fmla="*/ 78198 h 918"/>
                <a:gd name="T124" fmla="*/ 596743 w 1686"/>
                <a:gd name="T125" fmla="*/ 67027 h 91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86"/>
                <a:gd name="T190" fmla="*/ 0 h 918"/>
                <a:gd name="T191" fmla="*/ 1686 w 1686"/>
                <a:gd name="T192" fmla="*/ 918 h 91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86" h="918">
                  <a:moveTo>
                    <a:pt x="1686" y="216"/>
                  </a:moveTo>
                  <a:lnTo>
                    <a:pt x="1680" y="216"/>
                  </a:lnTo>
                  <a:lnTo>
                    <a:pt x="1674" y="240"/>
                  </a:lnTo>
                  <a:lnTo>
                    <a:pt x="1674" y="252"/>
                  </a:lnTo>
                  <a:lnTo>
                    <a:pt x="1668" y="258"/>
                  </a:lnTo>
                  <a:lnTo>
                    <a:pt x="1668" y="282"/>
                  </a:lnTo>
                  <a:lnTo>
                    <a:pt x="1662" y="282"/>
                  </a:lnTo>
                  <a:lnTo>
                    <a:pt x="1668" y="300"/>
                  </a:lnTo>
                  <a:lnTo>
                    <a:pt x="1656" y="306"/>
                  </a:lnTo>
                  <a:lnTo>
                    <a:pt x="1650" y="294"/>
                  </a:lnTo>
                  <a:lnTo>
                    <a:pt x="1650" y="282"/>
                  </a:lnTo>
                  <a:lnTo>
                    <a:pt x="1644" y="282"/>
                  </a:lnTo>
                  <a:lnTo>
                    <a:pt x="1644" y="288"/>
                  </a:lnTo>
                  <a:lnTo>
                    <a:pt x="1632" y="288"/>
                  </a:lnTo>
                  <a:lnTo>
                    <a:pt x="1626" y="288"/>
                  </a:lnTo>
                  <a:lnTo>
                    <a:pt x="1626" y="294"/>
                  </a:lnTo>
                  <a:lnTo>
                    <a:pt x="1620" y="294"/>
                  </a:lnTo>
                  <a:lnTo>
                    <a:pt x="1614" y="294"/>
                  </a:lnTo>
                  <a:lnTo>
                    <a:pt x="1620" y="282"/>
                  </a:lnTo>
                  <a:lnTo>
                    <a:pt x="1608" y="276"/>
                  </a:lnTo>
                  <a:lnTo>
                    <a:pt x="1596" y="282"/>
                  </a:lnTo>
                  <a:lnTo>
                    <a:pt x="1596" y="270"/>
                  </a:lnTo>
                  <a:lnTo>
                    <a:pt x="1596" y="276"/>
                  </a:lnTo>
                  <a:lnTo>
                    <a:pt x="1590" y="276"/>
                  </a:lnTo>
                  <a:lnTo>
                    <a:pt x="1590" y="288"/>
                  </a:lnTo>
                  <a:lnTo>
                    <a:pt x="1584" y="288"/>
                  </a:lnTo>
                  <a:lnTo>
                    <a:pt x="1578" y="294"/>
                  </a:lnTo>
                  <a:lnTo>
                    <a:pt x="1572" y="294"/>
                  </a:lnTo>
                  <a:lnTo>
                    <a:pt x="1566" y="288"/>
                  </a:lnTo>
                  <a:lnTo>
                    <a:pt x="1560" y="288"/>
                  </a:lnTo>
                  <a:lnTo>
                    <a:pt x="1554" y="294"/>
                  </a:lnTo>
                  <a:lnTo>
                    <a:pt x="1554" y="306"/>
                  </a:lnTo>
                  <a:lnTo>
                    <a:pt x="1560" y="318"/>
                  </a:lnTo>
                  <a:lnTo>
                    <a:pt x="1566" y="318"/>
                  </a:lnTo>
                  <a:lnTo>
                    <a:pt x="1572" y="330"/>
                  </a:lnTo>
                  <a:lnTo>
                    <a:pt x="1584" y="330"/>
                  </a:lnTo>
                  <a:lnTo>
                    <a:pt x="1590" y="336"/>
                  </a:lnTo>
                  <a:lnTo>
                    <a:pt x="1602" y="336"/>
                  </a:lnTo>
                  <a:lnTo>
                    <a:pt x="1614" y="348"/>
                  </a:lnTo>
                  <a:lnTo>
                    <a:pt x="1620" y="348"/>
                  </a:lnTo>
                  <a:lnTo>
                    <a:pt x="1626" y="354"/>
                  </a:lnTo>
                  <a:lnTo>
                    <a:pt x="1650" y="354"/>
                  </a:lnTo>
                  <a:lnTo>
                    <a:pt x="1644" y="366"/>
                  </a:lnTo>
                  <a:lnTo>
                    <a:pt x="1632" y="372"/>
                  </a:lnTo>
                  <a:lnTo>
                    <a:pt x="1632" y="378"/>
                  </a:lnTo>
                  <a:lnTo>
                    <a:pt x="1632" y="384"/>
                  </a:lnTo>
                  <a:lnTo>
                    <a:pt x="1626" y="384"/>
                  </a:lnTo>
                  <a:lnTo>
                    <a:pt x="1626" y="390"/>
                  </a:lnTo>
                  <a:lnTo>
                    <a:pt x="1590" y="414"/>
                  </a:lnTo>
                  <a:lnTo>
                    <a:pt x="1584" y="408"/>
                  </a:lnTo>
                  <a:lnTo>
                    <a:pt x="1578" y="402"/>
                  </a:lnTo>
                  <a:lnTo>
                    <a:pt x="1572" y="402"/>
                  </a:lnTo>
                  <a:lnTo>
                    <a:pt x="1572" y="420"/>
                  </a:lnTo>
                  <a:lnTo>
                    <a:pt x="1560" y="426"/>
                  </a:lnTo>
                  <a:lnTo>
                    <a:pt x="1560" y="420"/>
                  </a:lnTo>
                  <a:lnTo>
                    <a:pt x="1530" y="420"/>
                  </a:lnTo>
                  <a:lnTo>
                    <a:pt x="1530" y="432"/>
                  </a:lnTo>
                  <a:lnTo>
                    <a:pt x="1524" y="432"/>
                  </a:lnTo>
                  <a:lnTo>
                    <a:pt x="1524" y="426"/>
                  </a:lnTo>
                  <a:lnTo>
                    <a:pt x="1518" y="426"/>
                  </a:lnTo>
                  <a:lnTo>
                    <a:pt x="1518" y="438"/>
                  </a:lnTo>
                  <a:lnTo>
                    <a:pt x="1512" y="444"/>
                  </a:lnTo>
                  <a:lnTo>
                    <a:pt x="1518" y="504"/>
                  </a:lnTo>
                  <a:lnTo>
                    <a:pt x="1524" y="522"/>
                  </a:lnTo>
                  <a:lnTo>
                    <a:pt x="1524" y="528"/>
                  </a:lnTo>
                  <a:lnTo>
                    <a:pt x="1518" y="528"/>
                  </a:lnTo>
                  <a:lnTo>
                    <a:pt x="1518" y="534"/>
                  </a:lnTo>
                  <a:lnTo>
                    <a:pt x="1506" y="534"/>
                  </a:lnTo>
                  <a:lnTo>
                    <a:pt x="1506" y="546"/>
                  </a:lnTo>
                  <a:lnTo>
                    <a:pt x="1512" y="546"/>
                  </a:lnTo>
                  <a:lnTo>
                    <a:pt x="1506" y="552"/>
                  </a:lnTo>
                  <a:lnTo>
                    <a:pt x="1512" y="558"/>
                  </a:lnTo>
                  <a:lnTo>
                    <a:pt x="1512" y="570"/>
                  </a:lnTo>
                  <a:lnTo>
                    <a:pt x="1518" y="570"/>
                  </a:lnTo>
                  <a:lnTo>
                    <a:pt x="1524" y="564"/>
                  </a:lnTo>
                  <a:lnTo>
                    <a:pt x="1524" y="576"/>
                  </a:lnTo>
                  <a:lnTo>
                    <a:pt x="1524" y="600"/>
                  </a:lnTo>
                  <a:lnTo>
                    <a:pt x="1524" y="606"/>
                  </a:lnTo>
                  <a:lnTo>
                    <a:pt x="1530" y="606"/>
                  </a:lnTo>
                  <a:lnTo>
                    <a:pt x="1536" y="606"/>
                  </a:lnTo>
                  <a:lnTo>
                    <a:pt x="1542" y="618"/>
                  </a:lnTo>
                  <a:lnTo>
                    <a:pt x="1542" y="624"/>
                  </a:lnTo>
                  <a:lnTo>
                    <a:pt x="1542" y="630"/>
                  </a:lnTo>
                  <a:lnTo>
                    <a:pt x="1536" y="624"/>
                  </a:lnTo>
                  <a:lnTo>
                    <a:pt x="1530" y="624"/>
                  </a:lnTo>
                  <a:lnTo>
                    <a:pt x="1524" y="636"/>
                  </a:lnTo>
                  <a:lnTo>
                    <a:pt x="1524" y="642"/>
                  </a:lnTo>
                  <a:lnTo>
                    <a:pt x="1518" y="642"/>
                  </a:lnTo>
                  <a:lnTo>
                    <a:pt x="1512" y="648"/>
                  </a:lnTo>
                  <a:lnTo>
                    <a:pt x="1500" y="648"/>
                  </a:lnTo>
                  <a:lnTo>
                    <a:pt x="1500" y="660"/>
                  </a:lnTo>
                  <a:lnTo>
                    <a:pt x="1482" y="660"/>
                  </a:lnTo>
                  <a:lnTo>
                    <a:pt x="1476" y="666"/>
                  </a:lnTo>
                  <a:lnTo>
                    <a:pt x="1470" y="666"/>
                  </a:lnTo>
                  <a:lnTo>
                    <a:pt x="1452" y="672"/>
                  </a:lnTo>
                  <a:lnTo>
                    <a:pt x="1446" y="672"/>
                  </a:lnTo>
                  <a:lnTo>
                    <a:pt x="1446" y="684"/>
                  </a:lnTo>
                  <a:lnTo>
                    <a:pt x="1446" y="690"/>
                  </a:lnTo>
                  <a:lnTo>
                    <a:pt x="1452" y="696"/>
                  </a:lnTo>
                  <a:lnTo>
                    <a:pt x="1440" y="702"/>
                  </a:lnTo>
                  <a:lnTo>
                    <a:pt x="1440" y="696"/>
                  </a:lnTo>
                  <a:lnTo>
                    <a:pt x="1434" y="684"/>
                  </a:lnTo>
                  <a:lnTo>
                    <a:pt x="1434" y="672"/>
                  </a:lnTo>
                  <a:lnTo>
                    <a:pt x="1422" y="672"/>
                  </a:lnTo>
                  <a:lnTo>
                    <a:pt x="1422" y="654"/>
                  </a:lnTo>
                  <a:lnTo>
                    <a:pt x="1410" y="660"/>
                  </a:lnTo>
                  <a:lnTo>
                    <a:pt x="1410" y="666"/>
                  </a:lnTo>
                  <a:lnTo>
                    <a:pt x="1416" y="678"/>
                  </a:lnTo>
                  <a:lnTo>
                    <a:pt x="1416" y="690"/>
                  </a:lnTo>
                  <a:lnTo>
                    <a:pt x="1398" y="696"/>
                  </a:lnTo>
                  <a:lnTo>
                    <a:pt x="1398" y="702"/>
                  </a:lnTo>
                  <a:lnTo>
                    <a:pt x="1410" y="696"/>
                  </a:lnTo>
                  <a:lnTo>
                    <a:pt x="1416" y="696"/>
                  </a:lnTo>
                  <a:lnTo>
                    <a:pt x="1422" y="702"/>
                  </a:lnTo>
                  <a:lnTo>
                    <a:pt x="1416" y="708"/>
                  </a:lnTo>
                  <a:lnTo>
                    <a:pt x="1392" y="708"/>
                  </a:lnTo>
                  <a:lnTo>
                    <a:pt x="1386" y="708"/>
                  </a:lnTo>
                  <a:lnTo>
                    <a:pt x="1380" y="720"/>
                  </a:lnTo>
                  <a:lnTo>
                    <a:pt x="1386" y="720"/>
                  </a:lnTo>
                  <a:lnTo>
                    <a:pt x="1386" y="726"/>
                  </a:lnTo>
                  <a:lnTo>
                    <a:pt x="1392" y="738"/>
                  </a:lnTo>
                  <a:lnTo>
                    <a:pt x="1380" y="738"/>
                  </a:lnTo>
                  <a:lnTo>
                    <a:pt x="1380" y="732"/>
                  </a:lnTo>
                  <a:lnTo>
                    <a:pt x="1374" y="726"/>
                  </a:lnTo>
                  <a:lnTo>
                    <a:pt x="1368" y="732"/>
                  </a:lnTo>
                  <a:lnTo>
                    <a:pt x="1362" y="738"/>
                  </a:lnTo>
                  <a:lnTo>
                    <a:pt x="1356" y="738"/>
                  </a:lnTo>
                  <a:lnTo>
                    <a:pt x="1338" y="744"/>
                  </a:lnTo>
                  <a:lnTo>
                    <a:pt x="1338" y="756"/>
                  </a:lnTo>
                  <a:lnTo>
                    <a:pt x="1332" y="762"/>
                  </a:lnTo>
                  <a:lnTo>
                    <a:pt x="1332" y="768"/>
                  </a:lnTo>
                  <a:lnTo>
                    <a:pt x="1332" y="774"/>
                  </a:lnTo>
                  <a:lnTo>
                    <a:pt x="1326" y="774"/>
                  </a:lnTo>
                  <a:lnTo>
                    <a:pt x="1320" y="774"/>
                  </a:lnTo>
                  <a:lnTo>
                    <a:pt x="1320" y="768"/>
                  </a:lnTo>
                  <a:lnTo>
                    <a:pt x="1320" y="756"/>
                  </a:lnTo>
                  <a:lnTo>
                    <a:pt x="1314" y="738"/>
                  </a:lnTo>
                  <a:lnTo>
                    <a:pt x="1302" y="744"/>
                  </a:lnTo>
                  <a:lnTo>
                    <a:pt x="1302" y="750"/>
                  </a:lnTo>
                  <a:lnTo>
                    <a:pt x="1296" y="744"/>
                  </a:lnTo>
                  <a:lnTo>
                    <a:pt x="1296" y="750"/>
                  </a:lnTo>
                  <a:lnTo>
                    <a:pt x="1278" y="750"/>
                  </a:lnTo>
                  <a:lnTo>
                    <a:pt x="1278" y="744"/>
                  </a:lnTo>
                  <a:lnTo>
                    <a:pt x="1266" y="744"/>
                  </a:lnTo>
                  <a:lnTo>
                    <a:pt x="1266" y="750"/>
                  </a:lnTo>
                  <a:lnTo>
                    <a:pt x="1278" y="750"/>
                  </a:lnTo>
                  <a:lnTo>
                    <a:pt x="1278" y="768"/>
                  </a:lnTo>
                  <a:lnTo>
                    <a:pt x="1284" y="780"/>
                  </a:lnTo>
                  <a:lnTo>
                    <a:pt x="1266" y="780"/>
                  </a:lnTo>
                  <a:lnTo>
                    <a:pt x="1248" y="780"/>
                  </a:lnTo>
                  <a:lnTo>
                    <a:pt x="1242" y="786"/>
                  </a:lnTo>
                  <a:lnTo>
                    <a:pt x="1236" y="786"/>
                  </a:lnTo>
                  <a:lnTo>
                    <a:pt x="1242" y="774"/>
                  </a:lnTo>
                  <a:lnTo>
                    <a:pt x="1236" y="774"/>
                  </a:lnTo>
                  <a:lnTo>
                    <a:pt x="1230" y="774"/>
                  </a:lnTo>
                  <a:lnTo>
                    <a:pt x="1224" y="774"/>
                  </a:lnTo>
                  <a:lnTo>
                    <a:pt x="1206" y="780"/>
                  </a:lnTo>
                  <a:lnTo>
                    <a:pt x="1194" y="780"/>
                  </a:lnTo>
                  <a:lnTo>
                    <a:pt x="1200" y="798"/>
                  </a:lnTo>
                  <a:lnTo>
                    <a:pt x="1218" y="798"/>
                  </a:lnTo>
                  <a:lnTo>
                    <a:pt x="1218" y="810"/>
                  </a:lnTo>
                  <a:lnTo>
                    <a:pt x="1206" y="810"/>
                  </a:lnTo>
                  <a:lnTo>
                    <a:pt x="1200" y="810"/>
                  </a:lnTo>
                  <a:lnTo>
                    <a:pt x="1182" y="810"/>
                  </a:lnTo>
                  <a:lnTo>
                    <a:pt x="1182" y="822"/>
                  </a:lnTo>
                  <a:lnTo>
                    <a:pt x="1188" y="822"/>
                  </a:lnTo>
                  <a:lnTo>
                    <a:pt x="1188" y="828"/>
                  </a:lnTo>
                  <a:lnTo>
                    <a:pt x="1194" y="834"/>
                  </a:lnTo>
                  <a:lnTo>
                    <a:pt x="1194" y="840"/>
                  </a:lnTo>
                  <a:lnTo>
                    <a:pt x="1188" y="840"/>
                  </a:lnTo>
                  <a:lnTo>
                    <a:pt x="1188" y="852"/>
                  </a:lnTo>
                  <a:lnTo>
                    <a:pt x="1200" y="852"/>
                  </a:lnTo>
                  <a:lnTo>
                    <a:pt x="1194" y="852"/>
                  </a:lnTo>
                  <a:lnTo>
                    <a:pt x="1176" y="876"/>
                  </a:lnTo>
                  <a:lnTo>
                    <a:pt x="1170" y="876"/>
                  </a:lnTo>
                  <a:lnTo>
                    <a:pt x="1170" y="882"/>
                  </a:lnTo>
                  <a:lnTo>
                    <a:pt x="1164" y="882"/>
                  </a:lnTo>
                  <a:lnTo>
                    <a:pt x="1158" y="882"/>
                  </a:lnTo>
                  <a:lnTo>
                    <a:pt x="1152" y="888"/>
                  </a:lnTo>
                  <a:lnTo>
                    <a:pt x="1146" y="888"/>
                  </a:lnTo>
                  <a:lnTo>
                    <a:pt x="1140" y="888"/>
                  </a:lnTo>
                  <a:lnTo>
                    <a:pt x="1122" y="888"/>
                  </a:lnTo>
                  <a:lnTo>
                    <a:pt x="1116" y="894"/>
                  </a:lnTo>
                  <a:lnTo>
                    <a:pt x="1110" y="894"/>
                  </a:lnTo>
                  <a:lnTo>
                    <a:pt x="1104" y="894"/>
                  </a:lnTo>
                  <a:lnTo>
                    <a:pt x="1092" y="894"/>
                  </a:lnTo>
                  <a:lnTo>
                    <a:pt x="1086" y="888"/>
                  </a:lnTo>
                  <a:lnTo>
                    <a:pt x="1080" y="894"/>
                  </a:lnTo>
                  <a:lnTo>
                    <a:pt x="1074" y="894"/>
                  </a:lnTo>
                  <a:lnTo>
                    <a:pt x="1062" y="900"/>
                  </a:lnTo>
                  <a:lnTo>
                    <a:pt x="1056" y="900"/>
                  </a:lnTo>
                  <a:lnTo>
                    <a:pt x="1056" y="894"/>
                  </a:lnTo>
                  <a:lnTo>
                    <a:pt x="1050" y="894"/>
                  </a:lnTo>
                  <a:lnTo>
                    <a:pt x="1044" y="888"/>
                  </a:lnTo>
                  <a:lnTo>
                    <a:pt x="1038" y="882"/>
                  </a:lnTo>
                  <a:lnTo>
                    <a:pt x="1038" y="876"/>
                  </a:lnTo>
                  <a:lnTo>
                    <a:pt x="1032" y="876"/>
                  </a:lnTo>
                  <a:lnTo>
                    <a:pt x="1002" y="876"/>
                  </a:lnTo>
                  <a:lnTo>
                    <a:pt x="1008" y="894"/>
                  </a:lnTo>
                  <a:lnTo>
                    <a:pt x="1002" y="894"/>
                  </a:lnTo>
                  <a:lnTo>
                    <a:pt x="1008" y="912"/>
                  </a:lnTo>
                  <a:lnTo>
                    <a:pt x="1002" y="918"/>
                  </a:lnTo>
                  <a:lnTo>
                    <a:pt x="984" y="918"/>
                  </a:lnTo>
                  <a:lnTo>
                    <a:pt x="978" y="912"/>
                  </a:lnTo>
                  <a:lnTo>
                    <a:pt x="972" y="912"/>
                  </a:lnTo>
                  <a:lnTo>
                    <a:pt x="972" y="918"/>
                  </a:lnTo>
                  <a:lnTo>
                    <a:pt x="966" y="918"/>
                  </a:lnTo>
                  <a:lnTo>
                    <a:pt x="960" y="918"/>
                  </a:lnTo>
                  <a:lnTo>
                    <a:pt x="960" y="912"/>
                  </a:lnTo>
                  <a:lnTo>
                    <a:pt x="954" y="900"/>
                  </a:lnTo>
                  <a:lnTo>
                    <a:pt x="948" y="900"/>
                  </a:lnTo>
                  <a:lnTo>
                    <a:pt x="942" y="894"/>
                  </a:lnTo>
                  <a:lnTo>
                    <a:pt x="936" y="888"/>
                  </a:lnTo>
                  <a:lnTo>
                    <a:pt x="936" y="882"/>
                  </a:lnTo>
                  <a:lnTo>
                    <a:pt x="924" y="882"/>
                  </a:lnTo>
                  <a:lnTo>
                    <a:pt x="918" y="882"/>
                  </a:lnTo>
                  <a:lnTo>
                    <a:pt x="912" y="882"/>
                  </a:lnTo>
                  <a:lnTo>
                    <a:pt x="900" y="882"/>
                  </a:lnTo>
                  <a:lnTo>
                    <a:pt x="900" y="894"/>
                  </a:lnTo>
                  <a:lnTo>
                    <a:pt x="876" y="900"/>
                  </a:lnTo>
                  <a:lnTo>
                    <a:pt x="870" y="900"/>
                  </a:lnTo>
                  <a:lnTo>
                    <a:pt x="864" y="906"/>
                  </a:lnTo>
                  <a:lnTo>
                    <a:pt x="858" y="906"/>
                  </a:lnTo>
                  <a:lnTo>
                    <a:pt x="846" y="906"/>
                  </a:lnTo>
                  <a:lnTo>
                    <a:pt x="846" y="900"/>
                  </a:lnTo>
                  <a:lnTo>
                    <a:pt x="846" y="882"/>
                  </a:lnTo>
                  <a:lnTo>
                    <a:pt x="858" y="876"/>
                  </a:lnTo>
                  <a:lnTo>
                    <a:pt x="864" y="870"/>
                  </a:lnTo>
                  <a:lnTo>
                    <a:pt x="852" y="864"/>
                  </a:lnTo>
                  <a:lnTo>
                    <a:pt x="858" y="852"/>
                  </a:lnTo>
                  <a:lnTo>
                    <a:pt x="864" y="846"/>
                  </a:lnTo>
                  <a:lnTo>
                    <a:pt x="864" y="834"/>
                  </a:lnTo>
                  <a:lnTo>
                    <a:pt x="864" y="816"/>
                  </a:lnTo>
                  <a:lnTo>
                    <a:pt x="852" y="816"/>
                  </a:lnTo>
                  <a:lnTo>
                    <a:pt x="852" y="810"/>
                  </a:lnTo>
                  <a:lnTo>
                    <a:pt x="852" y="792"/>
                  </a:lnTo>
                  <a:lnTo>
                    <a:pt x="846" y="792"/>
                  </a:lnTo>
                  <a:lnTo>
                    <a:pt x="840" y="792"/>
                  </a:lnTo>
                  <a:lnTo>
                    <a:pt x="834" y="792"/>
                  </a:lnTo>
                  <a:lnTo>
                    <a:pt x="822" y="792"/>
                  </a:lnTo>
                  <a:lnTo>
                    <a:pt x="810" y="798"/>
                  </a:lnTo>
                  <a:lnTo>
                    <a:pt x="810" y="792"/>
                  </a:lnTo>
                  <a:lnTo>
                    <a:pt x="810" y="786"/>
                  </a:lnTo>
                  <a:lnTo>
                    <a:pt x="810" y="768"/>
                  </a:lnTo>
                  <a:lnTo>
                    <a:pt x="810" y="750"/>
                  </a:lnTo>
                  <a:lnTo>
                    <a:pt x="810" y="744"/>
                  </a:lnTo>
                  <a:lnTo>
                    <a:pt x="828" y="738"/>
                  </a:lnTo>
                  <a:lnTo>
                    <a:pt x="828" y="732"/>
                  </a:lnTo>
                  <a:lnTo>
                    <a:pt x="822" y="720"/>
                  </a:lnTo>
                  <a:lnTo>
                    <a:pt x="822" y="702"/>
                  </a:lnTo>
                  <a:lnTo>
                    <a:pt x="792" y="708"/>
                  </a:lnTo>
                  <a:lnTo>
                    <a:pt x="786" y="696"/>
                  </a:lnTo>
                  <a:lnTo>
                    <a:pt x="780" y="696"/>
                  </a:lnTo>
                  <a:lnTo>
                    <a:pt x="768" y="696"/>
                  </a:lnTo>
                  <a:lnTo>
                    <a:pt x="768" y="684"/>
                  </a:lnTo>
                  <a:lnTo>
                    <a:pt x="756" y="684"/>
                  </a:lnTo>
                  <a:lnTo>
                    <a:pt x="750" y="690"/>
                  </a:lnTo>
                  <a:lnTo>
                    <a:pt x="744" y="702"/>
                  </a:lnTo>
                  <a:lnTo>
                    <a:pt x="738" y="702"/>
                  </a:lnTo>
                  <a:lnTo>
                    <a:pt x="738" y="696"/>
                  </a:lnTo>
                  <a:lnTo>
                    <a:pt x="732" y="696"/>
                  </a:lnTo>
                  <a:lnTo>
                    <a:pt x="732" y="702"/>
                  </a:lnTo>
                  <a:lnTo>
                    <a:pt x="738" y="720"/>
                  </a:lnTo>
                  <a:lnTo>
                    <a:pt x="726" y="720"/>
                  </a:lnTo>
                  <a:lnTo>
                    <a:pt x="720" y="720"/>
                  </a:lnTo>
                  <a:lnTo>
                    <a:pt x="714" y="726"/>
                  </a:lnTo>
                  <a:lnTo>
                    <a:pt x="708" y="732"/>
                  </a:lnTo>
                  <a:lnTo>
                    <a:pt x="708" y="726"/>
                  </a:lnTo>
                  <a:lnTo>
                    <a:pt x="708" y="720"/>
                  </a:lnTo>
                  <a:lnTo>
                    <a:pt x="702" y="720"/>
                  </a:lnTo>
                  <a:lnTo>
                    <a:pt x="702" y="714"/>
                  </a:lnTo>
                  <a:lnTo>
                    <a:pt x="714" y="714"/>
                  </a:lnTo>
                  <a:lnTo>
                    <a:pt x="714" y="708"/>
                  </a:lnTo>
                  <a:lnTo>
                    <a:pt x="708" y="684"/>
                  </a:lnTo>
                  <a:lnTo>
                    <a:pt x="696" y="684"/>
                  </a:lnTo>
                  <a:lnTo>
                    <a:pt x="690" y="690"/>
                  </a:lnTo>
                  <a:lnTo>
                    <a:pt x="684" y="690"/>
                  </a:lnTo>
                  <a:lnTo>
                    <a:pt x="684" y="696"/>
                  </a:lnTo>
                  <a:lnTo>
                    <a:pt x="672" y="696"/>
                  </a:lnTo>
                  <a:lnTo>
                    <a:pt x="666" y="678"/>
                  </a:lnTo>
                  <a:lnTo>
                    <a:pt x="666" y="690"/>
                  </a:lnTo>
                  <a:lnTo>
                    <a:pt x="660" y="690"/>
                  </a:lnTo>
                  <a:lnTo>
                    <a:pt x="654" y="696"/>
                  </a:lnTo>
                  <a:lnTo>
                    <a:pt x="648" y="696"/>
                  </a:lnTo>
                  <a:lnTo>
                    <a:pt x="642" y="696"/>
                  </a:lnTo>
                  <a:lnTo>
                    <a:pt x="642" y="684"/>
                  </a:lnTo>
                  <a:lnTo>
                    <a:pt x="642" y="672"/>
                  </a:lnTo>
                  <a:lnTo>
                    <a:pt x="630" y="678"/>
                  </a:lnTo>
                  <a:lnTo>
                    <a:pt x="612" y="684"/>
                  </a:lnTo>
                  <a:lnTo>
                    <a:pt x="600" y="684"/>
                  </a:lnTo>
                  <a:lnTo>
                    <a:pt x="600" y="672"/>
                  </a:lnTo>
                  <a:lnTo>
                    <a:pt x="600" y="660"/>
                  </a:lnTo>
                  <a:lnTo>
                    <a:pt x="600" y="654"/>
                  </a:lnTo>
                  <a:lnTo>
                    <a:pt x="588" y="654"/>
                  </a:lnTo>
                  <a:lnTo>
                    <a:pt x="588" y="648"/>
                  </a:lnTo>
                  <a:lnTo>
                    <a:pt x="582" y="648"/>
                  </a:lnTo>
                  <a:lnTo>
                    <a:pt x="582" y="642"/>
                  </a:lnTo>
                  <a:lnTo>
                    <a:pt x="576" y="642"/>
                  </a:lnTo>
                  <a:lnTo>
                    <a:pt x="576" y="636"/>
                  </a:lnTo>
                  <a:lnTo>
                    <a:pt x="570" y="630"/>
                  </a:lnTo>
                  <a:lnTo>
                    <a:pt x="546" y="630"/>
                  </a:lnTo>
                  <a:lnTo>
                    <a:pt x="534" y="630"/>
                  </a:lnTo>
                  <a:lnTo>
                    <a:pt x="528" y="618"/>
                  </a:lnTo>
                  <a:lnTo>
                    <a:pt x="510" y="624"/>
                  </a:lnTo>
                  <a:lnTo>
                    <a:pt x="504" y="624"/>
                  </a:lnTo>
                  <a:lnTo>
                    <a:pt x="498" y="624"/>
                  </a:lnTo>
                  <a:lnTo>
                    <a:pt x="504" y="648"/>
                  </a:lnTo>
                  <a:lnTo>
                    <a:pt x="498" y="648"/>
                  </a:lnTo>
                  <a:lnTo>
                    <a:pt x="486" y="654"/>
                  </a:lnTo>
                  <a:lnTo>
                    <a:pt x="480" y="660"/>
                  </a:lnTo>
                  <a:lnTo>
                    <a:pt x="474" y="666"/>
                  </a:lnTo>
                  <a:lnTo>
                    <a:pt x="468" y="666"/>
                  </a:lnTo>
                  <a:lnTo>
                    <a:pt x="462" y="666"/>
                  </a:lnTo>
                  <a:lnTo>
                    <a:pt x="456" y="666"/>
                  </a:lnTo>
                  <a:lnTo>
                    <a:pt x="456" y="660"/>
                  </a:lnTo>
                  <a:lnTo>
                    <a:pt x="450" y="666"/>
                  </a:lnTo>
                  <a:lnTo>
                    <a:pt x="444" y="666"/>
                  </a:lnTo>
                  <a:lnTo>
                    <a:pt x="444" y="654"/>
                  </a:lnTo>
                  <a:lnTo>
                    <a:pt x="438" y="654"/>
                  </a:lnTo>
                  <a:lnTo>
                    <a:pt x="432" y="654"/>
                  </a:lnTo>
                  <a:lnTo>
                    <a:pt x="432" y="660"/>
                  </a:lnTo>
                  <a:lnTo>
                    <a:pt x="426" y="660"/>
                  </a:lnTo>
                  <a:lnTo>
                    <a:pt x="420" y="642"/>
                  </a:lnTo>
                  <a:lnTo>
                    <a:pt x="396" y="648"/>
                  </a:lnTo>
                  <a:lnTo>
                    <a:pt x="396" y="636"/>
                  </a:lnTo>
                  <a:lnTo>
                    <a:pt x="384" y="648"/>
                  </a:lnTo>
                  <a:lnTo>
                    <a:pt x="378" y="648"/>
                  </a:lnTo>
                  <a:lnTo>
                    <a:pt x="366" y="648"/>
                  </a:lnTo>
                  <a:lnTo>
                    <a:pt x="366" y="660"/>
                  </a:lnTo>
                  <a:lnTo>
                    <a:pt x="360" y="660"/>
                  </a:lnTo>
                  <a:lnTo>
                    <a:pt x="360" y="666"/>
                  </a:lnTo>
                  <a:lnTo>
                    <a:pt x="354" y="672"/>
                  </a:lnTo>
                  <a:lnTo>
                    <a:pt x="348" y="666"/>
                  </a:lnTo>
                  <a:lnTo>
                    <a:pt x="342" y="666"/>
                  </a:lnTo>
                  <a:lnTo>
                    <a:pt x="342" y="660"/>
                  </a:lnTo>
                  <a:lnTo>
                    <a:pt x="342" y="666"/>
                  </a:lnTo>
                  <a:lnTo>
                    <a:pt x="336" y="666"/>
                  </a:lnTo>
                  <a:lnTo>
                    <a:pt x="330" y="666"/>
                  </a:lnTo>
                  <a:lnTo>
                    <a:pt x="312" y="654"/>
                  </a:lnTo>
                  <a:lnTo>
                    <a:pt x="306" y="666"/>
                  </a:lnTo>
                  <a:lnTo>
                    <a:pt x="300" y="660"/>
                  </a:lnTo>
                  <a:lnTo>
                    <a:pt x="288" y="660"/>
                  </a:lnTo>
                  <a:lnTo>
                    <a:pt x="282" y="660"/>
                  </a:lnTo>
                  <a:lnTo>
                    <a:pt x="276" y="660"/>
                  </a:lnTo>
                  <a:lnTo>
                    <a:pt x="270" y="666"/>
                  </a:lnTo>
                  <a:lnTo>
                    <a:pt x="264" y="666"/>
                  </a:lnTo>
                  <a:lnTo>
                    <a:pt x="258" y="666"/>
                  </a:lnTo>
                  <a:lnTo>
                    <a:pt x="258" y="660"/>
                  </a:lnTo>
                  <a:lnTo>
                    <a:pt x="252" y="660"/>
                  </a:lnTo>
                  <a:lnTo>
                    <a:pt x="246" y="660"/>
                  </a:lnTo>
                  <a:lnTo>
                    <a:pt x="240" y="660"/>
                  </a:lnTo>
                  <a:lnTo>
                    <a:pt x="234" y="666"/>
                  </a:lnTo>
                  <a:lnTo>
                    <a:pt x="234" y="672"/>
                  </a:lnTo>
                  <a:lnTo>
                    <a:pt x="228" y="678"/>
                  </a:lnTo>
                  <a:lnTo>
                    <a:pt x="216" y="678"/>
                  </a:lnTo>
                  <a:lnTo>
                    <a:pt x="210" y="678"/>
                  </a:lnTo>
                  <a:lnTo>
                    <a:pt x="210" y="672"/>
                  </a:lnTo>
                  <a:lnTo>
                    <a:pt x="204" y="678"/>
                  </a:lnTo>
                  <a:lnTo>
                    <a:pt x="198" y="678"/>
                  </a:lnTo>
                  <a:lnTo>
                    <a:pt x="192" y="678"/>
                  </a:lnTo>
                  <a:lnTo>
                    <a:pt x="186" y="678"/>
                  </a:lnTo>
                  <a:lnTo>
                    <a:pt x="180" y="672"/>
                  </a:lnTo>
                  <a:lnTo>
                    <a:pt x="174" y="672"/>
                  </a:lnTo>
                  <a:lnTo>
                    <a:pt x="168" y="672"/>
                  </a:lnTo>
                  <a:lnTo>
                    <a:pt x="156" y="672"/>
                  </a:lnTo>
                  <a:lnTo>
                    <a:pt x="150" y="678"/>
                  </a:lnTo>
                  <a:lnTo>
                    <a:pt x="138" y="678"/>
                  </a:lnTo>
                  <a:lnTo>
                    <a:pt x="126" y="678"/>
                  </a:lnTo>
                  <a:lnTo>
                    <a:pt x="114" y="666"/>
                  </a:lnTo>
                  <a:lnTo>
                    <a:pt x="114" y="660"/>
                  </a:lnTo>
                  <a:lnTo>
                    <a:pt x="108" y="654"/>
                  </a:lnTo>
                  <a:lnTo>
                    <a:pt x="102" y="654"/>
                  </a:lnTo>
                  <a:lnTo>
                    <a:pt x="96" y="654"/>
                  </a:lnTo>
                  <a:lnTo>
                    <a:pt x="96" y="648"/>
                  </a:lnTo>
                  <a:lnTo>
                    <a:pt x="102" y="642"/>
                  </a:lnTo>
                  <a:lnTo>
                    <a:pt x="102" y="636"/>
                  </a:lnTo>
                  <a:lnTo>
                    <a:pt x="102" y="630"/>
                  </a:lnTo>
                  <a:lnTo>
                    <a:pt x="96" y="630"/>
                  </a:lnTo>
                  <a:lnTo>
                    <a:pt x="90" y="630"/>
                  </a:lnTo>
                  <a:lnTo>
                    <a:pt x="72" y="618"/>
                  </a:lnTo>
                  <a:lnTo>
                    <a:pt x="66" y="642"/>
                  </a:lnTo>
                  <a:lnTo>
                    <a:pt x="60" y="642"/>
                  </a:lnTo>
                  <a:lnTo>
                    <a:pt x="54" y="648"/>
                  </a:lnTo>
                  <a:lnTo>
                    <a:pt x="54" y="642"/>
                  </a:lnTo>
                  <a:lnTo>
                    <a:pt x="36" y="630"/>
                  </a:lnTo>
                  <a:lnTo>
                    <a:pt x="18" y="636"/>
                  </a:lnTo>
                  <a:lnTo>
                    <a:pt x="12" y="636"/>
                  </a:lnTo>
                  <a:lnTo>
                    <a:pt x="6" y="636"/>
                  </a:lnTo>
                  <a:lnTo>
                    <a:pt x="6" y="630"/>
                  </a:lnTo>
                  <a:lnTo>
                    <a:pt x="6" y="624"/>
                  </a:lnTo>
                  <a:lnTo>
                    <a:pt x="6" y="618"/>
                  </a:lnTo>
                  <a:lnTo>
                    <a:pt x="6" y="612"/>
                  </a:lnTo>
                  <a:lnTo>
                    <a:pt x="6" y="606"/>
                  </a:lnTo>
                  <a:lnTo>
                    <a:pt x="6" y="600"/>
                  </a:lnTo>
                  <a:lnTo>
                    <a:pt x="6" y="594"/>
                  </a:lnTo>
                  <a:lnTo>
                    <a:pt x="0" y="594"/>
                  </a:lnTo>
                  <a:lnTo>
                    <a:pt x="0" y="588"/>
                  </a:lnTo>
                  <a:lnTo>
                    <a:pt x="0" y="582"/>
                  </a:lnTo>
                  <a:lnTo>
                    <a:pt x="6" y="576"/>
                  </a:lnTo>
                  <a:lnTo>
                    <a:pt x="6" y="570"/>
                  </a:lnTo>
                  <a:lnTo>
                    <a:pt x="12" y="564"/>
                  </a:lnTo>
                  <a:lnTo>
                    <a:pt x="18" y="564"/>
                  </a:lnTo>
                  <a:lnTo>
                    <a:pt x="18" y="558"/>
                  </a:lnTo>
                  <a:lnTo>
                    <a:pt x="24" y="558"/>
                  </a:lnTo>
                  <a:lnTo>
                    <a:pt x="24" y="552"/>
                  </a:lnTo>
                  <a:lnTo>
                    <a:pt x="24" y="546"/>
                  </a:lnTo>
                  <a:lnTo>
                    <a:pt x="18" y="540"/>
                  </a:lnTo>
                  <a:lnTo>
                    <a:pt x="12" y="540"/>
                  </a:lnTo>
                  <a:lnTo>
                    <a:pt x="12" y="534"/>
                  </a:lnTo>
                  <a:lnTo>
                    <a:pt x="24" y="528"/>
                  </a:lnTo>
                  <a:lnTo>
                    <a:pt x="48" y="504"/>
                  </a:lnTo>
                  <a:lnTo>
                    <a:pt x="54" y="498"/>
                  </a:lnTo>
                  <a:lnTo>
                    <a:pt x="60" y="492"/>
                  </a:lnTo>
                  <a:lnTo>
                    <a:pt x="66" y="492"/>
                  </a:lnTo>
                  <a:lnTo>
                    <a:pt x="72" y="492"/>
                  </a:lnTo>
                  <a:lnTo>
                    <a:pt x="78" y="486"/>
                  </a:lnTo>
                  <a:lnTo>
                    <a:pt x="84" y="480"/>
                  </a:lnTo>
                  <a:lnTo>
                    <a:pt x="90" y="474"/>
                  </a:lnTo>
                  <a:lnTo>
                    <a:pt x="96" y="474"/>
                  </a:lnTo>
                  <a:lnTo>
                    <a:pt x="102" y="474"/>
                  </a:lnTo>
                  <a:lnTo>
                    <a:pt x="102" y="468"/>
                  </a:lnTo>
                  <a:lnTo>
                    <a:pt x="108" y="468"/>
                  </a:lnTo>
                  <a:lnTo>
                    <a:pt x="120" y="468"/>
                  </a:lnTo>
                  <a:lnTo>
                    <a:pt x="126" y="468"/>
                  </a:lnTo>
                  <a:lnTo>
                    <a:pt x="132" y="474"/>
                  </a:lnTo>
                  <a:lnTo>
                    <a:pt x="138" y="480"/>
                  </a:lnTo>
                  <a:lnTo>
                    <a:pt x="138" y="486"/>
                  </a:lnTo>
                  <a:lnTo>
                    <a:pt x="150" y="480"/>
                  </a:lnTo>
                  <a:lnTo>
                    <a:pt x="156" y="474"/>
                  </a:lnTo>
                  <a:lnTo>
                    <a:pt x="162" y="468"/>
                  </a:lnTo>
                  <a:lnTo>
                    <a:pt x="162" y="456"/>
                  </a:lnTo>
                  <a:lnTo>
                    <a:pt x="168" y="456"/>
                  </a:lnTo>
                  <a:lnTo>
                    <a:pt x="168" y="462"/>
                  </a:lnTo>
                  <a:lnTo>
                    <a:pt x="186" y="468"/>
                  </a:lnTo>
                  <a:lnTo>
                    <a:pt x="192" y="474"/>
                  </a:lnTo>
                  <a:lnTo>
                    <a:pt x="192" y="468"/>
                  </a:lnTo>
                  <a:lnTo>
                    <a:pt x="204" y="468"/>
                  </a:lnTo>
                  <a:lnTo>
                    <a:pt x="204" y="456"/>
                  </a:lnTo>
                  <a:lnTo>
                    <a:pt x="204" y="450"/>
                  </a:lnTo>
                  <a:lnTo>
                    <a:pt x="216" y="450"/>
                  </a:lnTo>
                  <a:lnTo>
                    <a:pt x="222" y="450"/>
                  </a:lnTo>
                  <a:lnTo>
                    <a:pt x="228" y="450"/>
                  </a:lnTo>
                  <a:lnTo>
                    <a:pt x="228" y="444"/>
                  </a:lnTo>
                  <a:lnTo>
                    <a:pt x="240" y="444"/>
                  </a:lnTo>
                  <a:lnTo>
                    <a:pt x="246" y="444"/>
                  </a:lnTo>
                  <a:lnTo>
                    <a:pt x="252" y="444"/>
                  </a:lnTo>
                  <a:lnTo>
                    <a:pt x="252" y="432"/>
                  </a:lnTo>
                  <a:lnTo>
                    <a:pt x="252" y="426"/>
                  </a:lnTo>
                  <a:lnTo>
                    <a:pt x="258" y="414"/>
                  </a:lnTo>
                  <a:lnTo>
                    <a:pt x="258" y="408"/>
                  </a:lnTo>
                  <a:lnTo>
                    <a:pt x="282" y="402"/>
                  </a:lnTo>
                  <a:lnTo>
                    <a:pt x="294" y="420"/>
                  </a:lnTo>
                  <a:lnTo>
                    <a:pt x="294" y="414"/>
                  </a:lnTo>
                  <a:lnTo>
                    <a:pt x="312" y="414"/>
                  </a:lnTo>
                  <a:lnTo>
                    <a:pt x="330" y="414"/>
                  </a:lnTo>
                  <a:lnTo>
                    <a:pt x="330" y="396"/>
                  </a:lnTo>
                  <a:lnTo>
                    <a:pt x="324" y="390"/>
                  </a:lnTo>
                  <a:lnTo>
                    <a:pt x="312" y="378"/>
                  </a:lnTo>
                  <a:lnTo>
                    <a:pt x="324" y="360"/>
                  </a:lnTo>
                  <a:lnTo>
                    <a:pt x="330" y="360"/>
                  </a:lnTo>
                  <a:lnTo>
                    <a:pt x="336" y="360"/>
                  </a:lnTo>
                  <a:lnTo>
                    <a:pt x="342" y="348"/>
                  </a:lnTo>
                  <a:lnTo>
                    <a:pt x="342" y="336"/>
                  </a:lnTo>
                  <a:lnTo>
                    <a:pt x="336" y="336"/>
                  </a:lnTo>
                  <a:lnTo>
                    <a:pt x="330" y="330"/>
                  </a:lnTo>
                  <a:lnTo>
                    <a:pt x="330" y="324"/>
                  </a:lnTo>
                  <a:lnTo>
                    <a:pt x="324" y="324"/>
                  </a:lnTo>
                  <a:lnTo>
                    <a:pt x="330" y="318"/>
                  </a:lnTo>
                  <a:lnTo>
                    <a:pt x="336" y="318"/>
                  </a:lnTo>
                  <a:lnTo>
                    <a:pt x="342" y="324"/>
                  </a:lnTo>
                  <a:lnTo>
                    <a:pt x="348" y="324"/>
                  </a:lnTo>
                  <a:lnTo>
                    <a:pt x="348" y="312"/>
                  </a:lnTo>
                  <a:lnTo>
                    <a:pt x="348" y="306"/>
                  </a:lnTo>
                  <a:lnTo>
                    <a:pt x="354" y="312"/>
                  </a:lnTo>
                  <a:lnTo>
                    <a:pt x="354" y="306"/>
                  </a:lnTo>
                  <a:lnTo>
                    <a:pt x="354" y="300"/>
                  </a:lnTo>
                  <a:lnTo>
                    <a:pt x="384" y="288"/>
                  </a:lnTo>
                  <a:lnTo>
                    <a:pt x="390" y="300"/>
                  </a:lnTo>
                  <a:lnTo>
                    <a:pt x="402" y="300"/>
                  </a:lnTo>
                  <a:lnTo>
                    <a:pt x="408" y="288"/>
                  </a:lnTo>
                  <a:lnTo>
                    <a:pt x="420" y="294"/>
                  </a:lnTo>
                  <a:lnTo>
                    <a:pt x="420" y="300"/>
                  </a:lnTo>
                  <a:lnTo>
                    <a:pt x="426" y="294"/>
                  </a:lnTo>
                  <a:lnTo>
                    <a:pt x="432" y="294"/>
                  </a:lnTo>
                  <a:lnTo>
                    <a:pt x="444" y="306"/>
                  </a:lnTo>
                  <a:lnTo>
                    <a:pt x="450" y="306"/>
                  </a:lnTo>
                  <a:lnTo>
                    <a:pt x="450" y="312"/>
                  </a:lnTo>
                  <a:lnTo>
                    <a:pt x="456" y="312"/>
                  </a:lnTo>
                  <a:lnTo>
                    <a:pt x="462" y="306"/>
                  </a:lnTo>
                  <a:lnTo>
                    <a:pt x="468" y="306"/>
                  </a:lnTo>
                  <a:lnTo>
                    <a:pt x="468" y="300"/>
                  </a:lnTo>
                  <a:lnTo>
                    <a:pt x="474" y="300"/>
                  </a:lnTo>
                  <a:lnTo>
                    <a:pt x="480" y="300"/>
                  </a:lnTo>
                  <a:lnTo>
                    <a:pt x="486" y="300"/>
                  </a:lnTo>
                  <a:lnTo>
                    <a:pt x="492" y="300"/>
                  </a:lnTo>
                  <a:lnTo>
                    <a:pt x="498" y="300"/>
                  </a:lnTo>
                  <a:lnTo>
                    <a:pt x="504" y="300"/>
                  </a:lnTo>
                  <a:lnTo>
                    <a:pt x="510" y="306"/>
                  </a:lnTo>
                  <a:lnTo>
                    <a:pt x="516" y="300"/>
                  </a:lnTo>
                  <a:lnTo>
                    <a:pt x="522" y="306"/>
                  </a:lnTo>
                  <a:lnTo>
                    <a:pt x="528" y="306"/>
                  </a:lnTo>
                  <a:lnTo>
                    <a:pt x="540" y="318"/>
                  </a:lnTo>
                  <a:lnTo>
                    <a:pt x="546" y="318"/>
                  </a:lnTo>
                  <a:lnTo>
                    <a:pt x="552" y="318"/>
                  </a:lnTo>
                  <a:lnTo>
                    <a:pt x="558" y="324"/>
                  </a:lnTo>
                  <a:lnTo>
                    <a:pt x="558" y="318"/>
                  </a:lnTo>
                  <a:lnTo>
                    <a:pt x="558" y="312"/>
                  </a:lnTo>
                  <a:lnTo>
                    <a:pt x="564" y="318"/>
                  </a:lnTo>
                  <a:lnTo>
                    <a:pt x="564" y="312"/>
                  </a:lnTo>
                  <a:lnTo>
                    <a:pt x="570" y="312"/>
                  </a:lnTo>
                  <a:lnTo>
                    <a:pt x="576" y="306"/>
                  </a:lnTo>
                  <a:lnTo>
                    <a:pt x="588" y="300"/>
                  </a:lnTo>
                  <a:lnTo>
                    <a:pt x="588" y="306"/>
                  </a:lnTo>
                  <a:lnTo>
                    <a:pt x="594" y="306"/>
                  </a:lnTo>
                  <a:lnTo>
                    <a:pt x="594" y="300"/>
                  </a:lnTo>
                  <a:lnTo>
                    <a:pt x="600" y="294"/>
                  </a:lnTo>
                  <a:lnTo>
                    <a:pt x="606" y="294"/>
                  </a:lnTo>
                  <a:lnTo>
                    <a:pt x="612" y="300"/>
                  </a:lnTo>
                  <a:lnTo>
                    <a:pt x="612" y="306"/>
                  </a:lnTo>
                  <a:lnTo>
                    <a:pt x="618" y="306"/>
                  </a:lnTo>
                  <a:lnTo>
                    <a:pt x="630" y="300"/>
                  </a:lnTo>
                  <a:lnTo>
                    <a:pt x="636" y="306"/>
                  </a:lnTo>
                  <a:lnTo>
                    <a:pt x="636" y="318"/>
                  </a:lnTo>
                  <a:lnTo>
                    <a:pt x="642" y="324"/>
                  </a:lnTo>
                  <a:lnTo>
                    <a:pt x="648" y="318"/>
                  </a:lnTo>
                  <a:lnTo>
                    <a:pt x="648" y="324"/>
                  </a:lnTo>
                  <a:lnTo>
                    <a:pt x="648" y="318"/>
                  </a:lnTo>
                  <a:lnTo>
                    <a:pt x="654" y="312"/>
                  </a:lnTo>
                  <a:lnTo>
                    <a:pt x="660" y="312"/>
                  </a:lnTo>
                  <a:lnTo>
                    <a:pt x="660" y="318"/>
                  </a:lnTo>
                  <a:lnTo>
                    <a:pt x="660" y="324"/>
                  </a:lnTo>
                  <a:lnTo>
                    <a:pt x="666" y="318"/>
                  </a:lnTo>
                  <a:lnTo>
                    <a:pt x="666" y="312"/>
                  </a:lnTo>
                  <a:lnTo>
                    <a:pt x="672" y="318"/>
                  </a:lnTo>
                  <a:lnTo>
                    <a:pt x="678" y="312"/>
                  </a:lnTo>
                  <a:lnTo>
                    <a:pt x="678" y="306"/>
                  </a:lnTo>
                  <a:lnTo>
                    <a:pt x="678" y="312"/>
                  </a:lnTo>
                  <a:lnTo>
                    <a:pt x="684" y="312"/>
                  </a:lnTo>
                  <a:lnTo>
                    <a:pt x="678" y="300"/>
                  </a:lnTo>
                  <a:lnTo>
                    <a:pt x="696" y="282"/>
                  </a:lnTo>
                  <a:lnTo>
                    <a:pt x="720" y="276"/>
                  </a:lnTo>
                  <a:lnTo>
                    <a:pt x="726" y="270"/>
                  </a:lnTo>
                  <a:lnTo>
                    <a:pt x="732" y="264"/>
                  </a:lnTo>
                  <a:lnTo>
                    <a:pt x="738" y="264"/>
                  </a:lnTo>
                  <a:lnTo>
                    <a:pt x="738" y="258"/>
                  </a:lnTo>
                  <a:lnTo>
                    <a:pt x="732" y="252"/>
                  </a:lnTo>
                  <a:lnTo>
                    <a:pt x="738" y="246"/>
                  </a:lnTo>
                  <a:lnTo>
                    <a:pt x="732" y="240"/>
                  </a:lnTo>
                  <a:lnTo>
                    <a:pt x="738" y="234"/>
                  </a:lnTo>
                  <a:lnTo>
                    <a:pt x="744" y="222"/>
                  </a:lnTo>
                  <a:lnTo>
                    <a:pt x="738" y="216"/>
                  </a:lnTo>
                  <a:lnTo>
                    <a:pt x="738" y="210"/>
                  </a:lnTo>
                  <a:lnTo>
                    <a:pt x="744" y="210"/>
                  </a:lnTo>
                  <a:lnTo>
                    <a:pt x="744" y="216"/>
                  </a:lnTo>
                  <a:lnTo>
                    <a:pt x="750" y="216"/>
                  </a:lnTo>
                  <a:lnTo>
                    <a:pt x="756" y="216"/>
                  </a:lnTo>
                  <a:lnTo>
                    <a:pt x="756" y="204"/>
                  </a:lnTo>
                  <a:lnTo>
                    <a:pt x="762" y="204"/>
                  </a:lnTo>
                  <a:lnTo>
                    <a:pt x="768" y="216"/>
                  </a:lnTo>
                  <a:lnTo>
                    <a:pt x="786" y="216"/>
                  </a:lnTo>
                  <a:lnTo>
                    <a:pt x="792" y="216"/>
                  </a:lnTo>
                  <a:lnTo>
                    <a:pt x="792" y="210"/>
                  </a:lnTo>
                  <a:lnTo>
                    <a:pt x="786" y="198"/>
                  </a:lnTo>
                  <a:lnTo>
                    <a:pt x="792" y="198"/>
                  </a:lnTo>
                  <a:lnTo>
                    <a:pt x="798" y="192"/>
                  </a:lnTo>
                  <a:lnTo>
                    <a:pt x="810" y="204"/>
                  </a:lnTo>
                  <a:lnTo>
                    <a:pt x="822" y="192"/>
                  </a:lnTo>
                  <a:lnTo>
                    <a:pt x="828" y="186"/>
                  </a:lnTo>
                  <a:lnTo>
                    <a:pt x="834" y="186"/>
                  </a:lnTo>
                  <a:lnTo>
                    <a:pt x="840" y="192"/>
                  </a:lnTo>
                  <a:lnTo>
                    <a:pt x="846" y="198"/>
                  </a:lnTo>
                  <a:lnTo>
                    <a:pt x="846" y="192"/>
                  </a:lnTo>
                  <a:lnTo>
                    <a:pt x="876" y="210"/>
                  </a:lnTo>
                  <a:lnTo>
                    <a:pt x="882" y="216"/>
                  </a:lnTo>
                  <a:lnTo>
                    <a:pt x="876" y="222"/>
                  </a:lnTo>
                  <a:lnTo>
                    <a:pt x="876" y="228"/>
                  </a:lnTo>
                  <a:lnTo>
                    <a:pt x="888" y="228"/>
                  </a:lnTo>
                  <a:lnTo>
                    <a:pt x="894" y="216"/>
                  </a:lnTo>
                  <a:lnTo>
                    <a:pt x="900" y="210"/>
                  </a:lnTo>
                  <a:lnTo>
                    <a:pt x="906" y="210"/>
                  </a:lnTo>
                  <a:lnTo>
                    <a:pt x="912" y="210"/>
                  </a:lnTo>
                  <a:lnTo>
                    <a:pt x="924" y="204"/>
                  </a:lnTo>
                  <a:lnTo>
                    <a:pt x="930" y="204"/>
                  </a:lnTo>
                  <a:lnTo>
                    <a:pt x="936" y="210"/>
                  </a:lnTo>
                  <a:lnTo>
                    <a:pt x="942" y="204"/>
                  </a:lnTo>
                  <a:lnTo>
                    <a:pt x="948" y="204"/>
                  </a:lnTo>
                  <a:lnTo>
                    <a:pt x="954" y="204"/>
                  </a:lnTo>
                  <a:lnTo>
                    <a:pt x="948" y="222"/>
                  </a:lnTo>
                  <a:lnTo>
                    <a:pt x="960" y="222"/>
                  </a:lnTo>
                  <a:lnTo>
                    <a:pt x="960" y="210"/>
                  </a:lnTo>
                  <a:lnTo>
                    <a:pt x="972" y="210"/>
                  </a:lnTo>
                  <a:lnTo>
                    <a:pt x="972" y="198"/>
                  </a:lnTo>
                  <a:lnTo>
                    <a:pt x="972" y="186"/>
                  </a:lnTo>
                  <a:lnTo>
                    <a:pt x="966" y="186"/>
                  </a:lnTo>
                  <a:lnTo>
                    <a:pt x="966" y="174"/>
                  </a:lnTo>
                  <a:lnTo>
                    <a:pt x="972" y="168"/>
                  </a:lnTo>
                  <a:lnTo>
                    <a:pt x="984" y="168"/>
                  </a:lnTo>
                  <a:lnTo>
                    <a:pt x="990" y="168"/>
                  </a:lnTo>
                  <a:lnTo>
                    <a:pt x="984" y="162"/>
                  </a:lnTo>
                  <a:lnTo>
                    <a:pt x="1002" y="162"/>
                  </a:lnTo>
                  <a:lnTo>
                    <a:pt x="1002" y="156"/>
                  </a:lnTo>
                  <a:lnTo>
                    <a:pt x="1002" y="150"/>
                  </a:lnTo>
                  <a:lnTo>
                    <a:pt x="1008" y="132"/>
                  </a:lnTo>
                  <a:lnTo>
                    <a:pt x="1014" y="120"/>
                  </a:lnTo>
                  <a:lnTo>
                    <a:pt x="1020" y="120"/>
                  </a:lnTo>
                  <a:lnTo>
                    <a:pt x="1026" y="114"/>
                  </a:lnTo>
                  <a:lnTo>
                    <a:pt x="1020" y="114"/>
                  </a:lnTo>
                  <a:lnTo>
                    <a:pt x="1020" y="108"/>
                  </a:lnTo>
                  <a:lnTo>
                    <a:pt x="1026" y="108"/>
                  </a:lnTo>
                  <a:lnTo>
                    <a:pt x="1026" y="102"/>
                  </a:lnTo>
                  <a:lnTo>
                    <a:pt x="1032" y="102"/>
                  </a:lnTo>
                  <a:lnTo>
                    <a:pt x="1032" y="108"/>
                  </a:lnTo>
                  <a:lnTo>
                    <a:pt x="1038" y="108"/>
                  </a:lnTo>
                  <a:lnTo>
                    <a:pt x="1044" y="102"/>
                  </a:lnTo>
                  <a:lnTo>
                    <a:pt x="1056" y="108"/>
                  </a:lnTo>
                  <a:lnTo>
                    <a:pt x="1068" y="126"/>
                  </a:lnTo>
                  <a:lnTo>
                    <a:pt x="1062" y="132"/>
                  </a:lnTo>
                  <a:lnTo>
                    <a:pt x="1068" y="132"/>
                  </a:lnTo>
                  <a:lnTo>
                    <a:pt x="1068" y="138"/>
                  </a:lnTo>
                  <a:lnTo>
                    <a:pt x="1074" y="138"/>
                  </a:lnTo>
                  <a:lnTo>
                    <a:pt x="1080" y="144"/>
                  </a:lnTo>
                  <a:lnTo>
                    <a:pt x="1086" y="138"/>
                  </a:lnTo>
                  <a:lnTo>
                    <a:pt x="1086" y="132"/>
                  </a:lnTo>
                  <a:lnTo>
                    <a:pt x="1086" y="126"/>
                  </a:lnTo>
                  <a:lnTo>
                    <a:pt x="1092" y="126"/>
                  </a:lnTo>
                  <a:lnTo>
                    <a:pt x="1098" y="132"/>
                  </a:lnTo>
                  <a:lnTo>
                    <a:pt x="1104" y="126"/>
                  </a:lnTo>
                  <a:lnTo>
                    <a:pt x="1104" y="132"/>
                  </a:lnTo>
                  <a:lnTo>
                    <a:pt x="1110" y="138"/>
                  </a:lnTo>
                  <a:lnTo>
                    <a:pt x="1104" y="138"/>
                  </a:lnTo>
                  <a:lnTo>
                    <a:pt x="1104" y="144"/>
                  </a:lnTo>
                  <a:lnTo>
                    <a:pt x="1104" y="150"/>
                  </a:lnTo>
                  <a:lnTo>
                    <a:pt x="1110" y="150"/>
                  </a:lnTo>
                  <a:lnTo>
                    <a:pt x="1110" y="156"/>
                  </a:lnTo>
                  <a:lnTo>
                    <a:pt x="1116" y="150"/>
                  </a:lnTo>
                  <a:lnTo>
                    <a:pt x="1116" y="156"/>
                  </a:lnTo>
                  <a:lnTo>
                    <a:pt x="1116" y="162"/>
                  </a:lnTo>
                  <a:lnTo>
                    <a:pt x="1122" y="168"/>
                  </a:lnTo>
                  <a:lnTo>
                    <a:pt x="1122" y="180"/>
                  </a:lnTo>
                  <a:lnTo>
                    <a:pt x="1122" y="186"/>
                  </a:lnTo>
                  <a:lnTo>
                    <a:pt x="1128" y="198"/>
                  </a:lnTo>
                  <a:lnTo>
                    <a:pt x="1134" y="192"/>
                  </a:lnTo>
                  <a:lnTo>
                    <a:pt x="1134" y="186"/>
                  </a:lnTo>
                  <a:lnTo>
                    <a:pt x="1134" y="180"/>
                  </a:lnTo>
                  <a:lnTo>
                    <a:pt x="1140" y="174"/>
                  </a:lnTo>
                  <a:lnTo>
                    <a:pt x="1140" y="180"/>
                  </a:lnTo>
                  <a:lnTo>
                    <a:pt x="1146" y="180"/>
                  </a:lnTo>
                  <a:lnTo>
                    <a:pt x="1146" y="186"/>
                  </a:lnTo>
                  <a:lnTo>
                    <a:pt x="1158" y="192"/>
                  </a:lnTo>
                  <a:lnTo>
                    <a:pt x="1158" y="180"/>
                  </a:lnTo>
                  <a:lnTo>
                    <a:pt x="1164" y="180"/>
                  </a:lnTo>
                  <a:lnTo>
                    <a:pt x="1164" y="186"/>
                  </a:lnTo>
                  <a:lnTo>
                    <a:pt x="1170" y="186"/>
                  </a:lnTo>
                  <a:lnTo>
                    <a:pt x="1176" y="180"/>
                  </a:lnTo>
                  <a:lnTo>
                    <a:pt x="1182" y="186"/>
                  </a:lnTo>
                  <a:lnTo>
                    <a:pt x="1194" y="186"/>
                  </a:lnTo>
                  <a:lnTo>
                    <a:pt x="1188" y="168"/>
                  </a:lnTo>
                  <a:lnTo>
                    <a:pt x="1194" y="162"/>
                  </a:lnTo>
                  <a:lnTo>
                    <a:pt x="1194" y="174"/>
                  </a:lnTo>
                  <a:lnTo>
                    <a:pt x="1212" y="168"/>
                  </a:lnTo>
                  <a:lnTo>
                    <a:pt x="1212" y="174"/>
                  </a:lnTo>
                  <a:lnTo>
                    <a:pt x="1230" y="174"/>
                  </a:lnTo>
                  <a:lnTo>
                    <a:pt x="1236" y="174"/>
                  </a:lnTo>
                  <a:lnTo>
                    <a:pt x="1236" y="168"/>
                  </a:lnTo>
                  <a:lnTo>
                    <a:pt x="1260" y="168"/>
                  </a:lnTo>
                  <a:lnTo>
                    <a:pt x="1260" y="162"/>
                  </a:lnTo>
                  <a:lnTo>
                    <a:pt x="1266" y="162"/>
                  </a:lnTo>
                  <a:lnTo>
                    <a:pt x="1272" y="162"/>
                  </a:lnTo>
                  <a:lnTo>
                    <a:pt x="1266" y="156"/>
                  </a:lnTo>
                  <a:lnTo>
                    <a:pt x="1260" y="156"/>
                  </a:lnTo>
                  <a:lnTo>
                    <a:pt x="1260" y="150"/>
                  </a:lnTo>
                  <a:lnTo>
                    <a:pt x="1254" y="156"/>
                  </a:lnTo>
                  <a:lnTo>
                    <a:pt x="1254" y="150"/>
                  </a:lnTo>
                  <a:lnTo>
                    <a:pt x="1254" y="144"/>
                  </a:lnTo>
                  <a:lnTo>
                    <a:pt x="1248" y="138"/>
                  </a:lnTo>
                  <a:lnTo>
                    <a:pt x="1254" y="120"/>
                  </a:lnTo>
                  <a:lnTo>
                    <a:pt x="1260" y="114"/>
                  </a:lnTo>
                  <a:lnTo>
                    <a:pt x="1254" y="114"/>
                  </a:lnTo>
                  <a:lnTo>
                    <a:pt x="1248" y="108"/>
                  </a:lnTo>
                  <a:lnTo>
                    <a:pt x="1260" y="96"/>
                  </a:lnTo>
                  <a:lnTo>
                    <a:pt x="1272" y="96"/>
                  </a:lnTo>
                  <a:lnTo>
                    <a:pt x="1272" y="78"/>
                  </a:lnTo>
                  <a:lnTo>
                    <a:pt x="1254" y="78"/>
                  </a:lnTo>
                  <a:lnTo>
                    <a:pt x="1224" y="72"/>
                  </a:lnTo>
                  <a:lnTo>
                    <a:pt x="1224" y="60"/>
                  </a:lnTo>
                  <a:lnTo>
                    <a:pt x="1230" y="36"/>
                  </a:lnTo>
                  <a:lnTo>
                    <a:pt x="1260" y="6"/>
                  </a:lnTo>
                  <a:lnTo>
                    <a:pt x="1278" y="12"/>
                  </a:lnTo>
                  <a:lnTo>
                    <a:pt x="1284" y="12"/>
                  </a:lnTo>
                  <a:lnTo>
                    <a:pt x="1296" y="6"/>
                  </a:lnTo>
                  <a:lnTo>
                    <a:pt x="1308" y="0"/>
                  </a:lnTo>
                  <a:lnTo>
                    <a:pt x="1314" y="6"/>
                  </a:lnTo>
                  <a:lnTo>
                    <a:pt x="1314" y="12"/>
                  </a:lnTo>
                  <a:lnTo>
                    <a:pt x="1314" y="24"/>
                  </a:lnTo>
                  <a:lnTo>
                    <a:pt x="1320" y="30"/>
                  </a:lnTo>
                  <a:lnTo>
                    <a:pt x="1332" y="36"/>
                  </a:lnTo>
                  <a:lnTo>
                    <a:pt x="1344" y="42"/>
                  </a:lnTo>
                  <a:lnTo>
                    <a:pt x="1356" y="36"/>
                  </a:lnTo>
                  <a:lnTo>
                    <a:pt x="1368" y="48"/>
                  </a:lnTo>
                  <a:lnTo>
                    <a:pt x="1380" y="54"/>
                  </a:lnTo>
                  <a:lnTo>
                    <a:pt x="1386" y="66"/>
                  </a:lnTo>
                  <a:lnTo>
                    <a:pt x="1386" y="78"/>
                  </a:lnTo>
                  <a:lnTo>
                    <a:pt x="1386" y="84"/>
                  </a:lnTo>
                  <a:lnTo>
                    <a:pt x="1386" y="96"/>
                  </a:lnTo>
                  <a:lnTo>
                    <a:pt x="1398" y="96"/>
                  </a:lnTo>
                  <a:lnTo>
                    <a:pt x="1404" y="102"/>
                  </a:lnTo>
                  <a:lnTo>
                    <a:pt x="1398" y="108"/>
                  </a:lnTo>
                  <a:lnTo>
                    <a:pt x="1410" y="108"/>
                  </a:lnTo>
                  <a:lnTo>
                    <a:pt x="1416" y="114"/>
                  </a:lnTo>
                  <a:lnTo>
                    <a:pt x="1416" y="108"/>
                  </a:lnTo>
                  <a:lnTo>
                    <a:pt x="1410" y="60"/>
                  </a:lnTo>
                  <a:lnTo>
                    <a:pt x="1422" y="66"/>
                  </a:lnTo>
                  <a:lnTo>
                    <a:pt x="1422" y="72"/>
                  </a:lnTo>
                  <a:lnTo>
                    <a:pt x="1434" y="84"/>
                  </a:lnTo>
                  <a:lnTo>
                    <a:pt x="1434" y="96"/>
                  </a:lnTo>
                  <a:lnTo>
                    <a:pt x="1428" y="96"/>
                  </a:lnTo>
                  <a:lnTo>
                    <a:pt x="1428" y="102"/>
                  </a:lnTo>
                  <a:lnTo>
                    <a:pt x="1434" y="108"/>
                  </a:lnTo>
                  <a:lnTo>
                    <a:pt x="1446" y="108"/>
                  </a:lnTo>
                  <a:lnTo>
                    <a:pt x="1446" y="114"/>
                  </a:lnTo>
                  <a:lnTo>
                    <a:pt x="1446" y="120"/>
                  </a:lnTo>
                  <a:lnTo>
                    <a:pt x="1458" y="132"/>
                  </a:lnTo>
                  <a:lnTo>
                    <a:pt x="1452" y="144"/>
                  </a:lnTo>
                  <a:lnTo>
                    <a:pt x="1440" y="150"/>
                  </a:lnTo>
                  <a:lnTo>
                    <a:pt x="1440" y="156"/>
                  </a:lnTo>
                  <a:lnTo>
                    <a:pt x="1446" y="162"/>
                  </a:lnTo>
                  <a:lnTo>
                    <a:pt x="1452" y="180"/>
                  </a:lnTo>
                  <a:lnTo>
                    <a:pt x="1446" y="186"/>
                  </a:lnTo>
                  <a:lnTo>
                    <a:pt x="1452" y="186"/>
                  </a:lnTo>
                  <a:lnTo>
                    <a:pt x="1458" y="186"/>
                  </a:lnTo>
                  <a:lnTo>
                    <a:pt x="1464" y="192"/>
                  </a:lnTo>
                  <a:lnTo>
                    <a:pt x="1470" y="192"/>
                  </a:lnTo>
                  <a:lnTo>
                    <a:pt x="1482" y="198"/>
                  </a:lnTo>
                  <a:lnTo>
                    <a:pt x="1488" y="180"/>
                  </a:lnTo>
                  <a:lnTo>
                    <a:pt x="1494" y="180"/>
                  </a:lnTo>
                  <a:lnTo>
                    <a:pt x="1500" y="180"/>
                  </a:lnTo>
                  <a:lnTo>
                    <a:pt x="1512" y="180"/>
                  </a:lnTo>
                  <a:lnTo>
                    <a:pt x="1512" y="198"/>
                  </a:lnTo>
                  <a:lnTo>
                    <a:pt x="1518" y="204"/>
                  </a:lnTo>
                  <a:lnTo>
                    <a:pt x="1524" y="198"/>
                  </a:lnTo>
                  <a:lnTo>
                    <a:pt x="1530" y="198"/>
                  </a:lnTo>
                  <a:lnTo>
                    <a:pt x="1542" y="198"/>
                  </a:lnTo>
                  <a:lnTo>
                    <a:pt x="1542" y="204"/>
                  </a:lnTo>
                  <a:lnTo>
                    <a:pt x="1542" y="210"/>
                  </a:lnTo>
                  <a:lnTo>
                    <a:pt x="1548" y="210"/>
                  </a:lnTo>
                  <a:lnTo>
                    <a:pt x="1554" y="204"/>
                  </a:lnTo>
                  <a:lnTo>
                    <a:pt x="1566" y="204"/>
                  </a:lnTo>
                  <a:lnTo>
                    <a:pt x="1572" y="198"/>
                  </a:lnTo>
                  <a:lnTo>
                    <a:pt x="1572" y="192"/>
                  </a:lnTo>
                  <a:lnTo>
                    <a:pt x="1566" y="186"/>
                  </a:lnTo>
                  <a:lnTo>
                    <a:pt x="1578" y="186"/>
                  </a:lnTo>
                  <a:lnTo>
                    <a:pt x="1584" y="186"/>
                  </a:lnTo>
                  <a:lnTo>
                    <a:pt x="1584" y="174"/>
                  </a:lnTo>
                  <a:lnTo>
                    <a:pt x="1590" y="174"/>
                  </a:lnTo>
                  <a:lnTo>
                    <a:pt x="1596" y="174"/>
                  </a:lnTo>
                  <a:lnTo>
                    <a:pt x="1602" y="180"/>
                  </a:lnTo>
                  <a:lnTo>
                    <a:pt x="1608" y="186"/>
                  </a:lnTo>
                  <a:lnTo>
                    <a:pt x="1614" y="192"/>
                  </a:lnTo>
                  <a:lnTo>
                    <a:pt x="1638" y="192"/>
                  </a:lnTo>
                  <a:lnTo>
                    <a:pt x="1650" y="192"/>
                  </a:lnTo>
                  <a:lnTo>
                    <a:pt x="1668" y="204"/>
                  </a:lnTo>
                  <a:lnTo>
                    <a:pt x="1674" y="210"/>
                  </a:lnTo>
                  <a:lnTo>
                    <a:pt x="1686" y="216"/>
                  </a:lnTo>
                  <a:close/>
                </a:path>
              </a:pathLst>
            </a:custGeom>
            <a:solidFill>
              <a:srgbClr val="C0504D">
                <a:lumMod val="60000"/>
                <a:lumOff val="40000"/>
              </a:srgbClr>
            </a:solidFill>
            <a:ln w="9525">
              <a:solidFill>
                <a:sysClr val="window" lastClr="FFFFFF">
                  <a:lumMod val="65000"/>
                </a:sysClr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0" name="Freeform 19"/>
            <p:cNvSpPr>
              <a:spLocks noEditPoints="1"/>
            </p:cNvSpPr>
            <p:nvPr/>
          </p:nvSpPr>
          <p:spPr bwMode="gray">
            <a:xfrm>
              <a:off x="6845116" y="3818747"/>
              <a:ext cx="1261631" cy="898320"/>
            </a:xfrm>
            <a:custGeom>
              <a:avLst/>
              <a:gdLst>
                <a:gd name="T0" fmla="*/ 488975 w 1536"/>
                <a:gd name="T1" fmla="*/ 356000 h 1092"/>
                <a:gd name="T2" fmla="*/ 486743 w 1536"/>
                <a:gd name="T3" fmla="*/ 356000 h 1092"/>
                <a:gd name="T4" fmla="*/ 225509 w 1536"/>
                <a:gd name="T5" fmla="*/ 347044 h 1092"/>
                <a:gd name="T6" fmla="*/ 180854 w 1536"/>
                <a:gd name="T7" fmla="*/ 344805 h 1092"/>
                <a:gd name="T8" fmla="*/ 439854 w 1536"/>
                <a:gd name="T9" fmla="*/ 333610 h 1092"/>
                <a:gd name="T10" fmla="*/ 404130 w 1536"/>
                <a:gd name="T11" fmla="*/ 326893 h 1092"/>
                <a:gd name="T12" fmla="*/ 509070 w 1536"/>
                <a:gd name="T13" fmla="*/ 387346 h 1092"/>
                <a:gd name="T14" fmla="*/ 506837 w 1536"/>
                <a:gd name="T15" fmla="*/ 367195 h 1092"/>
                <a:gd name="T16" fmla="*/ 486743 w 1536"/>
                <a:gd name="T17" fmla="*/ 344805 h 1092"/>
                <a:gd name="T18" fmla="*/ 497906 w 1536"/>
                <a:gd name="T19" fmla="*/ 326893 h 1092"/>
                <a:gd name="T20" fmla="*/ 520233 w 1536"/>
                <a:gd name="T21" fmla="*/ 396302 h 1092"/>
                <a:gd name="T22" fmla="*/ 415293 w 1536"/>
                <a:gd name="T23" fmla="*/ 340327 h 1092"/>
                <a:gd name="T24" fmla="*/ 102707 w 1536"/>
                <a:gd name="T25" fmla="*/ 324654 h 1092"/>
                <a:gd name="T26" fmla="*/ 413061 w 1536"/>
                <a:gd name="T27" fmla="*/ 320176 h 1092"/>
                <a:gd name="T28" fmla="*/ 558191 w 1536"/>
                <a:gd name="T29" fmla="*/ 322415 h 1092"/>
                <a:gd name="T30" fmla="*/ 538096 w 1536"/>
                <a:gd name="T31" fmla="*/ 322415 h 1092"/>
                <a:gd name="T32" fmla="*/ 33491 w 1536"/>
                <a:gd name="T33" fmla="*/ 291069 h 1092"/>
                <a:gd name="T34" fmla="*/ 24560 w 1536"/>
                <a:gd name="T35" fmla="*/ 297786 h 1092"/>
                <a:gd name="T36" fmla="*/ 55819 w 1536"/>
                <a:gd name="T37" fmla="*/ 311220 h 1092"/>
                <a:gd name="T38" fmla="*/ 4466 w 1536"/>
                <a:gd name="T39" fmla="*/ 288830 h 1092"/>
                <a:gd name="T40" fmla="*/ 435389 w 1536"/>
                <a:gd name="T41" fmla="*/ 71648 h 1092"/>
                <a:gd name="T42" fmla="*/ 459949 w 1536"/>
                <a:gd name="T43" fmla="*/ 118667 h 1092"/>
                <a:gd name="T44" fmla="*/ 471113 w 1536"/>
                <a:gd name="T45" fmla="*/ 194792 h 1092"/>
                <a:gd name="T46" fmla="*/ 535863 w 1536"/>
                <a:gd name="T47" fmla="*/ 248528 h 1092"/>
                <a:gd name="T48" fmla="*/ 500139 w 1536"/>
                <a:gd name="T49" fmla="*/ 315698 h 1092"/>
                <a:gd name="T50" fmla="*/ 473345 w 1536"/>
                <a:gd name="T51" fmla="*/ 333610 h 1092"/>
                <a:gd name="T52" fmla="*/ 448786 w 1536"/>
                <a:gd name="T53" fmla="*/ 353761 h 1092"/>
                <a:gd name="T54" fmla="*/ 444320 w 1536"/>
                <a:gd name="T55" fmla="*/ 338088 h 1092"/>
                <a:gd name="T56" fmla="*/ 462182 w 1536"/>
                <a:gd name="T57" fmla="*/ 335849 h 1092"/>
                <a:gd name="T58" fmla="*/ 453250 w 1536"/>
                <a:gd name="T59" fmla="*/ 324654 h 1092"/>
                <a:gd name="T60" fmla="*/ 424225 w 1536"/>
                <a:gd name="T61" fmla="*/ 297786 h 1092"/>
                <a:gd name="T62" fmla="*/ 426458 w 1536"/>
                <a:gd name="T63" fmla="*/ 320176 h 1092"/>
                <a:gd name="T64" fmla="*/ 404130 w 1536"/>
                <a:gd name="T65" fmla="*/ 291069 h 1092"/>
                <a:gd name="T66" fmla="*/ 399664 w 1536"/>
                <a:gd name="T67" fmla="*/ 306742 h 1092"/>
                <a:gd name="T68" fmla="*/ 397432 w 1536"/>
                <a:gd name="T69" fmla="*/ 308981 h 1092"/>
                <a:gd name="T70" fmla="*/ 397432 w 1536"/>
                <a:gd name="T71" fmla="*/ 320176 h 1092"/>
                <a:gd name="T72" fmla="*/ 381803 w 1536"/>
                <a:gd name="T73" fmla="*/ 329132 h 1092"/>
                <a:gd name="T74" fmla="*/ 350544 w 1536"/>
                <a:gd name="T75" fmla="*/ 306742 h 1092"/>
                <a:gd name="T76" fmla="*/ 337147 w 1536"/>
                <a:gd name="T77" fmla="*/ 308981 h 1092"/>
                <a:gd name="T78" fmla="*/ 303656 w 1536"/>
                <a:gd name="T79" fmla="*/ 329132 h 1092"/>
                <a:gd name="T80" fmla="*/ 296957 w 1536"/>
                <a:gd name="T81" fmla="*/ 344805 h 1092"/>
                <a:gd name="T82" fmla="*/ 267931 w 1536"/>
                <a:gd name="T83" fmla="*/ 338088 h 1092"/>
                <a:gd name="T84" fmla="*/ 256768 w 1536"/>
                <a:gd name="T85" fmla="*/ 322415 h 1092"/>
                <a:gd name="T86" fmla="*/ 241139 w 1536"/>
                <a:gd name="T87" fmla="*/ 324654 h 1092"/>
                <a:gd name="T88" fmla="*/ 203181 w 1536"/>
                <a:gd name="T89" fmla="*/ 329132 h 1092"/>
                <a:gd name="T90" fmla="*/ 151828 w 1536"/>
                <a:gd name="T91" fmla="*/ 338088 h 1092"/>
                <a:gd name="T92" fmla="*/ 102707 w 1536"/>
                <a:gd name="T93" fmla="*/ 315698 h 1092"/>
                <a:gd name="T94" fmla="*/ 66983 w 1536"/>
                <a:gd name="T95" fmla="*/ 291069 h 1092"/>
                <a:gd name="T96" fmla="*/ 37957 w 1536"/>
                <a:gd name="T97" fmla="*/ 288830 h 1092"/>
                <a:gd name="T98" fmla="*/ 82612 w 1536"/>
                <a:gd name="T99" fmla="*/ 270918 h 1092"/>
                <a:gd name="T100" fmla="*/ 60285 w 1536"/>
                <a:gd name="T101" fmla="*/ 253006 h 1092"/>
                <a:gd name="T102" fmla="*/ 102707 w 1536"/>
                <a:gd name="T103" fmla="*/ 248528 h 1092"/>
                <a:gd name="T104" fmla="*/ 127267 w 1536"/>
                <a:gd name="T105" fmla="*/ 250767 h 1092"/>
                <a:gd name="T106" fmla="*/ 100474 w 1536"/>
                <a:gd name="T107" fmla="*/ 230616 h 1092"/>
                <a:gd name="T108" fmla="*/ 84845 w 1536"/>
                <a:gd name="T109" fmla="*/ 194792 h 1092"/>
                <a:gd name="T110" fmla="*/ 156294 w 1536"/>
                <a:gd name="T111" fmla="*/ 161208 h 1092"/>
                <a:gd name="T112" fmla="*/ 203181 w 1536"/>
                <a:gd name="T113" fmla="*/ 156730 h 1092"/>
                <a:gd name="T114" fmla="*/ 212112 w 1536"/>
                <a:gd name="T115" fmla="*/ 105232 h 1092"/>
                <a:gd name="T116" fmla="*/ 241139 w 1536"/>
                <a:gd name="T117" fmla="*/ 71648 h 1092"/>
                <a:gd name="T118" fmla="*/ 247837 w 1536"/>
                <a:gd name="T119" fmla="*/ 20151 h 1092"/>
                <a:gd name="T120" fmla="*/ 272397 w 1536"/>
                <a:gd name="T121" fmla="*/ 22390 h 1092"/>
                <a:gd name="T122" fmla="*/ 317053 w 1536"/>
                <a:gd name="T123" fmla="*/ 22390 h 109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36"/>
                <a:gd name="T187" fmla="*/ 0 h 1092"/>
                <a:gd name="T188" fmla="*/ 1536 w 1536"/>
                <a:gd name="T189" fmla="*/ 1092 h 109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36" h="1092">
                  <a:moveTo>
                    <a:pt x="1326" y="1002"/>
                  </a:moveTo>
                  <a:lnTo>
                    <a:pt x="1332" y="1002"/>
                  </a:lnTo>
                  <a:lnTo>
                    <a:pt x="1326" y="1002"/>
                  </a:lnTo>
                  <a:lnTo>
                    <a:pt x="1320" y="996"/>
                  </a:lnTo>
                  <a:lnTo>
                    <a:pt x="1320" y="984"/>
                  </a:lnTo>
                  <a:lnTo>
                    <a:pt x="1314" y="978"/>
                  </a:lnTo>
                  <a:lnTo>
                    <a:pt x="1320" y="978"/>
                  </a:lnTo>
                  <a:lnTo>
                    <a:pt x="1320" y="990"/>
                  </a:lnTo>
                  <a:lnTo>
                    <a:pt x="1326" y="996"/>
                  </a:lnTo>
                  <a:lnTo>
                    <a:pt x="1326" y="1002"/>
                  </a:lnTo>
                  <a:close/>
                  <a:moveTo>
                    <a:pt x="1194" y="954"/>
                  </a:moveTo>
                  <a:lnTo>
                    <a:pt x="1194" y="960"/>
                  </a:lnTo>
                  <a:lnTo>
                    <a:pt x="1194" y="966"/>
                  </a:lnTo>
                  <a:lnTo>
                    <a:pt x="1194" y="960"/>
                  </a:lnTo>
                  <a:lnTo>
                    <a:pt x="1188" y="960"/>
                  </a:lnTo>
                  <a:lnTo>
                    <a:pt x="1188" y="954"/>
                  </a:lnTo>
                  <a:lnTo>
                    <a:pt x="1194" y="954"/>
                  </a:lnTo>
                  <a:lnTo>
                    <a:pt x="1194" y="948"/>
                  </a:lnTo>
                  <a:lnTo>
                    <a:pt x="1194" y="954"/>
                  </a:lnTo>
                  <a:close/>
                  <a:moveTo>
                    <a:pt x="1308" y="954"/>
                  </a:moveTo>
                  <a:lnTo>
                    <a:pt x="1314" y="954"/>
                  </a:lnTo>
                  <a:lnTo>
                    <a:pt x="1320" y="948"/>
                  </a:lnTo>
                  <a:lnTo>
                    <a:pt x="1320" y="954"/>
                  </a:lnTo>
                  <a:lnTo>
                    <a:pt x="1320" y="948"/>
                  </a:lnTo>
                  <a:lnTo>
                    <a:pt x="1326" y="948"/>
                  </a:lnTo>
                  <a:lnTo>
                    <a:pt x="1320" y="954"/>
                  </a:lnTo>
                  <a:lnTo>
                    <a:pt x="1320" y="960"/>
                  </a:lnTo>
                  <a:lnTo>
                    <a:pt x="1320" y="966"/>
                  </a:lnTo>
                  <a:lnTo>
                    <a:pt x="1314" y="966"/>
                  </a:lnTo>
                  <a:lnTo>
                    <a:pt x="1314" y="960"/>
                  </a:lnTo>
                  <a:lnTo>
                    <a:pt x="1308" y="960"/>
                  </a:lnTo>
                  <a:lnTo>
                    <a:pt x="1314" y="966"/>
                  </a:lnTo>
                  <a:lnTo>
                    <a:pt x="1314" y="972"/>
                  </a:lnTo>
                  <a:lnTo>
                    <a:pt x="1308" y="966"/>
                  </a:lnTo>
                  <a:lnTo>
                    <a:pt x="1308" y="960"/>
                  </a:lnTo>
                  <a:lnTo>
                    <a:pt x="1302" y="960"/>
                  </a:lnTo>
                  <a:lnTo>
                    <a:pt x="1296" y="954"/>
                  </a:lnTo>
                  <a:lnTo>
                    <a:pt x="1290" y="948"/>
                  </a:lnTo>
                  <a:lnTo>
                    <a:pt x="1290" y="942"/>
                  </a:lnTo>
                  <a:lnTo>
                    <a:pt x="1296" y="942"/>
                  </a:lnTo>
                  <a:lnTo>
                    <a:pt x="1302" y="948"/>
                  </a:lnTo>
                  <a:lnTo>
                    <a:pt x="1308" y="954"/>
                  </a:lnTo>
                  <a:close/>
                  <a:moveTo>
                    <a:pt x="468" y="918"/>
                  </a:moveTo>
                  <a:lnTo>
                    <a:pt x="474" y="918"/>
                  </a:lnTo>
                  <a:lnTo>
                    <a:pt x="480" y="918"/>
                  </a:lnTo>
                  <a:lnTo>
                    <a:pt x="486" y="924"/>
                  </a:lnTo>
                  <a:lnTo>
                    <a:pt x="492" y="924"/>
                  </a:lnTo>
                  <a:lnTo>
                    <a:pt x="522" y="930"/>
                  </a:lnTo>
                  <a:lnTo>
                    <a:pt x="522" y="924"/>
                  </a:lnTo>
                  <a:lnTo>
                    <a:pt x="528" y="924"/>
                  </a:lnTo>
                  <a:lnTo>
                    <a:pt x="534" y="924"/>
                  </a:lnTo>
                  <a:lnTo>
                    <a:pt x="534" y="918"/>
                  </a:lnTo>
                  <a:lnTo>
                    <a:pt x="540" y="918"/>
                  </a:lnTo>
                  <a:lnTo>
                    <a:pt x="546" y="912"/>
                  </a:lnTo>
                  <a:lnTo>
                    <a:pt x="546" y="918"/>
                  </a:lnTo>
                  <a:lnTo>
                    <a:pt x="552" y="912"/>
                  </a:lnTo>
                  <a:lnTo>
                    <a:pt x="552" y="918"/>
                  </a:lnTo>
                  <a:lnTo>
                    <a:pt x="558" y="924"/>
                  </a:lnTo>
                  <a:lnTo>
                    <a:pt x="576" y="924"/>
                  </a:lnTo>
                  <a:lnTo>
                    <a:pt x="582" y="924"/>
                  </a:lnTo>
                  <a:lnTo>
                    <a:pt x="588" y="930"/>
                  </a:lnTo>
                  <a:lnTo>
                    <a:pt x="594" y="930"/>
                  </a:lnTo>
                  <a:lnTo>
                    <a:pt x="606" y="930"/>
                  </a:lnTo>
                  <a:lnTo>
                    <a:pt x="612" y="936"/>
                  </a:lnTo>
                  <a:lnTo>
                    <a:pt x="618" y="936"/>
                  </a:lnTo>
                  <a:lnTo>
                    <a:pt x="624" y="936"/>
                  </a:lnTo>
                  <a:lnTo>
                    <a:pt x="630" y="936"/>
                  </a:lnTo>
                  <a:lnTo>
                    <a:pt x="630" y="942"/>
                  </a:lnTo>
                  <a:lnTo>
                    <a:pt x="618" y="942"/>
                  </a:lnTo>
                  <a:lnTo>
                    <a:pt x="612" y="942"/>
                  </a:lnTo>
                  <a:lnTo>
                    <a:pt x="606" y="942"/>
                  </a:lnTo>
                  <a:lnTo>
                    <a:pt x="582" y="942"/>
                  </a:lnTo>
                  <a:lnTo>
                    <a:pt x="576" y="942"/>
                  </a:lnTo>
                  <a:lnTo>
                    <a:pt x="570" y="942"/>
                  </a:lnTo>
                  <a:lnTo>
                    <a:pt x="552" y="936"/>
                  </a:lnTo>
                  <a:lnTo>
                    <a:pt x="546" y="936"/>
                  </a:lnTo>
                  <a:lnTo>
                    <a:pt x="540" y="936"/>
                  </a:lnTo>
                  <a:lnTo>
                    <a:pt x="534" y="936"/>
                  </a:lnTo>
                  <a:lnTo>
                    <a:pt x="528" y="930"/>
                  </a:lnTo>
                  <a:lnTo>
                    <a:pt x="516" y="930"/>
                  </a:lnTo>
                  <a:lnTo>
                    <a:pt x="510" y="930"/>
                  </a:lnTo>
                  <a:lnTo>
                    <a:pt x="504" y="930"/>
                  </a:lnTo>
                  <a:lnTo>
                    <a:pt x="498" y="930"/>
                  </a:lnTo>
                  <a:lnTo>
                    <a:pt x="486" y="924"/>
                  </a:lnTo>
                  <a:lnTo>
                    <a:pt x="480" y="924"/>
                  </a:lnTo>
                  <a:lnTo>
                    <a:pt x="462" y="918"/>
                  </a:lnTo>
                  <a:lnTo>
                    <a:pt x="432" y="912"/>
                  </a:lnTo>
                  <a:lnTo>
                    <a:pt x="426" y="912"/>
                  </a:lnTo>
                  <a:lnTo>
                    <a:pt x="426" y="906"/>
                  </a:lnTo>
                  <a:lnTo>
                    <a:pt x="438" y="912"/>
                  </a:lnTo>
                  <a:lnTo>
                    <a:pt x="462" y="918"/>
                  </a:lnTo>
                  <a:lnTo>
                    <a:pt x="468" y="918"/>
                  </a:lnTo>
                  <a:close/>
                  <a:moveTo>
                    <a:pt x="1182" y="912"/>
                  </a:moveTo>
                  <a:lnTo>
                    <a:pt x="1182" y="918"/>
                  </a:lnTo>
                  <a:lnTo>
                    <a:pt x="1176" y="912"/>
                  </a:lnTo>
                  <a:lnTo>
                    <a:pt x="1176" y="906"/>
                  </a:lnTo>
                  <a:lnTo>
                    <a:pt x="1176" y="900"/>
                  </a:lnTo>
                  <a:lnTo>
                    <a:pt x="1176" y="894"/>
                  </a:lnTo>
                  <a:lnTo>
                    <a:pt x="1182" y="888"/>
                  </a:lnTo>
                  <a:lnTo>
                    <a:pt x="1188" y="882"/>
                  </a:lnTo>
                  <a:lnTo>
                    <a:pt x="1200" y="876"/>
                  </a:lnTo>
                  <a:lnTo>
                    <a:pt x="1200" y="882"/>
                  </a:lnTo>
                  <a:lnTo>
                    <a:pt x="1194" y="888"/>
                  </a:lnTo>
                  <a:lnTo>
                    <a:pt x="1194" y="894"/>
                  </a:lnTo>
                  <a:lnTo>
                    <a:pt x="1182" y="894"/>
                  </a:lnTo>
                  <a:lnTo>
                    <a:pt x="1182" y="900"/>
                  </a:lnTo>
                  <a:lnTo>
                    <a:pt x="1182" y="906"/>
                  </a:lnTo>
                  <a:lnTo>
                    <a:pt x="1182" y="912"/>
                  </a:lnTo>
                  <a:close/>
                  <a:moveTo>
                    <a:pt x="1086" y="876"/>
                  </a:moveTo>
                  <a:lnTo>
                    <a:pt x="1092" y="876"/>
                  </a:lnTo>
                  <a:lnTo>
                    <a:pt x="1092" y="882"/>
                  </a:lnTo>
                  <a:lnTo>
                    <a:pt x="1086" y="888"/>
                  </a:lnTo>
                  <a:lnTo>
                    <a:pt x="1092" y="894"/>
                  </a:lnTo>
                  <a:lnTo>
                    <a:pt x="1092" y="888"/>
                  </a:lnTo>
                  <a:lnTo>
                    <a:pt x="1098" y="888"/>
                  </a:lnTo>
                  <a:lnTo>
                    <a:pt x="1092" y="894"/>
                  </a:lnTo>
                  <a:lnTo>
                    <a:pt x="1098" y="900"/>
                  </a:lnTo>
                  <a:lnTo>
                    <a:pt x="1092" y="900"/>
                  </a:lnTo>
                  <a:lnTo>
                    <a:pt x="1092" y="906"/>
                  </a:lnTo>
                  <a:lnTo>
                    <a:pt x="1098" y="906"/>
                  </a:lnTo>
                  <a:lnTo>
                    <a:pt x="1092" y="906"/>
                  </a:lnTo>
                  <a:lnTo>
                    <a:pt x="1080" y="900"/>
                  </a:lnTo>
                  <a:lnTo>
                    <a:pt x="1080" y="894"/>
                  </a:lnTo>
                  <a:lnTo>
                    <a:pt x="1080" y="882"/>
                  </a:lnTo>
                  <a:lnTo>
                    <a:pt x="1086" y="882"/>
                  </a:lnTo>
                  <a:lnTo>
                    <a:pt x="1086" y="876"/>
                  </a:lnTo>
                  <a:lnTo>
                    <a:pt x="1086" y="870"/>
                  </a:lnTo>
                  <a:lnTo>
                    <a:pt x="1086" y="876"/>
                  </a:lnTo>
                  <a:close/>
                  <a:moveTo>
                    <a:pt x="1338" y="870"/>
                  </a:moveTo>
                  <a:lnTo>
                    <a:pt x="1332" y="882"/>
                  </a:lnTo>
                  <a:lnTo>
                    <a:pt x="1326" y="876"/>
                  </a:lnTo>
                  <a:lnTo>
                    <a:pt x="1332" y="876"/>
                  </a:lnTo>
                  <a:lnTo>
                    <a:pt x="1338" y="870"/>
                  </a:lnTo>
                  <a:close/>
                  <a:moveTo>
                    <a:pt x="1410" y="1092"/>
                  </a:moveTo>
                  <a:lnTo>
                    <a:pt x="1404" y="1092"/>
                  </a:lnTo>
                  <a:lnTo>
                    <a:pt x="1398" y="1086"/>
                  </a:lnTo>
                  <a:lnTo>
                    <a:pt x="1398" y="1080"/>
                  </a:lnTo>
                  <a:lnTo>
                    <a:pt x="1392" y="1080"/>
                  </a:lnTo>
                  <a:lnTo>
                    <a:pt x="1392" y="1074"/>
                  </a:lnTo>
                  <a:lnTo>
                    <a:pt x="1392" y="1062"/>
                  </a:lnTo>
                  <a:lnTo>
                    <a:pt x="1386" y="1062"/>
                  </a:lnTo>
                  <a:lnTo>
                    <a:pt x="1386" y="1044"/>
                  </a:lnTo>
                  <a:lnTo>
                    <a:pt x="1380" y="1038"/>
                  </a:lnTo>
                  <a:lnTo>
                    <a:pt x="1380" y="1032"/>
                  </a:lnTo>
                  <a:lnTo>
                    <a:pt x="1374" y="1032"/>
                  </a:lnTo>
                  <a:lnTo>
                    <a:pt x="1368" y="1032"/>
                  </a:lnTo>
                  <a:lnTo>
                    <a:pt x="1368" y="1038"/>
                  </a:lnTo>
                  <a:lnTo>
                    <a:pt x="1362" y="1050"/>
                  </a:lnTo>
                  <a:lnTo>
                    <a:pt x="1362" y="1056"/>
                  </a:lnTo>
                  <a:lnTo>
                    <a:pt x="1356" y="1056"/>
                  </a:lnTo>
                  <a:lnTo>
                    <a:pt x="1350" y="1056"/>
                  </a:lnTo>
                  <a:lnTo>
                    <a:pt x="1344" y="1056"/>
                  </a:lnTo>
                  <a:lnTo>
                    <a:pt x="1344" y="1050"/>
                  </a:lnTo>
                  <a:lnTo>
                    <a:pt x="1344" y="1044"/>
                  </a:lnTo>
                  <a:lnTo>
                    <a:pt x="1350" y="1038"/>
                  </a:lnTo>
                  <a:lnTo>
                    <a:pt x="1350" y="1032"/>
                  </a:lnTo>
                  <a:lnTo>
                    <a:pt x="1356" y="1014"/>
                  </a:lnTo>
                  <a:lnTo>
                    <a:pt x="1356" y="1008"/>
                  </a:lnTo>
                  <a:lnTo>
                    <a:pt x="1356" y="1002"/>
                  </a:lnTo>
                  <a:lnTo>
                    <a:pt x="1350" y="1002"/>
                  </a:lnTo>
                  <a:lnTo>
                    <a:pt x="1356" y="1002"/>
                  </a:lnTo>
                  <a:lnTo>
                    <a:pt x="1356" y="996"/>
                  </a:lnTo>
                  <a:lnTo>
                    <a:pt x="1350" y="990"/>
                  </a:lnTo>
                  <a:lnTo>
                    <a:pt x="1350" y="984"/>
                  </a:lnTo>
                  <a:lnTo>
                    <a:pt x="1350" y="978"/>
                  </a:lnTo>
                  <a:lnTo>
                    <a:pt x="1356" y="978"/>
                  </a:lnTo>
                  <a:lnTo>
                    <a:pt x="1356" y="984"/>
                  </a:lnTo>
                  <a:lnTo>
                    <a:pt x="1362" y="984"/>
                  </a:lnTo>
                  <a:lnTo>
                    <a:pt x="1362" y="990"/>
                  </a:lnTo>
                  <a:lnTo>
                    <a:pt x="1362" y="984"/>
                  </a:lnTo>
                  <a:lnTo>
                    <a:pt x="1356" y="972"/>
                  </a:lnTo>
                  <a:lnTo>
                    <a:pt x="1356" y="966"/>
                  </a:lnTo>
                  <a:lnTo>
                    <a:pt x="1350" y="960"/>
                  </a:lnTo>
                  <a:lnTo>
                    <a:pt x="1350" y="954"/>
                  </a:lnTo>
                  <a:lnTo>
                    <a:pt x="1350" y="948"/>
                  </a:lnTo>
                  <a:lnTo>
                    <a:pt x="1350" y="942"/>
                  </a:lnTo>
                  <a:lnTo>
                    <a:pt x="1344" y="948"/>
                  </a:lnTo>
                  <a:lnTo>
                    <a:pt x="1344" y="936"/>
                  </a:lnTo>
                  <a:lnTo>
                    <a:pt x="1344" y="930"/>
                  </a:lnTo>
                  <a:lnTo>
                    <a:pt x="1338" y="924"/>
                  </a:lnTo>
                  <a:lnTo>
                    <a:pt x="1338" y="918"/>
                  </a:lnTo>
                  <a:lnTo>
                    <a:pt x="1332" y="918"/>
                  </a:lnTo>
                  <a:lnTo>
                    <a:pt x="1326" y="924"/>
                  </a:lnTo>
                  <a:lnTo>
                    <a:pt x="1326" y="930"/>
                  </a:lnTo>
                  <a:lnTo>
                    <a:pt x="1320" y="936"/>
                  </a:lnTo>
                  <a:lnTo>
                    <a:pt x="1320" y="948"/>
                  </a:lnTo>
                  <a:lnTo>
                    <a:pt x="1320" y="936"/>
                  </a:lnTo>
                  <a:lnTo>
                    <a:pt x="1314" y="930"/>
                  </a:lnTo>
                  <a:lnTo>
                    <a:pt x="1308" y="924"/>
                  </a:lnTo>
                  <a:lnTo>
                    <a:pt x="1302" y="924"/>
                  </a:lnTo>
                  <a:lnTo>
                    <a:pt x="1302" y="918"/>
                  </a:lnTo>
                  <a:lnTo>
                    <a:pt x="1302" y="912"/>
                  </a:lnTo>
                  <a:lnTo>
                    <a:pt x="1302" y="906"/>
                  </a:lnTo>
                  <a:lnTo>
                    <a:pt x="1302" y="900"/>
                  </a:lnTo>
                  <a:lnTo>
                    <a:pt x="1296" y="900"/>
                  </a:lnTo>
                  <a:lnTo>
                    <a:pt x="1290" y="900"/>
                  </a:lnTo>
                  <a:lnTo>
                    <a:pt x="1290" y="894"/>
                  </a:lnTo>
                  <a:lnTo>
                    <a:pt x="1290" y="888"/>
                  </a:lnTo>
                  <a:lnTo>
                    <a:pt x="1302" y="894"/>
                  </a:lnTo>
                  <a:lnTo>
                    <a:pt x="1308" y="894"/>
                  </a:lnTo>
                  <a:lnTo>
                    <a:pt x="1314" y="894"/>
                  </a:lnTo>
                  <a:lnTo>
                    <a:pt x="1320" y="888"/>
                  </a:lnTo>
                  <a:lnTo>
                    <a:pt x="1326" y="900"/>
                  </a:lnTo>
                  <a:lnTo>
                    <a:pt x="1326" y="906"/>
                  </a:lnTo>
                  <a:lnTo>
                    <a:pt x="1332" y="906"/>
                  </a:lnTo>
                  <a:lnTo>
                    <a:pt x="1338" y="906"/>
                  </a:lnTo>
                  <a:lnTo>
                    <a:pt x="1338" y="894"/>
                  </a:lnTo>
                  <a:lnTo>
                    <a:pt x="1338" y="888"/>
                  </a:lnTo>
                  <a:lnTo>
                    <a:pt x="1338" y="882"/>
                  </a:lnTo>
                  <a:lnTo>
                    <a:pt x="1338" y="876"/>
                  </a:lnTo>
                  <a:lnTo>
                    <a:pt x="1344" y="870"/>
                  </a:lnTo>
                  <a:lnTo>
                    <a:pt x="1344" y="864"/>
                  </a:lnTo>
                  <a:lnTo>
                    <a:pt x="1350" y="870"/>
                  </a:lnTo>
                  <a:lnTo>
                    <a:pt x="1350" y="876"/>
                  </a:lnTo>
                  <a:lnTo>
                    <a:pt x="1356" y="888"/>
                  </a:lnTo>
                  <a:lnTo>
                    <a:pt x="1356" y="906"/>
                  </a:lnTo>
                  <a:lnTo>
                    <a:pt x="1356" y="912"/>
                  </a:lnTo>
                  <a:lnTo>
                    <a:pt x="1356" y="924"/>
                  </a:lnTo>
                  <a:lnTo>
                    <a:pt x="1356" y="936"/>
                  </a:lnTo>
                  <a:lnTo>
                    <a:pt x="1356" y="942"/>
                  </a:lnTo>
                  <a:lnTo>
                    <a:pt x="1362" y="954"/>
                  </a:lnTo>
                  <a:lnTo>
                    <a:pt x="1362" y="960"/>
                  </a:lnTo>
                  <a:lnTo>
                    <a:pt x="1362" y="972"/>
                  </a:lnTo>
                  <a:lnTo>
                    <a:pt x="1368" y="972"/>
                  </a:lnTo>
                  <a:lnTo>
                    <a:pt x="1368" y="984"/>
                  </a:lnTo>
                  <a:lnTo>
                    <a:pt x="1374" y="990"/>
                  </a:lnTo>
                  <a:lnTo>
                    <a:pt x="1374" y="1002"/>
                  </a:lnTo>
                  <a:lnTo>
                    <a:pt x="1374" y="1014"/>
                  </a:lnTo>
                  <a:lnTo>
                    <a:pt x="1386" y="1038"/>
                  </a:lnTo>
                  <a:lnTo>
                    <a:pt x="1392" y="1050"/>
                  </a:lnTo>
                  <a:lnTo>
                    <a:pt x="1398" y="1062"/>
                  </a:lnTo>
                  <a:lnTo>
                    <a:pt x="1404" y="1068"/>
                  </a:lnTo>
                  <a:lnTo>
                    <a:pt x="1410" y="1092"/>
                  </a:lnTo>
                  <a:close/>
                  <a:moveTo>
                    <a:pt x="1326" y="864"/>
                  </a:moveTo>
                  <a:lnTo>
                    <a:pt x="1332" y="864"/>
                  </a:lnTo>
                  <a:lnTo>
                    <a:pt x="1332" y="870"/>
                  </a:lnTo>
                  <a:lnTo>
                    <a:pt x="1326" y="870"/>
                  </a:lnTo>
                  <a:lnTo>
                    <a:pt x="1326" y="864"/>
                  </a:lnTo>
                  <a:close/>
                  <a:moveTo>
                    <a:pt x="1110" y="888"/>
                  </a:moveTo>
                  <a:lnTo>
                    <a:pt x="1116" y="888"/>
                  </a:lnTo>
                  <a:lnTo>
                    <a:pt x="1116" y="882"/>
                  </a:lnTo>
                  <a:lnTo>
                    <a:pt x="1116" y="870"/>
                  </a:lnTo>
                  <a:lnTo>
                    <a:pt x="1122" y="864"/>
                  </a:lnTo>
                  <a:lnTo>
                    <a:pt x="1122" y="876"/>
                  </a:lnTo>
                  <a:lnTo>
                    <a:pt x="1122" y="882"/>
                  </a:lnTo>
                  <a:lnTo>
                    <a:pt x="1122" y="888"/>
                  </a:lnTo>
                  <a:lnTo>
                    <a:pt x="1116" y="894"/>
                  </a:lnTo>
                  <a:lnTo>
                    <a:pt x="1116" y="900"/>
                  </a:lnTo>
                  <a:lnTo>
                    <a:pt x="1122" y="900"/>
                  </a:lnTo>
                  <a:lnTo>
                    <a:pt x="1116" y="906"/>
                  </a:lnTo>
                  <a:lnTo>
                    <a:pt x="1110" y="906"/>
                  </a:lnTo>
                  <a:lnTo>
                    <a:pt x="1116" y="912"/>
                  </a:lnTo>
                  <a:lnTo>
                    <a:pt x="1110" y="912"/>
                  </a:lnTo>
                  <a:lnTo>
                    <a:pt x="1104" y="912"/>
                  </a:lnTo>
                  <a:lnTo>
                    <a:pt x="1104" y="906"/>
                  </a:lnTo>
                  <a:lnTo>
                    <a:pt x="1110" y="900"/>
                  </a:lnTo>
                  <a:lnTo>
                    <a:pt x="1110" y="894"/>
                  </a:lnTo>
                  <a:lnTo>
                    <a:pt x="1104" y="888"/>
                  </a:lnTo>
                  <a:lnTo>
                    <a:pt x="1098" y="888"/>
                  </a:lnTo>
                  <a:lnTo>
                    <a:pt x="1104" y="888"/>
                  </a:lnTo>
                  <a:lnTo>
                    <a:pt x="1104" y="882"/>
                  </a:lnTo>
                  <a:lnTo>
                    <a:pt x="1098" y="882"/>
                  </a:lnTo>
                  <a:lnTo>
                    <a:pt x="1092" y="876"/>
                  </a:lnTo>
                  <a:lnTo>
                    <a:pt x="1092" y="870"/>
                  </a:lnTo>
                  <a:lnTo>
                    <a:pt x="1092" y="864"/>
                  </a:lnTo>
                  <a:lnTo>
                    <a:pt x="1098" y="858"/>
                  </a:lnTo>
                  <a:lnTo>
                    <a:pt x="1110" y="858"/>
                  </a:lnTo>
                  <a:lnTo>
                    <a:pt x="1110" y="864"/>
                  </a:lnTo>
                  <a:lnTo>
                    <a:pt x="1110" y="870"/>
                  </a:lnTo>
                  <a:lnTo>
                    <a:pt x="1104" y="882"/>
                  </a:lnTo>
                  <a:lnTo>
                    <a:pt x="1110" y="882"/>
                  </a:lnTo>
                  <a:lnTo>
                    <a:pt x="1110" y="888"/>
                  </a:lnTo>
                  <a:close/>
                  <a:moveTo>
                    <a:pt x="276" y="870"/>
                  </a:moveTo>
                  <a:lnTo>
                    <a:pt x="264" y="864"/>
                  </a:lnTo>
                  <a:lnTo>
                    <a:pt x="246" y="858"/>
                  </a:lnTo>
                  <a:lnTo>
                    <a:pt x="228" y="852"/>
                  </a:lnTo>
                  <a:lnTo>
                    <a:pt x="222" y="852"/>
                  </a:lnTo>
                  <a:lnTo>
                    <a:pt x="216" y="852"/>
                  </a:lnTo>
                  <a:lnTo>
                    <a:pt x="216" y="846"/>
                  </a:lnTo>
                  <a:lnTo>
                    <a:pt x="222" y="846"/>
                  </a:lnTo>
                  <a:lnTo>
                    <a:pt x="240" y="852"/>
                  </a:lnTo>
                  <a:lnTo>
                    <a:pt x="252" y="858"/>
                  </a:lnTo>
                  <a:lnTo>
                    <a:pt x="258" y="864"/>
                  </a:lnTo>
                  <a:lnTo>
                    <a:pt x="264" y="864"/>
                  </a:lnTo>
                  <a:lnTo>
                    <a:pt x="276" y="864"/>
                  </a:lnTo>
                  <a:lnTo>
                    <a:pt x="276" y="870"/>
                  </a:lnTo>
                  <a:close/>
                  <a:moveTo>
                    <a:pt x="210" y="846"/>
                  </a:moveTo>
                  <a:lnTo>
                    <a:pt x="204" y="846"/>
                  </a:lnTo>
                  <a:lnTo>
                    <a:pt x="198" y="846"/>
                  </a:lnTo>
                  <a:lnTo>
                    <a:pt x="192" y="846"/>
                  </a:lnTo>
                  <a:lnTo>
                    <a:pt x="198" y="846"/>
                  </a:lnTo>
                  <a:lnTo>
                    <a:pt x="210" y="846"/>
                  </a:lnTo>
                  <a:close/>
                  <a:moveTo>
                    <a:pt x="1110" y="852"/>
                  </a:moveTo>
                  <a:lnTo>
                    <a:pt x="1110" y="858"/>
                  </a:lnTo>
                  <a:lnTo>
                    <a:pt x="1110" y="852"/>
                  </a:lnTo>
                  <a:lnTo>
                    <a:pt x="1104" y="852"/>
                  </a:lnTo>
                  <a:lnTo>
                    <a:pt x="1104" y="858"/>
                  </a:lnTo>
                  <a:lnTo>
                    <a:pt x="1098" y="858"/>
                  </a:lnTo>
                  <a:lnTo>
                    <a:pt x="1098" y="852"/>
                  </a:lnTo>
                  <a:lnTo>
                    <a:pt x="1104" y="846"/>
                  </a:lnTo>
                  <a:lnTo>
                    <a:pt x="1104" y="840"/>
                  </a:lnTo>
                  <a:lnTo>
                    <a:pt x="1110" y="840"/>
                  </a:lnTo>
                  <a:lnTo>
                    <a:pt x="1110" y="846"/>
                  </a:lnTo>
                  <a:lnTo>
                    <a:pt x="1110" y="852"/>
                  </a:lnTo>
                  <a:close/>
                  <a:moveTo>
                    <a:pt x="1068" y="840"/>
                  </a:moveTo>
                  <a:lnTo>
                    <a:pt x="1068" y="852"/>
                  </a:lnTo>
                  <a:lnTo>
                    <a:pt x="1069" y="852"/>
                  </a:lnTo>
                  <a:lnTo>
                    <a:pt x="1068" y="840"/>
                  </a:lnTo>
                  <a:close/>
                  <a:moveTo>
                    <a:pt x="1536" y="798"/>
                  </a:moveTo>
                  <a:lnTo>
                    <a:pt x="1530" y="810"/>
                  </a:lnTo>
                  <a:lnTo>
                    <a:pt x="1524" y="822"/>
                  </a:lnTo>
                  <a:lnTo>
                    <a:pt x="1518" y="828"/>
                  </a:lnTo>
                  <a:lnTo>
                    <a:pt x="1512" y="846"/>
                  </a:lnTo>
                  <a:lnTo>
                    <a:pt x="1506" y="858"/>
                  </a:lnTo>
                  <a:lnTo>
                    <a:pt x="1500" y="864"/>
                  </a:lnTo>
                  <a:lnTo>
                    <a:pt x="1494" y="870"/>
                  </a:lnTo>
                  <a:lnTo>
                    <a:pt x="1476" y="882"/>
                  </a:lnTo>
                  <a:lnTo>
                    <a:pt x="1470" y="888"/>
                  </a:lnTo>
                  <a:lnTo>
                    <a:pt x="1458" y="894"/>
                  </a:lnTo>
                  <a:lnTo>
                    <a:pt x="1440" y="900"/>
                  </a:lnTo>
                  <a:lnTo>
                    <a:pt x="1434" y="906"/>
                  </a:lnTo>
                  <a:lnTo>
                    <a:pt x="1422" y="906"/>
                  </a:lnTo>
                  <a:lnTo>
                    <a:pt x="1416" y="906"/>
                  </a:lnTo>
                  <a:lnTo>
                    <a:pt x="1416" y="900"/>
                  </a:lnTo>
                  <a:lnTo>
                    <a:pt x="1416" y="894"/>
                  </a:lnTo>
                  <a:lnTo>
                    <a:pt x="1416" y="888"/>
                  </a:lnTo>
                  <a:lnTo>
                    <a:pt x="1422" y="888"/>
                  </a:lnTo>
                  <a:lnTo>
                    <a:pt x="1428" y="888"/>
                  </a:lnTo>
                  <a:lnTo>
                    <a:pt x="1428" y="882"/>
                  </a:lnTo>
                  <a:lnTo>
                    <a:pt x="1434" y="876"/>
                  </a:lnTo>
                  <a:lnTo>
                    <a:pt x="1446" y="876"/>
                  </a:lnTo>
                  <a:lnTo>
                    <a:pt x="1446" y="870"/>
                  </a:lnTo>
                  <a:lnTo>
                    <a:pt x="1452" y="870"/>
                  </a:lnTo>
                  <a:lnTo>
                    <a:pt x="1446" y="870"/>
                  </a:lnTo>
                  <a:lnTo>
                    <a:pt x="1440" y="870"/>
                  </a:lnTo>
                  <a:lnTo>
                    <a:pt x="1446" y="864"/>
                  </a:lnTo>
                  <a:lnTo>
                    <a:pt x="1452" y="864"/>
                  </a:lnTo>
                  <a:lnTo>
                    <a:pt x="1458" y="864"/>
                  </a:lnTo>
                  <a:lnTo>
                    <a:pt x="1470" y="864"/>
                  </a:lnTo>
                  <a:lnTo>
                    <a:pt x="1476" y="858"/>
                  </a:lnTo>
                  <a:lnTo>
                    <a:pt x="1488" y="852"/>
                  </a:lnTo>
                  <a:lnTo>
                    <a:pt x="1506" y="846"/>
                  </a:lnTo>
                  <a:lnTo>
                    <a:pt x="1512" y="840"/>
                  </a:lnTo>
                  <a:lnTo>
                    <a:pt x="1512" y="834"/>
                  </a:lnTo>
                  <a:lnTo>
                    <a:pt x="1512" y="828"/>
                  </a:lnTo>
                  <a:lnTo>
                    <a:pt x="1512" y="822"/>
                  </a:lnTo>
                  <a:lnTo>
                    <a:pt x="1518" y="822"/>
                  </a:lnTo>
                  <a:lnTo>
                    <a:pt x="1518" y="816"/>
                  </a:lnTo>
                  <a:lnTo>
                    <a:pt x="1524" y="816"/>
                  </a:lnTo>
                  <a:lnTo>
                    <a:pt x="1530" y="810"/>
                  </a:lnTo>
                  <a:lnTo>
                    <a:pt x="1536" y="798"/>
                  </a:lnTo>
                  <a:close/>
                  <a:moveTo>
                    <a:pt x="72" y="798"/>
                  </a:moveTo>
                  <a:lnTo>
                    <a:pt x="66" y="798"/>
                  </a:lnTo>
                  <a:lnTo>
                    <a:pt x="72" y="792"/>
                  </a:lnTo>
                  <a:lnTo>
                    <a:pt x="72" y="798"/>
                  </a:lnTo>
                  <a:close/>
                  <a:moveTo>
                    <a:pt x="84" y="780"/>
                  </a:moveTo>
                  <a:lnTo>
                    <a:pt x="90" y="780"/>
                  </a:lnTo>
                  <a:lnTo>
                    <a:pt x="90" y="786"/>
                  </a:lnTo>
                  <a:lnTo>
                    <a:pt x="84" y="786"/>
                  </a:lnTo>
                  <a:lnTo>
                    <a:pt x="84" y="780"/>
                  </a:lnTo>
                  <a:close/>
                  <a:moveTo>
                    <a:pt x="78" y="792"/>
                  </a:moveTo>
                  <a:lnTo>
                    <a:pt x="84" y="780"/>
                  </a:lnTo>
                  <a:lnTo>
                    <a:pt x="90" y="774"/>
                  </a:lnTo>
                  <a:lnTo>
                    <a:pt x="96" y="768"/>
                  </a:lnTo>
                  <a:lnTo>
                    <a:pt x="102" y="762"/>
                  </a:lnTo>
                  <a:lnTo>
                    <a:pt x="108" y="756"/>
                  </a:lnTo>
                  <a:lnTo>
                    <a:pt x="120" y="756"/>
                  </a:lnTo>
                  <a:lnTo>
                    <a:pt x="126" y="750"/>
                  </a:lnTo>
                  <a:lnTo>
                    <a:pt x="126" y="756"/>
                  </a:lnTo>
                  <a:lnTo>
                    <a:pt x="120" y="756"/>
                  </a:lnTo>
                  <a:lnTo>
                    <a:pt x="108" y="756"/>
                  </a:lnTo>
                  <a:lnTo>
                    <a:pt x="102" y="762"/>
                  </a:lnTo>
                  <a:lnTo>
                    <a:pt x="84" y="780"/>
                  </a:lnTo>
                  <a:lnTo>
                    <a:pt x="78" y="792"/>
                  </a:lnTo>
                  <a:close/>
                  <a:moveTo>
                    <a:pt x="42" y="804"/>
                  </a:moveTo>
                  <a:lnTo>
                    <a:pt x="48" y="804"/>
                  </a:lnTo>
                  <a:lnTo>
                    <a:pt x="54" y="804"/>
                  </a:lnTo>
                  <a:lnTo>
                    <a:pt x="66" y="798"/>
                  </a:lnTo>
                  <a:lnTo>
                    <a:pt x="66" y="804"/>
                  </a:lnTo>
                  <a:lnTo>
                    <a:pt x="60" y="804"/>
                  </a:lnTo>
                  <a:lnTo>
                    <a:pt x="54" y="810"/>
                  </a:lnTo>
                  <a:lnTo>
                    <a:pt x="60" y="810"/>
                  </a:lnTo>
                  <a:lnTo>
                    <a:pt x="78" y="816"/>
                  </a:lnTo>
                  <a:lnTo>
                    <a:pt x="84" y="816"/>
                  </a:lnTo>
                  <a:lnTo>
                    <a:pt x="90" y="816"/>
                  </a:lnTo>
                  <a:lnTo>
                    <a:pt x="90" y="822"/>
                  </a:lnTo>
                  <a:lnTo>
                    <a:pt x="102" y="822"/>
                  </a:lnTo>
                  <a:lnTo>
                    <a:pt x="120" y="828"/>
                  </a:lnTo>
                  <a:lnTo>
                    <a:pt x="132" y="828"/>
                  </a:lnTo>
                  <a:lnTo>
                    <a:pt x="138" y="834"/>
                  </a:lnTo>
                  <a:lnTo>
                    <a:pt x="150" y="834"/>
                  </a:lnTo>
                  <a:lnTo>
                    <a:pt x="156" y="834"/>
                  </a:lnTo>
                  <a:lnTo>
                    <a:pt x="162" y="834"/>
                  </a:lnTo>
                  <a:lnTo>
                    <a:pt x="174" y="840"/>
                  </a:lnTo>
                  <a:lnTo>
                    <a:pt x="180" y="840"/>
                  </a:lnTo>
                  <a:lnTo>
                    <a:pt x="186" y="840"/>
                  </a:lnTo>
                  <a:lnTo>
                    <a:pt x="180" y="840"/>
                  </a:lnTo>
                  <a:lnTo>
                    <a:pt x="174" y="840"/>
                  </a:lnTo>
                  <a:lnTo>
                    <a:pt x="150" y="834"/>
                  </a:lnTo>
                  <a:lnTo>
                    <a:pt x="132" y="834"/>
                  </a:lnTo>
                  <a:lnTo>
                    <a:pt x="120" y="828"/>
                  </a:lnTo>
                  <a:lnTo>
                    <a:pt x="108" y="828"/>
                  </a:lnTo>
                  <a:lnTo>
                    <a:pt x="90" y="822"/>
                  </a:lnTo>
                  <a:lnTo>
                    <a:pt x="84" y="822"/>
                  </a:lnTo>
                  <a:lnTo>
                    <a:pt x="66" y="816"/>
                  </a:lnTo>
                  <a:lnTo>
                    <a:pt x="60" y="816"/>
                  </a:lnTo>
                  <a:lnTo>
                    <a:pt x="48" y="810"/>
                  </a:lnTo>
                  <a:lnTo>
                    <a:pt x="36" y="804"/>
                  </a:lnTo>
                  <a:lnTo>
                    <a:pt x="18" y="792"/>
                  </a:lnTo>
                  <a:lnTo>
                    <a:pt x="12" y="786"/>
                  </a:lnTo>
                  <a:lnTo>
                    <a:pt x="6" y="774"/>
                  </a:lnTo>
                  <a:lnTo>
                    <a:pt x="0" y="762"/>
                  </a:lnTo>
                  <a:lnTo>
                    <a:pt x="0" y="756"/>
                  </a:lnTo>
                  <a:lnTo>
                    <a:pt x="0" y="750"/>
                  </a:lnTo>
                  <a:lnTo>
                    <a:pt x="0" y="732"/>
                  </a:lnTo>
                  <a:lnTo>
                    <a:pt x="6" y="732"/>
                  </a:lnTo>
                  <a:lnTo>
                    <a:pt x="12" y="738"/>
                  </a:lnTo>
                  <a:lnTo>
                    <a:pt x="12" y="744"/>
                  </a:lnTo>
                  <a:lnTo>
                    <a:pt x="12" y="756"/>
                  </a:lnTo>
                  <a:lnTo>
                    <a:pt x="12" y="774"/>
                  </a:lnTo>
                  <a:lnTo>
                    <a:pt x="18" y="786"/>
                  </a:lnTo>
                  <a:lnTo>
                    <a:pt x="24" y="786"/>
                  </a:lnTo>
                  <a:lnTo>
                    <a:pt x="30" y="798"/>
                  </a:lnTo>
                  <a:lnTo>
                    <a:pt x="36" y="804"/>
                  </a:lnTo>
                  <a:lnTo>
                    <a:pt x="42" y="804"/>
                  </a:lnTo>
                  <a:close/>
                  <a:moveTo>
                    <a:pt x="1104" y="78"/>
                  </a:moveTo>
                  <a:lnTo>
                    <a:pt x="1110" y="102"/>
                  </a:lnTo>
                  <a:lnTo>
                    <a:pt x="1116" y="114"/>
                  </a:lnTo>
                  <a:lnTo>
                    <a:pt x="1116" y="120"/>
                  </a:lnTo>
                  <a:lnTo>
                    <a:pt x="1116" y="126"/>
                  </a:lnTo>
                  <a:lnTo>
                    <a:pt x="1122" y="132"/>
                  </a:lnTo>
                  <a:lnTo>
                    <a:pt x="1122" y="144"/>
                  </a:lnTo>
                  <a:lnTo>
                    <a:pt x="1128" y="156"/>
                  </a:lnTo>
                  <a:lnTo>
                    <a:pt x="1128" y="162"/>
                  </a:lnTo>
                  <a:lnTo>
                    <a:pt x="1128" y="168"/>
                  </a:lnTo>
                  <a:lnTo>
                    <a:pt x="1128" y="180"/>
                  </a:lnTo>
                  <a:lnTo>
                    <a:pt x="1134" y="192"/>
                  </a:lnTo>
                  <a:lnTo>
                    <a:pt x="1146" y="186"/>
                  </a:lnTo>
                  <a:lnTo>
                    <a:pt x="1158" y="186"/>
                  </a:lnTo>
                  <a:lnTo>
                    <a:pt x="1164" y="186"/>
                  </a:lnTo>
                  <a:lnTo>
                    <a:pt x="1170" y="192"/>
                  </a:lnTo>
                  <a:lnTo>
                    <a:pt x="1170" y="180"/>
                  </a:lnTo>
                  <a:lnTo>
                    <a:pt x="1182" y="180"/>
                  </a:lnTo>
                  <a:lnTo>
                    <a:pt x="1182" y="174"/>
                  </a:lnTo>
                  <a:lnTo>
                    <a:pt x="1182" y="168"/>
                  </a:lnTo>
                  <a:lnTo>
                    <a:pt x="1176" y="168"/>
                  </a:lnTo>
                  <a:lnTo>
                    <a:pt x="1212" y="162"/>
                  </a:lnTo>
                  <a:lnTo>
                    <a:pt x="1218" y="156"/>
                  </a:lnTo>
                  <a:lnTo>
                    <a:pt x="1218" y="162"/>
                  </a:lnTo>
                  <a:lnTo>
                    <a:pt x="1218" y="168"/>
                  </a:lnTo>
                  <a:lnTo>
                    <a:pt x="1212" y="168"/>
                  </a:lnTo>
                  <a:lnTo>
                    <a:pt x="1212" y="174"/>
                  </a:lnTo>
                  <a:lnTo>
                    <a:pt x="1212" y="180"/>
                  </a:lnTo>
                  <a:lnTo>
                    <a:pt x="1212" y="192"/>
                  </a:lnTo>
                  <a:lnTo>
                    <a:pt x="1224" y="192"/>
                  </a:lnTo>
                  <a:lnTo>
                    <a:pt x="1230" y="210"/>
                  </a:lnTo>
                  <a:lnTo>
                    <a:pt x="1212" y="216"/>
                  </a:lnTo>
                  <a:lnTo>
                    <a:pt x="1218" y="276"/>
                  </a:lnTo>
                  <a:lnTo>
                    <a:pt x="1224" y="288"/>
                  </a:lnTo>
                  <a:lnTo>
                    <a:pt x="1218" y="300"/>
                  </a:lnTo>
                  <a:lnTo>
                    <a:pt x="1236" y="300"/>
                  </a:lnTo>
                  <a:lnTo>
                    <a:pt x="1236" y="318"/>
                  </a:lnTo>
                  <a:lnTo>
                    <a:pt x="1242" y="336"/>
                  </a:lnTo>
                  <a:lnTo>
                    <a:pt x="1242" y="342"/>
                  </a:lnTo>
                  <a:lnTo>
                    <a:pt x="1242" y="348"/>
                  </a:lnTo>
                  <a:lnTo>
                    <a:pt x="1248" y="348"/>
                  </a:lnTo>
                  <a:lnTo>
                    <a:pt x="1254" y="360"/>
                  </a:lnTo>
                  <a:lnTo>
                    <a:pt x="1254" y="366"/>
                  </a:lnTo>
                  <a:lnTo>
                    <a:pt x="1260" y="366"/>
                  </a:lnTo>
                  <a:lnTo>
                    <a:pt x="1266" y="378"/>
                  </a:lnTo>
                  <a:lnTo>
                    <a:pt x="1278" y="378"/>
                  </a:lnTo>
                  <a:lnTo>
                    <a:pt x="1290" y="378"/>
                  </a:lnTo>
                  <a:lnTo>
                    <a:pt x="1296" y="384"/>
                  </a:lnTo>
                  <a:lnTo>
                    <a:pt x="1296" y="390"/>
                  </a:lnTo>
                  <a:lnTo>
                    <a:pt x="1308" y="390"/>
                  </a:lnTo>
                  <a:lnTo>
                    <a:pt x="1320" y="426"/>
                  </a:lnTo>
                  <a:lnTo>
                    <a:pt x="1338" y="426"/>
                  </a:lnTo>
                  <a:lnTo>
                    <a:pt x="1344" y="432"/>
                  </a:lnTo>
                  <a:lnTo>
                    <a:pt x="1344" y="462"/>
                  </a:lnTo>
                  <a:lnTo>
                    <a:pt x="1320" y="468"/>
                  </a:lnTo>
                  <a:lnTo>
                    <a:pt x="1314" y="492"/>
                  </a:lnTo>
                  <a:lnTo>
                    <a:pt x="1314" y="510"/>
                  </a:lnTo>
                  <a:lnTo>
                    <a:pt x="1266" y="522"/>
                  </a:lnTo>
                  <a:lnTo>
                    <a:pt x="1272" y="534"/>
                  </a:lnTo>
                  <a:lnTo>
                    <a:pt x="1272" y="546"/>
                  </a:lnTo>
                  <a:lnTo>
                    <a:pt x="1290" y="540"/>
                  </a:lnTo>
                  <a:lnTo>
                    <a:pt x="1290" y="552"/>
                  </a:lnTo>
                  <a:lnTo>
                    <a:pt x="1314" y="546"/>
                  </a:lnTo>
                  <a:lnTo>
                    <a:pt x="1320" y="582"/>
                  </a:lnTo>
                  <a:lnTo>
                    <a:pt x="1302" y="588"/>
                  </a:lnTo>
                  <a:lnTo>
                    <a:pt x="1302" y="606"/>
                  </a:lnTo>
                  <a:lnTo>
                    <a:pt x="1314" y="606"/>
                  </a:lnTo>
                  <a:lnTo>
                    <a:pt x="1320" y="624"/>
                  </a:lnTo>
                  <a:lnTo>
                    <a:pt x="1344" y="624"/>
                  </a:lnTo>
                  <a:lnTo>
                    <a:pt x="1374" y="618"/>
                  </a:lnTo>
                  <a:lnTo>
                    <a:pt x="1380" y="630"/>
                  </a:lnTo>
                  <a:lnTo>
                    <a:pt x="1368" y="636"/>
                  </a:lnTo>
                  <a:lnTo>
                    <a:pt x="1374" y="654"/>
                  </a:lnTo>
                  <a:lnTo>
                    <a:pt x="1398" y="654"/>
                  </a:lnTo>
                  <a:lnTo>
                    <a:pt x="1404" y="660"/>
                  </a:lnTo>
                  <a:lnTo>
                    <a:pt x="1410" y="660"/>
                  </a:lnTo>
                  <a:lnTo>
                    <a:pt x="1416" y="666"/>
                  </a:lnTo>
                  <a:lnTo>
                    <a:pt x="1422" y="666"/>
                  </a:lnTo>
                  <a:lnTo>
                    <a:pt x="1440" y="666"/>
                  </a:lnTo>
                  <a:lnTo>
                    <a:pt x="1446" y="726"/>
                  </a:lnTo>
                  <a:lnTo>
                    <a:pt x="1440" y="732"/>
                  </a:lnTo>
                  <a:lnTo>
                    <a:pt x="1446" y="774"/>
                  </a:lnTo>
                  <a:lnTo>
                    <a:pt x="1458" y="774"/>
                  </a:lnTo>
                  <a:lnTo>
                    <a:pt x="1464" y="774"/>
                  </a:lnTo>
                  <a:lnTo>
                    <a:pt x="1458" y="786"/>
                  </a:lnTo>
                  <a:lnTo>
                    <a:pt x="1452" y="792"/>
                  </a:lnTo>
                  <a:lnTo>
                    <a:pt x="1446" y="798"/>
                  </a:lnTo>
                  <a:lnTo>
                    <a:pt x="1422" y="804"/>
                  </a:lnTo>
                  <a:lnTo>
                    <a:pt x="1416" y="804"/>
                  </a:lnTo>
                  <a:lnTo>
                    <a:pt x="1410" y="804"/>
                  </a:lnTo>
                  <a:lnTo>
                    <a:pt x="1404" y="804"/>
                  </a:lnTo>
                  <a:lnTo>
                    <a:pt x="1398" y="810"/>
                  </a:lnTo>
                  <a:lnTo>
                    <a:pt x="1392" y="810"/>
                  </a:lnTo>
                  <a:lnTo>
                    <a:pt x="1380" y="810"/>
                  </a:lnTo>
                  <a:lnTo>
                    <a:pt x="1374" y="810"/>
                  </a:lnTo>
                  <a:lnTo>
                    <a:pt x="1368" y="816"/>
                  </a:lnTo>
                  <a:lnTo>
                    <a:pt x="1356" y="828"/>
                  </a:lnTo>
                  <a:lnTo>
                    <a:pt x="1350" y="828"/>
                  </a:lnTo>
                  <a:lnTo>
                    <a:pt x="1350" y="840"/>
                  </a:lnTo>
                  <a:lnTo>
                    <a:pt x="1344" y="846"/>
                  </a:lnTo>
                  <a:lnTo>
                    <a:pt x="1344" y="852"/>
                  </a:lnTo>
                  <a:lnTo>
                    <a:pt x="1344" y="858"/>
                  </a:lnTo>
                  <a:lnTo>
                    <a:pt x="1344" y="864"/>
                  </a:lnTo>
                  <a:lnTo>
                    <a:pt x="1338" y="864"/>
                  </a:lnTo>
                  <a:lnTo>
                    <a:pt x="1332" y="870"/>
                  </a:lnTo>
                  <a:lnTo>
                    <a:pt x="1338" y="858"/>
                  </a:lnTo>
                  <a:lnTo>
                    <a:pt x="1332" y="858"/>
                  </a:lnTo>
                  <a:lnTo>
                    <a:pt x="1326" y="852"/>
                  </a:lnTo>
                  <a:lnTo>
                    <a:pt x="1320" y="852"/>
                  </a:lnTo>
                  <a:lnTo>
                    <a:pt x="1314" y="852"/>
                  </a:lnTo>
                  <a:lnTo>
                    <a:pt x="1308" y="852"/>
                  </a:lnTo>
                  <a:lnTo>
                    <a:pt x="1296" y="846"/>
                  </a:lnTo>
                  <a:lnTo>
                    <a:pt x="1290" y="846"/>
                  </a:lnTo>
                  <a:lnTo>
                    <a:pt x="1284" y="846"/>
                  </a:lnTo>
                  <a:lnTo>
                    <a:pt x="1278" y="846"/>
                  </a:lnTo>
                  <a:lnTo>
                    <a:pt x="1272" y="852"/>
                  </a:lnTo>
                  <a:lnTo>
                    <a:pt x="1266" y="852"/>
                  </a:lnTo>
                  <a:lnTo>
                    <a:pt x="1266" y="858"/>
                  </a:lnTo>
                  <a:lnTo>
                    <a:pt x="1266" y="864"/>
                  </a:lnTo>
                  <a:lnTo>
                    <a:pt x="1272" y="882"/>
                  </a:lnTo>
                  <a:lnTo>
                    <a:pt x="1272" y="894"/>
                  </a:lnTo>
                  <a:lnTo>
                    <a:pt x="1272" y="900"/>
                  </a:lnTo>
                  <a:lnTo>
                    <a:pt x="1266" y="906"/>
                  </a:lnTo>
                  <a:lnTo>
                    <a:pt x="1266" y="912"/>
                  </a:lnTo>
                  <a:lnTo>
                    <a:pt x="1260" y="930"/>
                  </a:lnTo>
                  <a:lnTo>
                    <a:pt x="1254" y="936"/>
                  </a:lnTo>
                  <a:lnTo>
                    <a:pt x="1254" y="942"/>
                  </a:lnTo>
                  <a:lnTo>
                    <a:pt x="1248" y="942"/>
                  </a:lnTo>
                  <a:lnTo>
                    <a:pt x="1242" y="942"/>
                  </a:lnTo>
                  <a:lnTo>
                    <a:pt x="1236" y="942"/>
                  </a:lnTo>
                  <a:lnTo>
                    <a:pt x="1236" y="948"/>
                  </a:lnTo>
                  <a:lnTo>
                    <a:pt x="1236" y="954"/>
                  </a:lnTo>
                  <a:lnTo>
                    <a:pt x="1236" y="960"/>
                  </a:lnTo>
                  <a:lnTo>
                    <a:pt x="1230" y="954"/>
                  </a:lnTo>
                  <a:lnTo>
                    <a:pt x="1224" y="954"/>
                  </a:lnTo>
                  <a:lnTo>
                    <a:pt x="1218" y="954"/>
                  </a:lnTo>
                  <a:lnTo>
                    <a:pt x="1212" y="960"/>
                  </a:lnTo>
                  <a:lnTo>
                    <a:pt x="1212" y="972"/>
                  </a:lnTo>
                  <a:lnTo>
                    <a:pt x="1206" y="978"/>
                  </a:lnTo>
                  <a:lnTo>
                    <a:pt x="1206" y="960"/>
                  </a:lnTo>
                  <a:lnTo>
                    <a:pt x="1206" y="954"/>
                  </a:lnTo>
                  <a:lnTo>
                    <a:pt x="1206" y="948"/>
                  </a:lnTo>
                  <a:lnTo>
                    <a:pt x="1200" y="948"/>
                  </a:lnTo>
                  <a:lnTo>
                    <a:pt x="1200" y="942"/>
                  </a:lnTo>
                  <a:lnTo>
                    <a:pt x="1194" y="942"/>
                  </a:lnTo>
                  <a:lnTo>
                    <a:pt x="1188" y="942"/>
                  </a:lnTo>
                  <a:lnTo>
                    <a:pt x="1182" y="942"/>
                  </a:lnTo>
                  <a:lnTo>
                    <a:pt x="1182" y="936"/>
                  </a:lnTo>
                  <a:lnTo>
                    <a:pt x="1182" y="930"/>
                  </a:lnTo>
                  <a:lnTo>
                    <a:pt x="1188" y="930"/>
                  </a:lnTo>
                  <a:lnTo>
                    <a:pt x="1194" y="924"/>
                  </a:lnTo>
                  <a:lnTo>
                    <a:pt x="1200" y="924"/>
                  </a:lnTo>
                  <a:lnTo>
                    <a:pt x="1200" y="930"/>
                  </a:lnTo>
                  <a:lnTo>
                    <a:pt x="1194" y="930"/>
                  </a:lnTo>
                  <a:lnTo>
                    <a:pt x="1200" y="936"/>
                  </a:lnTo>
                  <a:lnTo>
                    <a:pt x="1206" y="930"/>
                  </a:lnTo>
                  <a:lnTo>
                    <a:pt x="1206" y="924"/>
                  </a:lnTo>
                  <a:lnTo>
                    <a:pt x="1212" y="924"/>
                  </a:lnTo>
                  <a:lnTo>
                    <a:pt x="1206" y="924"/>
                  </a:lnTo>
                  <a:lnTo>
                    <a:pt x="1200" y="918"/>
                  </a:lnTo>
                  <a:lnTo>
                    <a:pt x="1194" y="918"/>
                  </a:lnTo>
                  <a:lnTo>
                    <a:pt x="1194" y="912"/>
                  </a:lnTo>
                  <a:lnTo>
                    <a:pt x="1194" y="906"/>
                  </a:lnTo>
                  <a:lnTo>
                    <a:pt x="1194" y="900"/>
                  </a:lnTo>
                  <a:lnTo>
                    <a:pt x="1194" y="894"/>
                  </a:lnTo>
                  <a:lnTo>
                    <a:pt x="1200" y="894"/>
                  </a:lnTo>
                  <a:lnTo>
                    <a:pt x="1206" y="882"/>
                  </a:lnTo>
                  <a:lnTo>
                    <a:pt x="1206" y="876"/>
                  </a:lnTo>
                  <a:lnTo>
                    <a:pt x="1212" y="882"/>
                  </a:lnTo>
                  <a:lnTo>
                    <a:pt x="1212" y="888"/>
                  </a:lnTo>
                  <a:lnTo>
                    <a:pt x="1212" y="900"/>
                  </a:lnTo>
                  <a:lnTo>
                    <a:pt x="1218" y="900"/>
                  </a:lnTo>
                  <a:lnTo>
                    <a:pt x="1212" y="900"/>
                  </a:lnTo>
                  <a:lnTo>
                    <a:pt x="1212" y="894"/>
                  </a:lnTo>
                  <a:lnTo>
                    <a:pt x="1218" y="894"/>
                  </a:lnTo>
                  <a:lnTo>
                    <a:pt x="1218" y="888"/>
                  </a:lnTo>
                  <a:lnTo>
                    <a:pt x="1218" y="882"/>
                  </a:lnTo>
                  <a:lnTo>
                    <a:pt x="1224" y="882"/>
                  </a:lnTo>
                  <a:lnTo>
                    <a:pt x="1230" y="876"/>
                  </a:lnTo>
                  <a:lnTo>
                    <a:pt x="1236" y="882"/>
                  </a:lnTo>
                  <a:lnTo>
                    <a:pt x="1242" y="888"/>
                  </a:lnTo>
                  <a:lnTo>
                    <a:pt x="1242" y="894"/>
                  </a:lnTo>
                  <a:lnTo>
                    <a:pt x="1236" y="894"/>
                  </a:lnTo>
                  <a:lnTo>
                    <a:pt x="1242" y="900"/>
                  </a:lnTo>
                  <a:lnTo>
                    <a:pt x="1248" y="900"/>
                  </a:lnTo>
                  <a:lnTo>
                    <a:pt x="1248" y="894"/>
                  </a:lnTo>
                  <a:lnTo>
                    <a:pt x="1254" y="882"/>
                  </a:lnTo>
                  <a:lnTo>
                    <a:pt x="1254" y="870"/>
                  </a:lnTo>
                  <a:lnTo>
                    <a:pt x="1254" y="864"/>
                  </a:lnTo>
                  <a:lnTo>
                    <a:pt x="1254" y="858"/>
                  </a:lnTo>
                  <a:lnTo>
                    <a:pt x="1254" y="852"/>
                  </a:lnTo>
                  <a:lnTo>
                    <a:pt x="1254" y="846"/>
                  </a:lnTo>
                  <a:lnTo>
                    <a:pt x="1248" y="846"/>
                  </a:lnTo>
                  <a:lnTo>
                    <a:pt x="1242" y="846"/>
                  </a:lnTo>
                  <a:lnTo>
                    <a:pt x="1236" y="840"/>
                  </a:lnTo>
                  <a:lnTo>
                    <a:pt x="1236" y="834"/>
                  </a:lnTo>
                  <a:lnTo>
                    <a:pt x="1230" y="834"/>
                  </a:lnTo>
                  <a:lnTo>
                    <a:pt x="1230" y="840"/>
                  </a:lnTo>
                  <a:lnTo>
                    <a:pt x="1224" y="840"/>
                  </a:lnTo>
                  <a:lnTo>
                    <a:pt x="1224" y="846"/>
                  </a:lnTo>
                  <a:lnTo>
                    <a:pt x="1224" y="852"/>
                  </a:lnTo>
                  <a:lnTo>
                    <a:pt x="1224" y="858"/>
                  </a:lnTo>
                  <a:lnTo>
                    <a:pt x="1230" y="864"/>
                  </a:lnTo>
                  <a:lnTo>
                    <a:pt x="1224" y="864"/>
                  </a:lnTo>
                  <a:lnTo>
                    <a:pt x="1218" y="870"/>
                  </a:lnTo>
                  <a:lnTo>
                    <a:pt x="1212" y="870"/>
                  </a:lnTo>
                  <a:lnTo>
                    <a:pt x="1206" y="870"/>
                  </a:lnTo>
                  <a:lnTo>
                    <a:pt x="1200" y="858"/>
                  </a:lnTo>
                  <a:lnTo>
                    <a:pt x="1194" y="858"/>
                  </a:lnTo>
                  <a:lnTo>
                    <a:pt x="1194" y="864"/>
                  </a:lnTo>
                  <a:lnTo>
                    <a:pt x="1188" y="858"/>
                  </a:lnTo>
                  <a:lnTo>
                    <a:pt x="1188" y="852"/>
                  </a:lnTo>
                  <a:lnTo>
                    <a:pt x="1182" y="852"/>
                  </a:lnTo>
                  <a:lnTo>
                    <a:pt x="1176" y="846"/>
                  </a:lnTo>
                  <a:lnTo>
                    <a:pt x="1164" y="834"/>
                  </a:lnTo>
                  <a:lnTo>
                    <a:pt x="1152" y="840"/>
                  </a:lnTo>
                  <a:lnTo>
                    <a:pt x="1152" y="834"/>
                  </a:lnTo>
                  <a:lnTo>
                    <a:pt x="1146" y="828"/>
                  </a:lnTo>
                  <a:lnTo>
                    <a:pt x="1152" y="822"/>
                  </a:lnTo>
                  <a:lnTo>
                    <a:pt x="1152" y="816"/>
                  </a:lnTo>
                  <a:lnTo>
                    <a:pt x="1146" y="816"/>
                  </a:lnTo>
                  <a:lnTo>
                    <a:pt x="1146" y="810"/>
                  </a:lnTo>
                  <a:lnTo>
                    <a:pt x="1146" y="816"/>
                  </a:lnTo>
                  <a:lnTo>
                    <a:pt x="1140" y="810"/>
                  </a:lnTo>
                  <a:lnTo>
                    <a:pt x="1146" y="804"/>
                  </a:lnTo>
                  <a:lnTo>
                    <a:pt x="1140" y="798"/>
                  </a:lnTo>
                  <a:lnTo>
                    <a:pt x="1140" y="804"/>
                  </a:lnTo>
                  <a:lnTo>
                    <a:pt x="1140" y="798"/>
                  </a:lnTo>
                  <a:lnTo>
                    <a:pt x="1134" y="792"/>
                  </a:lnTo>
                  <a:lnTo>
                    <a:pt x="1134" y="798"/>
                  </a:lnTo>
                  <a:lnTo>
                    <a:pt x="1134" y="810"/>
                  </a:lnTo>
                  <a:lnTo>
                    <a:pt x="1140" y="810"/>
                  </a:lnTo>
                  <a:lnTo>
                    <a:pt x="1140" y="816"/>
                  </a:lnTo>
                  <a:lnTo>
                    <a:pt x="1146" y="822"/>
                  </a:lnTo>
                  <a:lnTo>
                    <a:pt x="1140" y="822"/>
                  </a:lnTo>
                  <a:lnTo>
                    <a:pt x="1134" y="822"/>
                  </a:lnTo>
                  <a:lnTo>
                    <a:pt x="1134" y="834"/>
                  </a:lnTo>
                  <a:lnTo>
                    <a:pt x="1134" y="840"/>
                  </a:lnTo>
                  <a:lnTo>
                    <a:pt x="1134" y="834"/>
                  </a:lnTo>
                  <a:lnTo>
                    <a:pt x="1128" y="834"/>
                  </a:lnTo>
                  <a:lnTo>
                    <a:pt x="1128" y="840"/>
                  </a:lnTo>
                  <a:lnTo>
                    <a:pt x="1134" y="840"/>
                  </a:lnTo>
                  <a:lnTo>
                    <a:pt x="1140" y="852"/>
                  </a:lnTo>
                  <a:lnTo>
                    <a:pt x="1146" y="852"/>
                  </a:lnTo>
                  <a:lnTo>
                    <a:pt x="1146" y="846"/>
                  </a:lnTo>
                  <a:lnTo>
                    <a:pt x="1152" y="852"/>
                  </a:lnTo>
                  <a:lnTo>
                    <a:pt x="1146" y="858"/>
                  </a:lnTo>
                  <a:lnTo>
                    <a:pt x="1146" y="864"/>
                  </a:lnTo>
                  <a:lnTo>
                    <a:pt x="1140" y="876"/>
                  </a:lnTo>
                  <a:lnTo>
                    <a:pt x="1140" y="882"/>
                  </a:lnTo>
                  <a:lnTo>
                    <a:pt x="1140" y="888"/>
                  </a:lnTo>
                  <a:lnTo>
                    <a:pt x="1134" y="888"/>
                  </a:lnTo>
                  <a:lnTo>
                    <a:pt x="1134" y="882"/>
                  </a:lnTo>
                  <a:lnTo>
                    <a:pt x="1140" y="882"/>
                  </a:lnTo>
                  <a:lnTo>
                    <a:pt x="1134" y="876"/>
                  </a:lnTo>
                  <a:lnTo>
                    <a:pt x="1134" y="870"/>
                  </a:lnTo>
                  <a:lnTo>
                    <a:pt x="1134" y="864"/>
                  </a:lnTo>
                  <a:lnTo>
                    <a:pt x="1134" y="858"/>
                  </a:lnTo>
                  <a:lnTo>
                    <a:pt x="1128" y="858"/>
                  </a:lnTo>
                  <a:lnTo>
                    <a:pt x="1128" y="852"/>
                  </a:lnTo>
                  <a:lnTo>
                    <a:pt x="1116" y="840"/>
                  </a:lnTo>
                  <a:lnTo>
                    <a:pt x="1116" y="834"/>
                  </a:lnTo>
                  <a:lnTo>
                    <a:pt x="1110" y="822"/>
                  </a:lnTo>
                  <a:lnTo>
                    <a:pt x="1110" y="816"/>
                  </a:lnTo>
                  <a:lnTo>
                    <a:pt x="1098" y="810"/>
                  </a:lnTo>
                  <a:lnTo>
                    <a:pt x="1098" y="798"/>
                  </a:lnTo>
                  <a:lnTo>
                    <a:pt x="1086" y="786"/>
                  </a:lnTo>
                  <a:lnTo>
                    <a:pt x="1086" y="780"/>
                  </a:lnTo>
                  <a:lnTo>
                    <a:pt x="1080" y="780"/>
                  </a:lnTo>
                  <a:lnTo>
                    <a:pt x="1074" y="780"/>
                  </a:lnTo>
                  <a:lnTo>
                    <a:pt x="1074" y="786"/>
                  </a:lnTo>
                  <a:lnTo>
                    <a:pt x="1074" y="792"/>
                  </a:lnTo>
                  <a:lnTo>
                    <a:pt x="1074" y="798"/>
                  </a:lnTo>
                  <a:lnTo>
                    <a:pt x="1068" y="798"/>
                  </a:lnTo>
                  <a:lnTo>
                    <a:pt x="1062" y="792"/>
                  </a:lnTo>
                  <a:lnTo>
                    <a:pt x="1056" y="786"/>
                  </a:lnTo>
                  <a:lnTo>
                    <a:pt x="1050" y="786"/>
                  </a:lnTo>
                  <a:lnTo>
                    <a:pt x="1056" y="792"/>
                  </a:lnTo>
                  <a:lnTo>
                    <a:pt x="1056" y="798"/>
                  </a:lnTo>
                  <a:lnTo>
                    <a:pt x="1050" y="798"/>
                  </a:lnTo>
                  <a:lnTo>
                    <a:pt x="1056" y="804"/>
                  </a:lnTo>
                  <a:lnTo>
                    <a:pt x="1056" y="798"/>
                  </a:lnTo>
                  <a:lnTo>
                    <a:pt x="1062" y="798"/>
                  </a:lnTo>
                  <a:lnTo>
                    <a:pt x="1068" y="798"/>
                  </a:lnTo>
                  <a:lnTo>
                    <a:pt x="1068" y="804"/>
                  </a:lnTo>
                  <a:lnTo>
                    <a:pt x="1074" y="804"/>
                  </a:lnTo>
                  <a:lnTo>
                    <a:pt x="1074" y="816"/>
                  </a:lnTo>
                  <a:lnTo>
                    <a:pt x="1080" y="822"/>
                  </a:lnTo>
                  <a:lnTo>
                    <a:pt x="1074" y="822"/>
                  </a:lnTo>
                  <a:lnTo>
                    <a:pt x="1080" y="828"/>
                  </a:lnTo>
                  <a:lnTo>
                    <a:pt x="1080" y="834"/>
                  </a:lnTo>
                  <a:lnTo>
                    <a:pt x="1086" y="840"/>
                  </a:lnTo>
                  <a:lnTo>
                    <a:pt x="1092" y="840"/>
                  </a:lnTo>
                  <a:lnTo>
                    <a:pt x="1092" y="846"/>
                  </a:lnTo>
                  <a:lnTo>
                    <a:pt x="1098" y="852"/>
                  </a:lnTo>
                  <a:lnTo>
                    <a:pt x="1092" y="852"/>
                  </a:lnTo>
                  <a:lnTo>
                    <a:pt x="1092" y="858"/>
                  </a:lnTo>
                  <a:lnTo>
                    <a:pt x="1086" y="858"/>
                  </a:lnTo>
                  <a:lnTo>
                    <a:pt x="1080" y="858"/>
                  </a:lnTo>
                  <a:lnTo>
                    <a:pt x="1080" y="864"/>
                  </a:lnTo>
                  <a:lnTo>
                    <a:pt x="1080" y="870"/>
                  </a:lnTo>
                  <a:lnTo>
                    <a:pt x="1074" y="870"/>
                  </a:lnTo>
                  <a:lnTo>
                    <a:pt x="1074" y="864"/>
                  </a:lnTo>
                  <a:lnTo>
                    <a:pt x="1074" y="858"/>
                  </a:lnTo>
                  <a:lnTo>
                    <a:pt x="1080" y="852"/>
                  </a:lnTo>
                  <a:lnTo>
                    <a:pt x="1080" y="846"/>
                  </a:lnTo>
                  <a:lnTo>
                    <a:pt x="1080" y="840"/>
                  </a:lnTo>
                  <a:lnTo>
                    <a:pt x="1080" y="834"/>
                  </a:lnTo>
                  <a:lnTo>
                    <a:pt x="1074" y="828"/>
                  </a:lnTo>
                  <a:lnTo>
                    <a:pt x="1068" y="828"/>
                  </a:lnTo>
                  <a:lnTo>
                    <a:pt x="1062" y="840"/>
                  </a:lnTo>
                  <a:lnTo>
                    <a:pt x="1056" y="840"/>
                  </a:lnTo>
                  <a:lnTo>
                    <a:pt x="1056" y="846"/>
                  </a:lnTo>
                  <a:lnTo>
                    <a:pt x="1050" y="846"/>
                  </a:lnTo>
                  <a:lnTo>
                    <a:pt x="1050" y="840"/>
                  </a:lnTo>
                  <a:lnTo>
                    <a:pt x="1044" y="840"/>
                  </a:lnTo>
                  <a:lnTo>
                    <a:pt x="1038" y="840"/>
                  </a:lnTo>
                  <a:lnTo>
                    <a:pt x="1032" y="840"/>
                  </a:lnTo>
                  <a:lnTo>
                    <a:pt x="1026" y="834"/>
                  </a:lnTo>
                  <a:lnTo>
                    <a:pt x="1032" y="840"/>
                  </a:lnTo>
                  <a:lnTo>
                    <a:pt x="1038" y="840"/>
                  </a:lnTo>
                  <a:lnTo>
                    <a:pt x="1044" y="846"/>
                  </a:lnTo>
                  <a:lnTo>
                    <a:pt x="1050" y="846"/>
                  </a:lnTo>
                  <a:lnTo>
                    <a:pt x="1056" y="852"/>
                  </a:lnTo>
                  <a:lnTo>
                    <a:pt x="1062" y="846"/>
                  </a:lnTo>
                  <a:lnTo>
                    <a:pt x="1068" y="852"/>
                  </a:lnTo>
                  <a:lnTo>
                    <a:pt x="1068" y="858"/>
                  </a:lnTo>
                  <a:lnTo>
                    <a:pt x="1074" y="858"/>
                  </a:lnTo>
                  <a:lnTo>
                    <a:pt x="1068" y="858"/>
                  </a:lnTo>
                  <a:lnTo>
                    <a:pt x="1062" y="858"/>
                  </a:lnTo>
                  <a:lnTo>
                    <a:pt x="1068" y="858"/>
                  </a:lnTo>
                  <a:lnTo>
                    <a:pt x="1068" y="864"/>
                  </a:lnTo>
                  <a:lnTo>
                    <a:pt x="1068" y="870"/>
                  </a:lnTo>
                  <a:lnTo>
                    <a:pt x="1074" y="870"/>
                  </a:lnTo>
                  <a:lnTo>
                    <a:pt x="1074" y="876"/>
                  </a:lnTo>
                  <a:lnTo>
                    <a:pt x="1074" y="882"/>
                  </a:lnTo>
                  <a:lnTo>
                    <a:pt x="1068" y="876"/>
                  </a:lnTo>
                  <a:lnTo>
                    <a:pt x="1068" y="870"/>
                  </a:lnTo>
                  <a:lnTo>
                    <a:pt x="1062" y="870"/>
                  </a:lnTo>
                  <a:lnTo>
                    <a:pt x="1056" y="870"/>
                  </a:lnTo>
                  <a:lnTo>
                    <a:pt x="1056" y="876"/>
                  </a:lnTo>
                  <a:lnTo>
                    <a:pt x="1050" y="876"/>
                  </a:lnTo>
                  <a:lnTo>
                    <a:pt x="1050" y="870"/>
                  </a:lnTo>
                  <a:lnTo>
                    <a:pt x="1050" y="864"/>
                  </a:lnTo>
                  <a:lnTo>
                    <a:pt x="1044" y="858"/>
                  </a:lnTo>
                  <a:lnTo>
                    <a:pt x="1038" y="858"/>
                  </a:lnTo>
                  <a:lnTo>
                    <a:pt x="1032" y="864"/>
                  </a:lnTo>
                  <a:lnTo>
                    <a:pt x="1032" y="870"/>
                  </a:lnTo>
                  <a:lnTo>
                    <a:pt x="1026" y="870"/>
                  </a:lnTo>
                  <a:lnTo>
                    <a:pt x="1026" y="876"/>
                  </a:lnTo>
                  <a:lnTo>
                    <a:pt x="1032" y="882"/>
                  </a:lnTo>
                  <a:lnTo>
                    <a:pt x="1026" y="882"/>
                  </a:lnTo>
                  <a:lnTo>
                    <a:pt x="1026" y="876"/>
                  </a:lnTo>
                  <a:lnTo>
                    <a:pt x="1020" y="864"/>
                  </a:lnTo>
                  <a:lnTo>
                    <a:pt x="1020" y="858"/>
                  </a:lnTo>
                  <a:lnTo>
                    <a:pt x="1014" y="852"/>
                  </a:lnTo>
                  <a:lnTo>
                    <a:pt x="1014" y="846"/>
                  </a:lnTo>
                  <a:lnTo>
                    <a:pt x="1008" y="840"/>
                  </a:lnTo>
                  <a:lnTo>
                    <a:pt x="996" y="828"/>
                  </a:lnTo>
                  <a:lnTo>
                    <a:pt x="990" y="822"/>
                  </a:lnTo>
                  <a:lnTo>
                    <a:pt x="984" y="822"/>
                  </a:lnTo>
                  <a:lnTo>
                    <a:pt x="984" y="816"/>
                  </a:lnTo>
                  <a:lnTo>
                    <a:pt x="978" y="822"/>
                  </a:lnTo>
                  <a:lnTo>
                    <a:pt x="978" y="816"/>
                  </a:lnTo>
                  <a:lnTo>
                    <a:pt x="972" y="822"/>
                  </a:lnTo>
                  <a:lnTo>
                    <a:pt x="972" y="816"/>
                  </a:lnTo>
                  <a:lnTo>
                    <a:pt x="966" y="816"/>
                  </a:lnTo>
                  <a:lnTo>
                    <a:pt x="966" y="810"/>
                  </a:lnTo>
                  <a:lnTo>
                    <a:pt x="960" y="810"/>
                  </a:lnTo>
                  <a:lnTo>
                    <a:pt x="960" y="816"/>
                  </a:lnTo>
                  <a:lnTo>
                    <a:pt x="954" y="816"/>
                  </a:lnTo>
                  <a:lnTo>
                    <a:pt x="948" y="822"/>
                  </a:lnTo>
                  <a:lnTo>
                    <a:pt x="942" y="822"/>
                  </a:lnTo>
                  <a:lnTo>
                    <a:pt x="930" y="810"/>
                  </a:lnTo>
                  <a:lnTo>
                    <a:pt x="924" y="804"/>
                  </a:lnTo>
                  <a:lnTo>
                    <a:pt x="918" y="804"/>
                  </a:lnTo>
                  <a:lnTo>
                    <a:pt x="918" y="810"/>
                  </a:lnTo>
                  <a:lnTo>
                    <a:pt x="912" y="810"/>
                  </a:lnTo>
                  <a:lnTo>
                    <a:pt x="906" y="810"/>
                  </a:lnTo>
                  <a:lnTo>
                    <a:pt x="900" y="810"/>
                  </a:lnTo>
                  <a:lnTo>
                    <a:pt x="894" y="816"/>
                  </a:lnTo>
                  <a:lnTo>
                    <a:pt x="894" y="822"/>
                  </a:lnTo>
                  <a:lnTo>
                    <a:pt x="888" y="822"/>
                  </a:lnTo>
                  <a:lnTo>
                    <a:pt x="888" y="816"/>
                  </a:lnTo>
                  <a:lnTo>
                    <a:pt x="888" y="822"/>
                  </a:lnTo>
                  <a:lnTo>
                    <a:pt x="894" y="822"/>
                  </a:lnTo>
                  <a:lnTo>
                    <a:pt x="894" y="828"/>
                  </a:lnTo>
                  <a:lnTo>
                    <a:pt x="894" y="822"/>
                  </a:lnTo>
                  <a:lnTo>
                    <a:pt x="900" y="822"/>
                  </a:lnTo>
                  <a:lnTo>
                    <a:pt x="894" y="822"/>
                  </a:lnTo>
                  <a:lnTo>
                    <a:pt x="900" y="816"/>
                  </a:lnTo>
                  <a:lnTo>
                    <a:pt x="900" y="822"/>
                  </a:lnTo>
                  <a:lnTo>
                    <a:pt x="900" y="828"/>
                  </a:lnTo>
                  <a:lnTo>
                    <a:pt x="906" y="828"/>
                  </a:lnTo>
                  <a:lnTo>
                    <a:pt x="900" y="834"/>
                  </a:lnTo>
                  <a:lnTo>
                    <a:pt x="882" y="828"/>
                  </a:lnTo>
                  <a:lnTo>
                    <a:pt x="876" y="816"/>
                  </a:lnTo>
                  <a:lnTo>
                    <a:pt x="870" y="810"/>
                  </a:lnTo>
                  <a:lnTo>
                    <a:pt x="864" y="810"/>
                  </a:lnTo>
                  <a:lnTo>
                    <a:pt x="858" y="816"/>
                  </a:lnTo>
                  <a:lnTo>
                    <a:pt x="864" y="828"/>
                  </a:lnTo>
                  <a:lnTo>
                    <a:pt x="864" y="834"/>
                  </a:lnTo>
                  <a:lnTo>
                    <a:pt x="864" y="846"/>
                  </a:lnTo>
                  <a:lnTo>
                    <a:pt x="864" y="858"/>
                  </a:lnTo>
                  <a:lnTo>
                    <a:pt x="864" y="870"/>
                  </a:lnTo>
                  <a:lnTo>
                    <a:pt x="858" y="870"/>
                  </a:lnTo>
                  <a:lnTo>
                    <a:pt x="852" y="864"/>
                  </a:lnTo>
                  <a:lnTo>
                    <a:pt x="846" y="858"/>
                  </a:lnTo>
                  <a:lnTo>
                    <a:pt x="840" y="858"/>
                  </a:lnTo>
                  <a:lnTo>
                    <a:pt x="834" y="864"/>
                  </a:lnTo>
                  <a:lnTo>
                    <a:pt x="834" y="870"/>
                  </a:lnTo>
                  <a:lnTo>
                    <a:pt x="828" y="870"/>
                  </a:lnTo>
                  <a:lnTo>
                    <a:pt x="828" y="876"/>
                  </a:lnTo>
                  <a:lnTo>
                    <a:pt x="822" y="882"/>
                  </a:lnTo>
                  <a:lnTo>
                    <a:pt x="816" y="882"/>
                  </a:lnTo>
                  <a:lnTo>
                    <a:pt x="816" y="876"/>
                  </a:lnTo>
                  <a:lnTo>
                    <a:pt x="810" y="882"/>
                  </a:lnTo>
                  <a:lnTo>
                    <a:pt x="816" y="888"/>
                  </a:lnTo>
                  <a:lnTo>
                    <a:pt x="822" y="894"/>
                  </a:lnTo>
                  <a:lnTo>
                    <a:pt x="828" y="900"/>
                  </a:lnTo>
                  <a:lnTo>
                    <a:pt x="834" y="900"/>
                  </a:lnTo>
                  <a:lnTo>
                    <a:pt x="834" y="906"/>
                  </a:lnTo>
                  <a:lnTo>
                    <a:pt x="840" y="906"/>
                  </a:lnTo>
                  <a:lnTo>
                    <a:pt x="834" y="906"/>
                  </a:lnTo>
                  <a:lnTo>
                    <a:pt x="828" y="906"/>
                  </a:lnTo>
                  <a:lnTo>
                    <a:pt x="822" y="900"/>
                  </a:lnTo>
                  <a:lnTo>
                    <a:pt x="816" y="900"/>
                  </a:lnTo>
                  <a:lnTo>
                    <a:pt x="810" y="906"/>
                  </a:lnTo>
                  <a:lnTo>
                    <a:pt x="804" y="912"/>
                  </a:lnTo>
                  <a:lnTo>
                    <a:pt x="804" y="918"/>
                  </a:lnTo>
                  <a:lnTo>
                    <a:pt x="810" y="918"/>
                  </a:lnTo>
                  <a:lnTo>
                    <a:pt x="810" y="924"/>
                  </a:lnTo>
                  <a:lnTo>
                    <a:pt x="810" y="930"/>
                  </a:lnTo>
                  <a:lnTo>
                    <a:pt x="816" y="930"/>
                  </a:lnTo>
                  <a:lnTo>
                    <a:pt x="804" y="930"/>
                  </a:lnTo>
                  <a:lnTo>
                    <a:pt x="798" y="924"/>
                  </a:lnTo>
                  <a:lnTo>
                    <a:pt x="798" y="918"/>
                  </a:lnTo>
                  <a:lnTo>
                    <a:pt x="792" y="918"/>
                  </a:lnTo>
                  <a:lnTo>
                    <a:pt x="786" y="924"/>
                  </a:lnTo>
                  <a:lnTo>
                    <a:pt x="780" y="924"/>
                  </a:lnTo>
                  <a:lnTo>
                    <a:pt x="774" y="924"/>
                  </a:lnTo>
                  <a:lnTo>
                    <a:pt x="780" y="930"/>
                  </a:lnTo>
                  <a:lnTo>
                    <a:pt x="774" y="924"/>
                  </a:lnTo>
                  <a:lnTo>
                    <a:pt x="768" y="924"/>
                  </a:lnTo>
                  <a:lnTo>
                    <a:pt x="756" y="906"/>
                  </a:lnTo>
                  <a:lnTo>
                    <a:pt x="756" y="900"/>
                  </a:lnTo>
                  <a:lnTo>
                    <a:pt x="756" y="894"/>
                  </a:lnTo>
                  <a:lnTo>
                    <a:pt x="750" y="894"/>
                  </a:lnTo>
                  <a:lnTo>
                    <a:pt x="744" y="894"/>
                  </a:lnTo>
                  <a:lnTo>
                    <a:pt x="744" y="882"/>
                  </a:lnTo>
                  <a:lnTo>
                    <a:pt x="732" y="888"/>
                  </a:lnTo>
                  <a:lnTo>
                    <a:pt x="732" y="894"/>
                  </a:lnTo>
                  <a:lnTo>
                    <a:pt x="732" y="900"/>
                  </a:lnTo>
                  <a:lnTo>
                    <a:pt x="732" y="906"/>
                  </a:lnTo>
                  <a:lnTo>
                    <a:pt x="738" y="906"/>
                  </a:lnTo>
                  <a:lnTo>
                    <a:pt x="726" y="906"/>
                  </a:lnTo>
                  <a:lnTo>
                    <a:pt x="720" y="906"/>
                  </a:lnTo>
                  <a:lnTo>
                    <a:pt x="720" y="900"/>
                  </a:lnTo>
                  <a:lnTo>
                    <a:pt x="720" y="894"/>
                  </a:lnTo>
                  <a:lnTo>
                    <a:pt x="726" y="894"/>
                  </a:lnTo>
                  <a:lnTo>
                    <a:pt x="732" y="894"/>
                  </a:lnTo>
                  <a:lnTo>
                    <a:pt x="732" y="882"/>
                  </a:lnTo>
                  <a:lnTo>
                    <a:pt x="732" y="876"/>
                  </a:lnTo>
                  <a:lnTo>
                    <a:pt x="726" y="876"/>
                  </a:lnTo>
                  <a:lnTo>
                    <a:pt x="720" y="870"/>
                  </a:lnTo>
                  <a:lnTo>
                    <a:pt x="708" y="870"/>
                  </a:lnTo>
                  <a:lnTo>
                    <a:pt x="702" y="870"/>
                  </a:lnTo>
                  <a:lnTo>
                    <a:pt x="696" y="870"/>
                  </a:lnTo>
                  <a:lnTo>
                    <a:pt x="690" y="876"/>
                  </a:lnTo>
                  <a:lnTo>
                    <a:pt x="690" y="882"/>
                  </a:lnTo>
                  <a:lnTo>
                    <a:pt x="690" y="888"/>
                  </a:lnTo>
                  <a:lnTo>
                    <a:pt x="696" y="882"/>
                  </a:lnTo>
                  <a:lnTo>
                    <a:pt x="696" y="888"/>
                  </a:lnTo>
                  <a:lnTo>
                    <a:pt x="690" y="888"/>
                  </a:lnTo>
                  <a:lnTo>
                    <a:pt x="684" y="888"/>
                  </a:lnTo>
                  <a:lnTo>
                    <a:pt x="684" y="882"/>
                  </a:lnTo>
                  <a:lnTo>
                    <a:pt x="690" y="882"/>
                  </a:lnTo>
                  <a:lnTo>
                    <a:pt x="690" y="864"/>
                  </a:lnTo>
                  <a:lnTo>
                    <a:pt x="696" y="864"/>
                  </a:lnTo>
                  <a:lnTo>
                    <a:pt x="696" y="858"/>
                  </a:lnTo>
                  <a:lnTo>
                    <a:pt x="690" y="846"/>
                  </a:lnTo>
                  <a:lnTo>
                    <a:pt x="690" y="840"/>
                  </a:lnTo>
                  <a:lnTo>
                    <a:pt x="696" y="834"/>
                  </a:lnTo>
                  <a:lnTo>
                    <a:pt x="696" y="828"/>
                  </a:lnTo>
                  <a:lnTo>
                    <a:pt x="696" y="822"/>
                  </a:lnTo>
                  <a:lnTo>
                    <a:pt x="696" y="828"/>
                  </a:lnTo>
                  <a:lnTo>
                    <a:pt x="690" y="834"/>
                  </a:lnTo>
                  <a:lnTo>
                    <a:pt x="684" y="840"/>
                  </a:lnTo>
                  <a:lnTo>
                    <a:pt x="684" y="834"/>
                  </a:lnTo>
                  <a:lnTo>
                    <a:pt x="684" y="840"/>
                  </a:lnTo>
                  <a:lnTo>
                    <a:pt x="684" y="846"/>
                  </a:lnTo>
                  <a:lnTo>
                    <a:pt x="684" y="852"/>
                  </a:lnTo>
                  <a:lnTo>
                    <a:pt x="678" y="858"/>
                  </a:lnTo>
                  <a:lnTo>
                    <a:pt x="672" y="864"/>
                  </a:lnTo>
                  <a:lnTo>
                    <a:pt x="666" y="870"/>
                  </a:lnTo>
                  <a:lnTo>
                    <a:pt x="660" y="876"/>
                  </a:lnTo>
                  <a:lnTo>
                    <a:pt x="654" y="876"/>
                  </a:lnTo>
                  <a:lnTo>
                    <a:pt x="654" y="870"/>
                  </a:lnTo>
                  <a:lnTo>
                    <a:pt x="648" y="870"/>
                  </a:lnTo>
                  <a:lnTo>
                    <a:pt x="642" y="870"/>
                  </a:lnTo>
                  <a:lnTo>
                    <a:pt x="636" y="870"/>
                  </a:lnTo>
                  <a:lnTo>
                    <a:pt x="636" y="858"/>
                  </a:lnTo>
                  <a:lnTo>
                    <a:pt x="624" y="858"/>
                  </a:lnTo>
                  <a:lnTo>
                    <a:pt x="618" y="858"/>
                  </a:lnTo>
                  <a:lnTo>
                    <a:pt x="612" y="858"/>
                  </a:lnTo>
                  <a:lnTo>
                    <a:pt x="618" y="870"/>
                  </a:lnTo>
                  <a:lnTo>
                    <a:pt x="618" y="876"/>
                  </a:lnTo>
                  <a:lnTo>
                    <a:pt x="612" y="876"/>
                  </a:lnTo>
                  <a:lnTo>
                    <a:pt x="612" y="882"/>
                  </a:lnTo>
                  <a:lnTo>
                    <a:pt x="618" y="876"/>
                  </a:lnTo>
                  <a:lnTo>
                    <a:pt x="618" y="882"/>
                  </a:lnTo>
                  <a:lnTo>
                    <a:pt x="612" y="882"/>
                  </a:lnTo>
                  <a:lnTo>
                    <a:pt x="606" y="888"/>
                  </a:lnTo>
                  <a:lnTo>
                    <a:pt x="600" y="882"/>
                  </a:lnTo>
                  <a:lnTo>
                    <a:pt x="594" y="882"/>
                  </a:lnTo>
                  <a:lnTo>
                    <a:pt x="582" y="888"/>
                  </a:lnTo>
                  <a:lnTo>
                    <a:pt x="576" y="888"/>
                  </a:lnTo>
                  <a:lnTo>
                    <a:pt x="558" y="882"/>
                  </a:lnTo>
                  <a:lnTo>
                    <a:pt x="552" y="882"/>
                  </a:lnTo>
                  <a:lnTo>
                    <a:pt x="546" y="882"/>
                  </a:lnTo>
                  <a:lnTo>
                    <a:pt x="540" y="882"/>
                  </a:lnTo>
                  <a:lnTo>
                    <a:pt x="534" y="882"/>
                  </a:lnTo>
                  <a:lnTo>
                    <a:pt x="528" y="882"/>
                  </a:lnTo>
                  <a:lnTo>
                    <a:pt x="522" y="882"/>
                  </a:lnTo>
                  <a:lnTo>
                    <a:pt x="516" y="876"/>
                  </a:lnTo>
                  <a:lnTo>
                    <a:pt x="510" y="876"/>
                  </a:lnTo>
                  <a:lnTo>
                    <a:pt x="504" y="882"/>
                  </a:lnTo>
                  <a:lnTo>
                    <a:pt x="498" y="888"/>
                  </a:lnTo>
                  <a:lnTo>
                    <a:pt x="486" y="888"/>
                  </a:lnTo>
                  <a:lnTo>
                    <a:pt x="474" y="888"/>
                  </a:lnTo>
                  <a:lnTo>
                    <a:pt x="462" y="888"/>
                  </a:lnTo>
                  <a:lnTo>
                    <a:pt x="456" y="888"/>
                  </a:lnTo>
                  <a:lnTo>
                    <a:pt x="450" y="894"/>
                  </a:lnTo>
                  <a:lnTo>
                    <a:pt x="444" y="894"/>
                  </a:lnTo>
                  <a:lnTo>
                    <a:pt x="438" y="894"/>
                  </a:lnTo>
                  <a:lnTo>
                    <a:pt x="432" y="900"/>
                  </a:lnTo>
                  <a:lnTo>
                    <a:pt x="426" y="900"/>
                  </a:lnTo>
                  <a:lnTo>
                    <a:pt x="420" y="906"/>
                  </a:lnTo>
                  <a:lnTo>
                    <a:pt x="420" y="912"/>
                  </a:lnTo>
                  <a:lnTo>
                    <a:pt x="414" y="906"/>
                  </a:lnTo>
                  <a:lnTo>
                    <a:pt x="408" y="906"/>
                  </a:lnTo>
                  <a:lnTo>
                    <a:pt x="396" y="906"/>
                  </a:lnTo>
                  <a:lnTo>
                    <a:pt x="384" y="906"/>
                  </a:lnTo>
                  <a:lnTo>
                    <a:pt x="378" y="900"/>
                  </a:lnTo>
                  <a:lnTo>
                    <a:pt x="360" y="894"/>
                  </a:lnTo>
                  <a:lnTo>
                    <a:pt x="348" y="888"/>
                  </a:lnTo>
                  <a:lnTo>
                    <a:pt x="342" y="888"/>
                  </a:lnTo>
                  <a:lnTo>
                    <a:pt x="336" y="888"/>
                  </a:lnTo>
                  <a:lnTo>
                    <a:pt x="330" y="888"/>
                  </a:lnTo>
                  <a:lnTo>
                    <a:pt x="330" y="882"/>
                  </a:lnTo>
                  <a:lnTo>
                    <a:pt x="324" y="882"/>
                  </a:lnTo>
                  <a:lnTo>
                    <a:pt x="288" y="870"/>
                  </a:lnTo>
                  <a:lnTo>
                    <a:pt x="294" y="870"/>
                  </a:lnTo>
                  <a:lnTo>
                    <a:pt x="294" y="864"/>
                  </a:lnTo>
                  <a:lnTo>
                    <a:pt x="294" y="852"/>
                  </a:lnTo>
                  <a:lnTo>
                    <a:pt x="294" y="846"/>
                  </a:lnTo>
                  <a:lnTo>
                    <a:pt x="294" y="852"/>
                  </a:lnTo>
                  <a:lnTo>
                    <a:pt x="300" y="852"/>
                  </a:lnTo>
                  <a:lnTo>
                    <a:pt x="294" y="846"/>
                  </a:lnTo>
                  <a:lnTo>
                    <a:pt x="282" y="840"/>
                  </a:lnTo>
                  <a:lnTo>
                    <a:pt x="276" y="840"/>
                  </a:lnTo>
                  <a:lnTo>
                    <a:pt x="276" y="846"/>
                  </a:lnTo>
                  <a:lnTo>
                    <a:pt x="270" y="840"/>
                  </a:lnTo>
                  <a:lnTo>
                    <a:pt x="270" y="834"/>
                  </a:lnTo>
                  <a:lnTo>
                    <a:pt x="264" y="828"/>
                  </a:lnTo>
                  <a:lnTo>
                    <a:pt x="252" y="828"/>
                  </a:lnTo>
                  <a:lnTo>
                    <a:pt x="246" y="828"/>
                  </a:lnTo>
                  <a:lnTo>
                    <a:pt x="240" y="828"/>
                  </a:lnTo>
                  <a:lnTo>
                    <a:pt x="234" y="816"/>
                  </a:lnTo>
                  <a:lnTo>
                    <a:pt x="234" y="804"/>
                  </a:lnTo>
                  <a:lnTo>
                    <a:pt x="228" y="804"/>
                  </a:lnTo>
                  <a:lnTo>
                    <a:pt x="222" y="804"/>
                  </a:lnTo>
                  <a:lnTo>
                    <a:pt x="222" y="798"/>
                  </a:lnTo>
                  <a:lnTo>
                    <a:pt x="216" y="798"/>
                  </a:lnTo>
                  <a:lnTo>
                    <a:pt x="210" y="804"/>
                  </a:lnTo>
                  <a:lnTo>
                    <a:pt x="204" y="804"/>
                  </a:lnTo>
                  <a:lnTo>
                    <a:pt x="198" y="804"/>
                  </a:lnTo>
                  <a:lnTo>
                    <a:pt x="198" y="798"/>
                  </a:lnTo>
                  <a:lnTo>
                    <a:pt x="192" y="798"/>
                  </a:lnTo>
                  <a:lnTo>
                    <a:pt x="186" y="798"/>
                  </a:lnTo>
                  <a:lnTo>
                    <a:pt x="180" y="792"/>
                  </a:lnTo>
                  <a:lnTo>
                    <a:pt x="180" y="786"/>
                  </a:lnTo>
                  <a:lnTo>
                    <a:pt x="180" y="780"/>
                  </a:lnTo>
                  <a:lnTo>
                    <a:pt x="174" y="774"/>
                  </a:lnTo>
                  <a:lnTo>
                    <a:pt x="162" y="774"/>
                  </a:lnTo>
                  <a:lnTo>
                    <a:pt x="156" y="774"/>
                  </a:lnTo>
                  <a:lnTo>
                    <a:pt x="156" y="780"/>
                  </a:lnTo>
                  <a:lnTo>
                    <a:pt x="156" y="786"/>
                  </a:lnTo>
                  <a:lnTo>
                    <a:pt x="150" y="792"/>
                  </a:lnTo>
                  <a:lnTo>
                    <a:pt x="150" y="786"/>
                  </a:lnTo>
                  <a:lnTo>
                    <a:pt x="144" y="786"/>
                  </a:lnTo>
                  <a:lnTo>
                    <a:pt x="144" y="792"/>
                  </a:lnTo>
                  <a:lnTo>
                    <a:pt x="138" y="786"/>
                  </a:lnTo>
                  <a:lnTo>
                    <a:pt x="132" y="786"/>
                  </a:lnTo>
                  <a:lnTo>
                    <a:pt x="126" y="792"/>
                  </a:lnTo>
                  <a:lnTo>
                    <a:pt x="126" y="786"/>
                  </a:lnTo>
                  <a:lnTo>
                    <a:pt x="120" y="786"/>
                  </a:lnTo>
                  <a:lnTo>
                    <a:pt x="114" y="786"/>
                  </a:lnTo>
                  <a:lnTo>
                    <a:pt x="114" y="792"/>
                  </a:lnTo>
                  <a:lnTo>
                    <a:pt x="108" y="792"/>
                  </a:lnTo>
                  <a:lnTo>
                    <a:pt x="108" y="786"/>
                  </a:lnTo>
                  <a:lnTo>
                    <a:pt x="108" y="780"/>
                  </a:lnTo>
                  <a:lnTo>
                    <a:pt x="108" y="774"/>
                  </a:lnTo>
                  <a:lnTo>
                    <a:pt x="102" y="774"/>
                  </a:lnTo>
                  <a:lnTo>
                    <a:pt x="102" y="768"/>
                  </a:lnTo>
                  <a:lnTo>
                    <a:pt x="108" y="768"/>
                  </a:lnTo>
                  <a:lnTo>
                    <a:pt x="114" y="762"/>
                  </a:lnTo>
                  <a:lnTo>
                    <a:pt x="120" y="756"/>
                  </a:lnTo>
                  <a:lnTo>
                    <a:pt x="126" y="756"/>
                  </a:lnTo>
                  <a:lnTo>
                    <a:pt x="132" y="750"/>
                  </a:lnTo>
                  <a:lnTo>
                    <a:pt x="138" y="750"/>
                  </a:lnTo>
                  <a:lnTo>
                    <a:pt x="144" y="750"/>
                  </a:lnTo>
                  <a:lnTo>
                    <a:pt x="150" y="750"/>
                  </a:lnTo>
                  <a:lnTo>
                    <a:pt x="162" y="750"/>
                  </a:lnTo>
                  <a:lnTo>
                    <a:pt x="168" y="750"/>
                  </a:lnTo>
                  <a:lnTo>
                    <a:pt x="174" y="750"/>
                  </a:lnTo>
                  <a:lnTo>
                    <a:pt x="180" y="750"/>
                  </a:lnTo>
                  <a:lnTo>
                    <a:pt x="186" y="750"/>
                  </a:lnTo>
                  <a:lnTo>
                    <a:pt x="198" y="744"/>
                  </a:lnTo>
                  <a:lnTo>
                    <a:pt x="204" y="738"/>
                  </a:lnTo>
                  <a:lnTo>
                    <a:pt x="210" y="726"/>
                  </a:lnTo>
                  <a:lnTo>
                    <a:pt x="216" y="726"/>
                  </a:lnTo>
                  <a:lnTo>
                    <a:pt x="222" y="726"/>
                  </a:lnTo>
                  <a:lnTo>
                    <a:pt x="222" y="720"/>
                  </a:lnTo>
                  <a:lnTo>
                    <a:pt x="222" y="726"/>
                  </a:lnTo>
                  <a:lnTo>
                    <a:pt x="228" y="720"/>
                  </a:lnTo>
                  <a:lnTo>
                    <a:pt x="216" y="708"/>
                  </a:lnTo>
                  <a:lnTo>
                    <a:pt x="210" y="690"/>
                  </a:lnTo>
                  <a:lnTo>
                    <a:pt x="204" y="684"/>
                  </a:lnTo>
                  <a:lnTo>
                    <a:pt x="198" y="690"/>
                  </a:lnTo>
                  <a:lnTo>
                    <a:pt x="198" y="696"/>
                  </a:lnTo>
                  <a:lnTo>
                    <a:pt x="192" y="696"/>
                  </a:lnTo>
                  <a:lnTo>
                    <a:pt x="186" y="702"/>
                  </a:lnTo>
                  <a:lnTo>
                    <a:pt x="180" y="702"/>
                  </a:lnTo>
                  <a:lnTo>
                    <a:pt x="186" y="702"/>
                  </a:lnTo>
                  <a:lnTo>
                    <a:pt x="186" y="696"/>
                  </a:lnTo>
                  <a:lnTo>
                    <a:pt x="192" y="696"/>
                  </a:lnTo>
                  <a:lnTo>
                    <a:pt x="192" y="690"/>
                  </a:lnTo>
                  <a:lnTo>
                    <a:pt x="186" y="696"/>
                  </a:lnTo>
                  <a:lnTo>
                    <a:pt x="180" y="690"/>
                  </a:lnTo>
                  <a:lnTo>
                    <a:pt x="180" y="696"/>
                  </a:lnTo>
                  <a:lnTo>
                    <a:pt x="174" y="690"/>
                  </a:lnTo>
                  <a:lnTo>
                    <a:pt x="174" y="684"/>
                  </a:lnTo>
                  <a:lnTo>
                    <a:pt x="168" y="690"/>
                  </a:lnTo>
                  <a:lnTo>
                    <a:pt x="162" y="684"/>
                  </a:lnTo>
                  <a:lnTo>
                    <a:pt x="162" y="678"/>
                  </a:lnTo>
                  <a:lnTo>
                    <a:pt x="156" y="678"/>
                  </a:lnTo>
                  <a:lnTo>
                    <a:pt x="150" y="678"/>
                  </a:lnTo>
                  <a:lnTo>
                    <a:pt x="144" y="678"/>
                  </a:lnTo>
                  <a:lnTo>
                    <a:pt x="126" y="666"/>
                  </a:lnTo>
                  <a:lnTo>
                    <a:pt x="126" y="660"/>
                  </a:lnTo>
                  <a:lnTo>
                    <a:pt x="138" y="654"/>
                  </a:lnTo>
                  <a:lnTo>
                    <a:pt x="144" y="648"/>
                  </a:lnTo>
                  <a:lnTo>
                    <a:pt x="150" y="648"/>
                  </a:lnTo>
                  <a:lnTo>
                    <a:pt x="162" y="648"/>
                  </a:lnTo>
                  <a:lnTo>
                    <a:pt x="174" y="654"/>
                  </a:lnTo>
                  <a:lnTo>
                    <a:pt x="198" y="660"/>
                  </a:lnTo>
                  <a:lnTo>
                    <a:pt x="204" y="666"/>
                  </a:lnTo>
                  <a:lnTo>
                    <a:pt x="222" y="666"/>
                  </a:lnTo>
                  <a:lnTo>
                    <a:pt x="228" y="660"/>
                  </a:lnTo>
                  <a:lnTo>
                    <a:pt x="234" y="660"/>
                  </a:lnTo>
                  <a:lnTo>
                    <a:pt x="264" y="660"/>
                  </a:lnTo>
                  <a:lnTo>
                    <a:pt x="258" y="654"/>
                  </a:lnTo>
                  <a:lnTo>
                    <a:pt x="264" y="654"/>
                  </a:lnTo>
                  <a:lnTo>
                    <a:pt x="270" y="660"/>
                  </a:lnTo>
                  <a:lnTo>
                    <a:pt x="264" y="660"/>
                  </a:lnTo>
                  <a:lnTo>
                    <a:pt x="276" y="666"/>
                  </a:lnTo>
                  <a:lnTo>
                    <a:pt x="282" y="672"/>
                  </a:lnTo>
                  <a:lnTo>
                    <a:pt x="288" y="672"/>
                  </a:lnTo>
                  <a:lnTo>
                    <a:pt x="294" y="672"/>
                  </a:lnTo>
                  <a:lnTo>
                    <a:pt x="300" y="672"/>
                  </a:lnTo>
                  <a:lnTo>
                    <a:pt x="306" y="672"/>
                  </a:lnTo>
                  <a:lnTo>
                    <a:pt x="318" y="672"/>
                  </a:lnTo>
                  <a:lnTo>
                    <a:pt x="324" y="678"/>
                  </a:lnTo>
                  <a:lnTo>
                    <a:pt x="330" y="678"/>
                  </a:lnTo>
                  <a:lnTo>
                    <a:pt x="336" y="678"/>
                  </a:lnTo>
                  <a:lnTo>
                    <a:pt x="348" y="678"/>
                  </a:lnTo>
                  <a:lnTo>
                    <a:pt x="360" y="672"/>
                  </a:lnTo>
                  <a:lnTo>
                    <a:pt x="366" y="672"/>
                  </a:lnTo>
                  <a:lnTo>
                    <a:pt x="372" y="666"/>
                  </a:lnTo>
                  <a:lnTo>
                    <a:pt x="372" y="660"/>
                  </a:lnTo>
                  <a:lnTo>
                    <a:pt x="366" y="660"/>
                  </a:lnTo>
                  <a:lnTo>
                    <a:pt x="360" y="660"/>
                  </a:lnTo>
                  <a:lnTo>
                    <a:pt x="354" y="660"/>
                  </a:lnTo>
                  <a:lnTo>
                    <a:pt x="348" y="660"/>
                  </a:lnTo>
                  <a:lnTo>
                    <a:pt x="342" y="666"/>
                  </a:lnTo>
                  <a:lnTo>
                    <a:pt x="336" y="666"/>
                  </a:lnTo>
                  <a:lnTo>
                    <a:pt x="342" y="672"/>
                  </a:lnTo>
                  <a:lnTo>
                    <a:pt x="336" y="672"/>
                  </a:lnTo>
                  <a:lnTo>
                    <a:pt x="330" y="672"/>
                  </a:lnTo>
                  <a:lnTo>
                    <a:pt x="318" y="666"/>
                  </a:lnTo>
                  <a:lnTo>
                    <a:pt x="330" y="660"/>
                  </a:lnTo>
                  <a:lnTo>
                    <a:pt x="342" y="648"/>
                  </a:lnTo>
                  <a:lnTo>
                    <a:pt x="336" y="648"/>
                  </a:lnTo>
                  <a:lnTo>
                    <a:pt x="330" y="648"/>
                  </a:lnTo>
                  <a:lnTo>
                    <a:pt x="324" y="648"/>
                  </a:lnTo>
                  <a:lnTo>
                    <a:pt x="318" y="642"/>
                  </a:lnTo>
                  <a:lnTo>
                    <a:pt x="318" y="636"/>
                  </a:lnTo>
                  <a:lnTo>
                    <a:pt x="312" y="630"/>
                  </a:lnTo>
                  <a:lnTo>
                    <a:pt x="318" y="630"/>
                  </a:lnTo>
                  <a:lnTo>
                    <a:pt x="324" y="630"/>
                  </a:lnTo>
                  <a:lnTo>
                    <a:pt x="324" y="624"/>
                  </a:lnTo>
                  <a:lnTo>
                    <a:pt x="318" y="612"/>
                  </a:lnTo>
                  <a:lnTo>
                    <a:pt x="306" y="606"/>
                  </a:lnTo>
                  <a:lnTo>
                    <a:pt x="294" y="606"/>
                  </a:lnTo>
                  <a:lnTo>
                    <a:pt x="294" y="612"/>
                  </a:lnTo>
                  <a:lnTo>
                    <a:pt x="282" y="612"/>
                  </a:lnTo>
                  <a:lnTo>
                    <a:pt x="270" y="612"/>
                  </a:lnTo>
                  <a:lnTo>
                    <a:pt x="270" y="618"/>
                  </a:lnTo>
                  <a:lnTo>
                    <a:pt x="264" y="618"/>
                  </a:lnTo>
                  <a:lnTo>
                    <a:pt x="258" y="624"/>
                  </a:lnTo>
                  <a:lnTo>
                    <a:pt x="252" y="618"/>
                  </a:lnTo>
                  <a:lnTo>
                    <a:pt x="252" y="612"/>
                  </a:lnTo>
                  <a:lnTo>
                    <a:pt x="252" y="606"/>
                  </a:lnTo>
                  <a:lnTo>
                    <a:pt x="252" y="600"/>
                  </a:lnTo>
                  <a:lnTo>
                    <a:pt x="246" y="600"/>
                  </a:lnTo>
                  <a:lnTo>
                    <a:pt x="240" y="594"/>
                  </a:lnTo>
                  <a:lnTo>
                    <a:pt x="234" y="588"/>
                  </a:lnTo>
                  <a:lnTo>
                    <a:pt x="222" y="588"/>
                  </a:lnTo>
                  <a:lnTo>
                    <a:pt x="216" y="588"/>
                  </a:lnTo>
                  <a:lnTo>
                    <a:pt x="210" y="582"/>
                  </a:lnTo>
                  <a:lnTo>
                    <a:pt x="198" y="570"/>
                  </a:lnTo>
                  <a:lnTo>
                    <a:pt x="192" y="564"/>
                  </a:lnTo>
                  <a:lnTo>
                    <a:pt x="198" y="564"/>
                  </a:lnTo>
                  <a:lnTo>
                    <a:pt x="210" y="558"/>
                  </a:lnTo>
                  <a:lnTo>
                    <a:pt x="216" y="558"/>
                  </a:lnTo>
                  <a:lnTo>
                    <a:pt x="210" y="552"/>
                  </a:lnTo>
                  <a:lnTo>
                    <a:pt x="234" y="552"/>
                  </a:lnTo>
                  <a:lnTo>
                    <a:pt x="234" y="522"/>
                  </a:lnTo>
                  <a:lnTo>
                    <a:pt x="228" y="522"/>
                  </a:lnTo>
                  <a:lnTo>
                    <a:pt x="228" y="504"/>
                  </a:lnTo>
                  <a:lnTo>
                    <a:pt x="252" y="510"/>
                  </a:lnTo>
                  <a:lnTo>
                    <a:pt x="270" y="504"/>
                  </a:lnTo>
                  <a:lnTo>
                    <a:pt x="270" y="498"/>
                  </a:lnTo>
                  <a:lnTo>
                    <a:pt x="288" y="492"/>
                  </a:lnTo>
                  <a:lnTo>
                    <a:pt x="288" y="468"/>
                  </a:lnTo>
                  <a:lnTo>
                    <a:pt x="300" y="474"/>
                  </a:lnTo>
                  <a:lnTo>
                    <a:pt x="300" y="468"/>
                  </a:lnTo>
                  <a:lnTo>
                    <a:pt x="306" y="462"/>
                  </a:lnTo>
                  <a:lnTo>
                    <a:pt x="300" y="462"/>
                  </a:lnTo>
                  <a:lnTo>
                    <a:pt x="294" y="456"/>
                  </a:lnTo>
                  <a:lnTo>
                    <a:pt x="294" y="450"/>
                  </a:lnTo>
                  <a:lnTo>
                    <a:pt x="348" y="480"/>
                  </a:lnTo>
                  <a:lnTo>
                    <a:pt x="354" y="480"/>
                  </a:lnTo>
                  <a:lnTo>
                    <a:pt x="348" y="456"/>
                  </a:lnTo>
                  <a:lnTo>
                    <a:pt x="390" y="456"/>
                  </a:lnTo>
                  <a:lnTo>
                    <a:pt x="390" y="468"/>
                  </a:lnTo>
                  <a:lnTo>
                    <a:pt x="414" y="468"/>
                  </a:lnTo>
                  <a:lnTo>
                    <a:pt x="414" y="456"/>
                  </a:lnTo>
                  <a:lnTo>
                    <a:pt x="420" y="438"/>
                  </a:lnTo>
                  <a:lnTo>
                    <a:pt x="420" y="432"/>
                  </a:lnTo>
                  <a:lnTo>
                    <a:pt x="432" y="432"/>
                  </a:lnTo>
                  <a:lnTo>
                    <a:pt x="438" y="432"/>
                  </a:lnTo>
                  <a:lnTo>
                    <a:pt x="438" y="450"/>
                  </a:lnTo>
                  <a:lnTo>
                    <a:pt x="468" y="450"/>
                  </a:lnTo>
                  <a:lnTo>
                    <a:pt x="480" y="444"/>
                  </a:lnTo>
                  <a:lnTo>
                    <a:pt x="486" y="468"/>
                  </a:lnTo>
                  <a:lnTo>
                    <a:pt x="492" y="468"/>
                  </a:lnTo>
                  <a:lnTo>
                    <a:pt x="504" y="462"/>
                  </a:lnTo>
                  <a:lnTo>
                    <a:pt x="510" y="462"/>
                  </a:lnTo>
                  <a:lnTo>
                    <a:pt x="516" y="468"/>
                  </a:lnTo>
                  <a:lnTo>
                    <a:pt x="522" y="456"/>
                  </a:lnTo>
                  <a:lnTo>
                    <a:pt x="540" y="456"/>
                  </a:lnTo>
                  <a:lnTo>
                    <a:pt x="564" y="456"/>
                  </a:lnTo>
                  <a:lnTo>
                    <a:pt x="588" y="450"/>
                  </a:lnTo>
                  <a:lnTo>
                    <a:pt x="588" y="438"/>
                  </a:lnTo>
                  <a:lnTo>
                    <a:pt x="576" y="438"/>
                  </a:lnTo>
                  <a:lnTo>
                    <a:pt x="570" y="432"/>
                  </a:lnTo>
                  <a:lnTo>
                    <a:pt x="540" y="432"/>
                  </a:lnTo>
                  <a:lnTo>
                    <a:pt x="540" y="426"/>
                  </a:lnTo>
                  <a:lnTo>
                    <a:pt x="540" y="420"/>
                  </a:lnTo>
                  <a:lnTo>
                    <a:pt x="546" y="420"/>
                  </a:lnTo>
                  <a:lnTo>
                    <a:pt x="576" y="414"/>
                  </a:lnTo>
                  <a:lnTo>
                    <a:pt x="576" y="402"/>
                  </a:lnTo>
                  <a:lnTo>
                    <a:pt x="594" y="402"/>
                  </a:lnTo>
                  <a:lnTo>
                    <a:pt x="594" y="390"/>
                  </a:lnTo>
                  <a:lnTo>
                    <a:pt x="588" y="390"/>
                  </a:lnTo>
                  <a:lnTo>
                    <a:pt x="588" y="378"/>
                  </a:lnTo>
                  <a:lnTo>
                    <a:pt x="582" y="372"/>
                  </a:lnTo>
                  <a:lnTo>
                    <a:pt x="576" y="366"/>
                  </a:lnTo>
                  <a:lnTo>
                    <a:pt x="582" y="360"/>
                  </a:lnTo>
                  <a:lnTo>
                    <a:pt x="588" y="354"/>
                  </a:lnTo>
                  <a:lnTo>
                    <a:pt x="600" y="360"/>
                  </a:lnTo>
                  <a:lnTo>
                    <a:pt x="606" y="366"/>
                  </a:lnTo>
                  <a:lnTo>
                    <a:pt x="618" y="378"/>
                  </a:lnTo>
                  <a:lnTo>
                    <a:pt x="630" y="360"/>
                  </a:lnTo>
                  <a:lnTo>
                    <a:pt x="636" y="348"/>
                  </a:lnTo>
                  <a:lnTo>
                    <a:pt x="606" y="330"/>
                  </a:lnTo>
                  <a:lnTo>
                    <a:pt x="576" y="306"/>
                  </a:lnTo>
                  <a:lnTo>
                    <a:pt x="570" y="300"/>
                  </a:lnTo>
                  <a:lnTo>
                    <a:pt x="570" y="294"/>
                  </a:lnTo>
                  <a:lnTo>
                    <a:pt x="570" y="288"/>
                  </a:lnTo>
                  <a:lnTo>
                    <a:pt x="570" y="282"/>
                  </a:lnTo>
                  <a:lnTo>
                    <a:pt x="582" y="276"/>
                  </a:lnTo>
                  <a:lnTo>
                    <a:pt x="594" y="264"/>
                  </a:lnTo>
                  <a:lnTo>
                    <a:pt x="600" y="246"/>
                  </a:lnTo>
                  <a:lnTo>
                    <a:pt x="606" y="246"/>
                  </a:lnTo>
                  <a:lnTo>
                    <a:pt x="606" y="258"/>
                  </a:lnTo>
                  <a:lnTo>
                    <a:pt x="612" y="258"/>
                  </a:lnTo>
                  <a:lnTo>
                    <a:pt x="618" y="258"/>
                  </a:lnTo>
                  <a:lnTo>
                    <a:pt x="630" y="246"/>
                  </a:lnTo>
                  <a:lnTo>
                    <a:pt x="636" y="240"/>
                  </a:lnTo>
                  <a:lnTo>
                    <a:pt x="642" y="234"/>
                  </a:lnTo>
                  <a:lnTo>
                    <a:pt x="648" y="228"/>
                  </a:lnTo>
                  <a:lnTo>
                    <a:pt x="648" y="240"/>
                  </a:lnTo>
                  <a:lnTo>
                    <a:pt x="654" y="246"/>
                  </a:lnTo>
                  <a:lnTo>
                    <a:pt x="660" y="246"/>
                  </a:lnTo>
                  <a:lnTo>
                    <a:pt x="666" y="240"/>
                  </a:lnTo>
                  <a:lnTo>
                    <a:pt x="660" y="228"/>
                  </a:lnTo>
                  <a:lnTo>
                    <a:pt x="660" y="222"/>
                  </a:lnTo>
                  <a:lnTo>
                    <a:pt x="678" y="222"/>
                  </a:lnTo>
                  <a:lnTo>
                    <a:pt x="660" y="204"/>
                  </a:lnTo>
                  <a:lnTo>
                    <a:pt x="660" y="192"/>
                  </a:lnTo>
                  <a:lnTo>
                    <a:pt x="648" y="192"/>
                  </a:lnTo>
                  <a:lnTo>
                    <a:pt x="648" y="186"/>
                  </a:lnTo>
                  <a:lnTo>
                    <a:pt x="648" y="180"/>
                  </a:lnTo>
                  <a:lnTo>
                    <a:pt x="648" y="168"/>
                  </a:lnTo>
                  <a:lnTo>
                    <a:pt x="660" y="162"/>
                  </a:lnTo>
                  <a:lnTo>
                    <a:pt x="654" y="132"/>
                  </a:lnTo>
                  <a:lnTo>
                    <a:pt x="654" y="126"/>
                  </a:lnTo>
                  <a:lnTo>
                    <a:pt x="624" y="132"/>
                  </a:lnTo>
                  <a:lnTo>
                    <a:pt x="624" y="108"/>
                  </a:lnTo>
                  <a:lnTo>
                    <a:pt x="618" y="102"/>
                  </a:lnTo>
                  <a:lnTo>
                    <a:pt x="618" y="96"/>
                  </a:lnTo>
                  <a:lnTo>
                    <a:pt x="630" y="90"/>
                  </a:lnTo>
                  <a:lnTo>
                    <a:pt x="630" y="72"/>
                  </a:lnTo>
                  <a:lnTo>
                    <a:pt x="636" y="72"/>
                  </a:lnTo>
                  <a:lnTo>
                    <a:pt x="636" y="90"/>
                  </a:lnTo>
                  <a:lnTo>
                    <a:pt x="642" y="114"/>
                  </a:lnTo>
                  <a:lnTo>
                    <a:pt x="648" y="108"/>
                  </a:lnTo>
                  <a:lnTo>
                    <a:pt x="666" y="108"/>
                  </a:lnTo>
                  <a:lnTo>
                    <a:pt x="660" y="72"/>
                  </a:lnTo>
                  <a:lnTo>
                    <a:pt x="660" y="66"/>
                  </a:lnTo>
                  <a:lnTo>
                    <a:pt x="654" y="60"/>
                  </a:lnTo>
                  <a:lnTo>
                    <a:pt x="666" y="54"/>
                  </a:lnTo>
                  <a:lnTo>
                    <a:pt x="666" y="36"/>
                  </a:lnTo>
                  <a:lnTo>
                    <a:pt x="648" y="48"/>
                  </a:lnTo>
                  <a:lnTo>
                    <a:pt x="642" y="36"/>
                  </a:lnTo>
                  <a:lnTo>
                    <a:pt x="642" y="24"/>
                  </a:lnTo>
                  <a:lnTo>
                    <a:pt x="648" y="12"/>
                  </a:lnTo>
                  <a:lnTo>
                    <a:pt x="672" y="18"/>
                  </a:lnTo>
                  <a:lnTo>
                    <a:pt x="684" y="18"/>
                  </a:lnTo>
                  <a:lnTo>
                    <a:pt x="690" y="24"/>
                  </a:lnTo>
                  <a:lnTo>
                    <a:pt x="696" y="24"/>
                  </a:lnTo>
                  <a:lnTo>
                    <a:pt x="702" y="24"/>
                  </a:lnTo>
                  <a:lnTo>
                    <a:pt x="702" y="30"/>
                  </a:lnTo>
                  <a:lnTo>
                    <a:pt x="696" y="36"/>
                  </a:lnTo>
                  <a:lnTo>
                    <a:pt x="696" y="42"/>
                  </a:lnTo>
                  <a:lnTo>
                    <a:pt x="702" y="42"/>
                  </a:lnTo>
                  <a:lnTo>
                    <a:pt x="708" y="42"/>
                  </a:lnTo>
                  <a:lnTo>
                    <a:pt x="714" y="36"/>
                  </a:lnTo>
                  <a:lnTo>
                    <a:pt x="720" y="36"/>
                  </a:lnTo>
                  <a:lnTo>
                    <a:pt x="720" y="42"/>
                  </a:lnTo>
                  <a:lnTo>
                    <a:pt x="720" y="48"/>
                  </a:lnTo>
                  <a:lnTo>
                    <a:pt x="720" y="54"/>
                  </a:lnTo>
                  <a:lnTo>
                    <a:pt x="732" y="60"/>
                  </a:lnTo>
                  <a:lnTo>
                    <a:pt x="732" y="66"/>
                  </a:lnTo>
                  <a:lnTo>
                    <a:pt x="732" y="72"/>
                  </a:lnTo>
                  <a:lnTo>
                    <a:pt x="744" y="66"/>
                  </a:lnTo>
                  <a:lnTo>
                    <a:pt x="750" y="60"/>
                  </a:lnTo>
                  <a:lnTo>
                    <a:pt x="744" y="54"/>
                  </a:lnTo>
                  <a:lnTo>
                    <a:pt x="744" y="48"/>
                  </a:lnTo>
                  <a:lnTo>
                    <a:pt x="774" y="48"/>
                  </a:lnTo>
                  <a:lnTo>
                    <a:pt x="786" y="42"/>
                  </a:lnTo>
                  <a:lnTo>
                    <a:pt x="804" y="30"/>
                  </a:lnTo>
                  <a:lnTo>
                    <a:pt x="804" y="24"/>
                  </a:lnTo>
                  <a:lnTo>
                    <a:pt x="804" y="18"/>
                  </a:lnTo>
                  <a:lnTo>
                    <a:pt x="798" y="12"/>
                  </a:lnTo>
                  <a:lnTo>
                    <a:pt x="822" y="6"/>
                  </a:lnTo>
                  <a:lnTo>
                    <a:pt x="840" y="0"/>
                  </a:lnTo>
                  <a:lnTo>
                    <a:pt x="852" y="12"/>
                  </a:lnTo>
                  <a:lnTo>
                    <a:pt x="858" y="18"/>
                  </a:lnTo>
                  <a:lnTo>
                    <a:pt x="852" y="24"/>
                  </a:lnTo>
                  <a:lnTo>
                    <a:pt x="846" y="24"/>
                  </a:lnTo>
                  <a:lnTo>
                    <a:pt x="846" y="36"/>
                  </a:lnTo>
                  <a:lnTo>
                    <a:pt x="846" y="54"/>
                  </a:lnTo>
                  <a:lnTo>
                    <a:pt x="852" y="60"/>
                  </a:lnTo>
                  <a:lnTo>
                    <a:pt x="858" y="54"/>
                  </a:lnTo>
                  <a:lnTo>
                    <a:pt x="858" y="48"/>
                  </a:lnTo>
                  <a:lnTo>
                    <a:pt x="864" y="48"/>
                  </a:lnTo>
                  <a:lnTo>
                    <a:pt x="864" y="60"/>
                  </a:lnTo>
                  <a:lnTo>
                    <a:pt x="870" y="72"/>
                  </a:lnTo>
                  <a:lnTo>
                    <a:pt x="942" y="60"/>
                  </a:lnTo>
                  <a:lnTo>
                    <a:pt x="948" y="54"/>
                  </a:lnTo>
                  <a:lnTo>
                    <a:pt x="984" y="48"/>
                  </a:lnTo>
                  <a:lnTo>
                    <a:pt x="996" y="60"/>
                  </a:lnTo>
                  <a:lnTo>
                    <a:pt x="996" y="84"/>
                  </a:lnTo>
                  <a:lnTo>
                    <a:pt x="1008" y="84"/>
                  </a:lnTo>
                  <a:lnTo>
                    <a:pt x="1014" y="84"/>
                  </a:lnTo>
                  <a:lnTo>
                    <a:pt x="1014" y="90"/>
                  </a:lnTo>
                  <a:lnTo>
                    <a:pt x="1020" y="90"/>
                  </a:lnTo>
                  <a:lnTo>
                    <a:pt x="1038" y="90"/>
                  </a:lnTo>
                  <a:lnTo>
                    <a:pt x="1050" y="90"/>
                  </a:lnTo>
                  <a:lnTo>
                    <a:pt x="1092" y="90"/>
                  </a:lnTo>
                  <a:lnTo>
                    <a:pt x="1098" y="84"/>
                  </a:lnTo>
                  <a:lnTo>
                    <a:pt x="1104" y="78"/>
                  </a:lnTo>
                  <a:close/>
                </a:path>
              </a:pathLst>
            </a:custGeom>
            <a:solidFill>
              <a:srgbClr val="9BBB59">
                <a:lumMod val="60000"/>
                <a:lumOff val="40000"/>
              </a:srgbClr>
            </a:solidFill>
            <a:ln w="9525">
              <a:solidFill>
                <a:sysClr val="window" lastClr="FFFFFF">
                  <a:lumMod val="65000"/>
                </a:sysClr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1" name="Freeform 20"/>
            <p:cNvSpPr>
              <a:spLocks noEditPoints="1"/>
            </p:cNvSpPr>
            <p:nvPr/>
          </p:nvSpPr>
          <p:spPr bwMode="gray">
            <a:xfrm>
              <a:off x="6406549" y="3497477"/>
              <a:ext cx="994886" cy="923033"/>
            </a:xfrm>
            <a:custGeom>
              <a:avLst/>
              <a:gdLst>
                <a:gd name="T0" fmla="*/ 232057 w 1212"/>
                <a:gd name="T1" fmla="*/ 410308 h 1122"/>
                <a:gd name="T2" fmla="*/ 232057 w 1212"/>
                <a:gd name="T3" fmla="*/ 394613 h 1122"/>
                <a:gd name="T4" fmla="*/ 207513 w 1212"/>
                <a:gd name="T5" fmla="*/ 385645 h 1122"/>
                <a:gd name="T6" fmla="*/ 223132 w 1212"/>
                <a:gd name="T7" fmla="*/ 381161 h 1122"/>
                <a:gd name="T8" fmla="*/ 423950 w 1212"/>
                <a:gd name="T9" fmla="*/ 60537 h 1122"/>
                <a:gd name="T10" fmla="*/ 435107 w 1212"/>
                <a:gd name="T11" fmla="*/ 89685 h 1122"/>
                <a:gd name="T12" fmla="*/ 421719 w 1212"/>
                <a:gd name="T13" fmla="*/ 132285 h 1122"/>
                <a:gd name="T14" fmla="*/ 437338 w 1212"/>
                <a:gd name="T15" fmla="*/ 154706 h 1122"/>
                <a:gd name="T16" fmla="*/ 435107 w 1212"/>
                <a:gd name="T17" fmla="*/ 172643 h 1122"/>
                <a:gd name="T18" fmla="*/ 439569 w 1212"/>
                <a:gd name="T19" fmla="*/ 215243 h 1122"/>
                <a:gd name="T20" fmla="*/ 437338 w 1212"/>
                <a:gd name="T21" fmla="*/ 233180 h 1122"/>
                <a:gd name="T22" fmla="*/ 410562 w 1212"/>
                <a:gd name="T23" fmla="*/ 255602 h 1122"/>
                <a:gd name="T24" fmla="*/ 415025 w 1212"/>
                <a:gd name="T25" fmla="*/ 284749 h 1122"/>
                <a:gd name="T26" fmla="*/ 412793 w 1212"/>
                <a:gd name="T27" fmla="*/ 309412 h 1122"/>
                <a:gd name="T28" fmla="*/ 372630 w 1212"/>
                <a:gd name="T29" fmla="*/ 313897 h 1122"/>
                <a:gd name="T30" fmla="*/ 328004 w 1212"/>
                <a:gd name="T31" fmla="*/ 325107 h 1122"/>
                <a:gd name="T32" fmla="*/ 283377 w 1212"/>
                <a:gd name="T33" fmla="*/ 334076 h 1122"/>
                <a:gd name="T34" fmla="*/ 267758 w 1212"/>
                <a:gd name="T35" fmla="*/ 345286 h 1122"/>
                <a:gd name="T36" fmla="*/ 265526 w 1212"/>
                <a:gd name="T37" fmla="*/ 318381 h 1122"/>
                <a:gd name="T38" fmla="*/ 254370 w 1212"/>
                <a:gd name="T39" fmla="*/ 322865 h 1122"/>
                <a:gd name="T40" fmla="*/ 258832 w 1212"/>
                <a:gd name="T41" fmla="*/ 358739 h 1122"/>
                <a:gd name="T42" fmla="*/ 229826 w 1212"/>
                <a:gd name="T43" fmla="*/ 360981 h 1122"/>
                <a:gd name="T44" fmla="*/ 200819 w 1212"/>
                <a:gd name="T45" fmla="*/ 365465 h 1122"/>
                <a:gd name="T46" fmla="*/ 200819 w 1212"/>
                <a:gd name="T47" fmla="*/ 347528 h 1122"/>
                <a:gd name="T48" fmla="*/ 211975 w 1212"/>
                <a:gd name="T49" fmla="*/ 322865 h 1122"/>
                <a:gd name="T50" fmla="*/ 200819 w 1212"/>
                <a:gd name="T51" fmla="*/ 329591 h 1122"/>
                <a:gd name="T52" fmla="*/ 189662 w 1212"/>
                <a:gd name="T53" fmla="*/ 334076 h 1122"/>
                <a:gd name="T54" fmla="*/ 191893 w 1212"/>
                <a:gd name="T55" fmla="*/ 336318 h 1122"/>
                <a:gd name="T56" fmla="*/ 185199 w 1212"/>
                <a:gd name="T57" fmla="*/ 360981 h 1122"/>
                <a:gd name="T58" fmla="*/ 162886 w 1212"/>
                <a:gd name="T59" fmla="*/ 365465 h 1122"/>
                <a:gd name="T60" fmla="*/ 145036 w 1212"/>
                <a:gd name="T61" fmla="*/ 325107 h 1122"/>
                <a:gd name="T62" fmla="*/ 158424 w 1212"/>
                <a:gd name="T63" fmla="*/ 280265 h 1122"/>
                <a:gd name="T64" fmla="*/ 151730 w 1212"/>
                <a:gd name="T65" fmla="*/ 244391 h 1122"/>
                <a:gd name="T66" fmla="*/ 142804 w 1212"/>
                <a:gd name="T67" fmla="*/ 219727 h 1122"/>
                <a:gd name="T68" fmla="*/ 116028 w 1212"/>
                <a:gd name="T69" fmla="*/ 217485 h 1122"/>
                <a:gd name="T70" fmla="*/ 107103 w 1212"/>
                <a:gd name="T71" fmla="*/ 201791 h 1122"/>
                <a:gd name="T72" fmla="*/ 95946 w 1212"/>
                <a:gd name="T73" fmla="*/ 181612 h 1122"/>
                <a:gd name="T74" fmla="*/ 95946 w 1212"/>
                <a:gd name="T75" fmla="*/ 156948 h 1122"/>
                <a:gd name="T76" fmla="*/ 89252 w 1212"/>
                <a:gd name="T77" fmla="*/ 134527 h 1122"/>
                <a:gd name="T78" fmla="*/ 64709 w 1212"/>
                <a:gd name="T79" fmla="*/ 139011 h 1122"/>
                <a:gd name="T80" fmla="*/ 33470 w 1212"/>
                <a:gd name="T81" fmla="*/ 109864 h 1122"/>
                <a:gd name="T82" fmla="*/ 17850 w 1212"/>
                <a:gd name="T83" fmla="*/ 89685 h 1122"/>
                <a:gd name="T84" fmla="*/ 2231 w 1212"/>
                <a:gd name="T85" fmla="*/ 40358 h 1122"/>
                <a:gd name="T86" fmla="*/ 20082 w 1212"/>
                <a:gd name="T87" fmla="*/ 24663 h 1122"/>
                <a:gd name="T88" fmla="*/ 35701 w 1212"/>
                <a:gd name="T89" fmla="*/ 15695 h 1122"/>
                <a:gd name="T90" fmla="*/ 64709 w 1212"/>
                <a:gd name="T91" fmla="*/ 20179 h 1122"/>
                <a:gd name="T92" fmla="*/ 93715 w 1212"/>
                <a:gd name="T93" fmla="*/ 13453 h 1122"/>
                <a:gd name="T94" fmla="*/ 118260 w 1212"/>
                <a:gd name="T95" fmla="*/ 11210 h 1122"/>
                <a:gd name="T96" fmla="*/ 149498 w 1212"/>
                <a:gd name="T97" fmla="*/ 11210 h 1122"/>
                <a:gd name="T98" fmla="*/ 174043 w 1212"/>
                <a:gd name="T99" fmla="*/ 29147 h 1122"/>
                <a:gd name="T100" fmla="*/ 198587 w 1212"/>
                <a:gd name="T101" fmla="*/ 35874 h 1122"/>
                <a:gd name="T102" fmla="*/ 207513 w 1212"/>
                <a:gd name="T103" fmla="*/ 29147 h 1122"/>
                <a:gd name="T104" fmla="*/ 240982 w 1212"/>
                <a:gd name="T105" fmla="*/ 42600 h 1122"/>
                <a:gd name="T106" fmla="*/ 249907 w 1212"/>
                <a:gd name="T107" fmla="*/ 65022 h 1122"/>
                <a:gd name="T108" fmla="*/ 247676 w 1212"/>
                <a:gd name="T109" fmla="*/ 107621 h 1122"/>
                <a:gd name="T110" fmla="*/ 283377 w 1212"/>
                <a:gd name="T111" fmla="*/ 103138 h 1122"/>
                <a:gd name="T112" fmla="*/ 305691 w 1212"/>
                <a:gd name="T113" fmla="*/ 103138 h 1122"/>
                <a:gd name="T114" fmla="*/ 334697 w 1212"/>
                <a:gd name="T115" fmla="*/ 103138 h 1122"/>
                <a:gd name="T116" fmla="*/ 368167 w 1212"/>
                <a:gd name="T117" fmla="*/ 98653 h 1122"/>
                <a:gd name="T118" fmla="*/ 372630 w 1212"/>
                <a:gd name="T119" fmla="*/ 71748 h 1122"/>
                <a:gd name="T120" fmla="*/ 392712 w 1212"/>
                <a:gd name="T121" fmla="*/ 62779 h 1122"/>
                <a:gd name="T122" fmla="*/ 415025 w 1212"/>
                <a:gd name="T123" fmla="*/ 47084 h 112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12"/>
                <a:gd name="T187" fmla="*/ 0 h 1122"/>
                <a:gd name="T188" fmla="*/ 1212 w 1212"/>
                <a:gd name="T189" fmla="*/ 1122 h 112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12" h="1122">
                  <a:moveTo>
                    <a:pt x="636" y="1110"/>
                  </a:moveTo>
                  <a:lnTo>
                    <a:pt x="636" y="1116"/>
                  </a:lnTo>
                  <a:lnTo>
                    <a:pt x="642" y="1116"/>
                  </a:lnTo>
                  <a:lnTo>
                    <a:pt x="642" y="1122"/>
                  </a:lnTo>
                  <a:lnTo>
                    <a:pt x="636" y="1122"/>
                  </a:lnTo>
                  <a:lnTo>
                    <a:pt x="630" y="1116"/>
                  </a:lnTo>
                  <a:lnTo>
                    <a:pt x="630" y="1110"/>
                  </a:lnTo>
                  <a:lnTo>
                    <a:pt x="630" y="1122"/>
                  </a:lnTo>
                  <a:lnTo>
                    <a:pt x="630" y="1116"/>
                  </a:lnTo>
                  <a:lnTo>
                    <a:pt x="624" y="1110"/>
                  </a:lnTo>
                  <a:lnTo>
                    <a:pt x="624" y="1104"/>
                  </a:lnTo>
                  <a:lnTo>
                    <a:pt x="624" y="1098"/>
                  </a:lnTo>
                  <a:lnTo>
                    <a:pt x="624" y="1092"/>
                  </a:lnTo>
                  <a:lnTo>
                    <a:pt x="630" y="1098"/>
                  </a:lnTo>
                  <a:lnTo>
                    <a:pt x="630" y="1104"/>
                  </a:lnTo>
                  <a:lnTo>
                    <a:pt x="636" y="1110"/>
                  </a:lnTo>
                  <a:close/>
                  <a:moveTo>
                    <a:pt x="678" y="1038"/>
                  </a:moveTo>
                  <a:lnTo>
                    <a:pt x="672" y="1044"/>
                  </a:lnTo>
                  <a:lnTo>
                    <a:pt x="660" y="1050"/>
                  </a:lnTo>
                  <a:lnTo>
                    <a:pt x="660" y="1056"/>
                  </a:lnTo>
                  <a:lnTo>
                    <a:pt x="648" y="1056"/>
                  </a:lnTo>
                  <a:lnTo>
                    <a:pt x="636" y="1056"/>
                  </a:lnTo>
                  <a:lnTo>
                    <a:pt x="630" y="1056"/>
                  </a:lnTo>
                  <a:lnTo>
                    <a:pt x="624" y="1056"/>
                  </a:lnTo>
                  <a:lnTo>
                    <a:pt x="618" y="1062"/>
                  </a:lnTo>
                  <a:lnTo>
                    <a:pt x="612" y="1062"/>
                  </a:lnTo>
                  <a:lnTo>
                    <a:pt x="606" y="1068"/>
                  </a:lnTo>
                  <a:lnTo>
                    <a:pt x="612" y="1074"/>
                  </a:lnTo>
                  <a:lnTo>
                    <a:pt x="612" y="1080"/>
                  </a:lnTo>
                  <a:lnTo>
                    <a:pt x="618" y="1086"/>
                  </a:lnTo>
                  <a:lnTo>
                    <a:pt x="612" y="1086"/>
                  </a:lnTo>
                  <a:lnTo>
                    <a:pt x="606" y="1080"/>
                  </a:lnTo>
                  <a:lnTo>
                    <a:pt x="588" y="1056"/>
                  </a:lnTo>
                  <a:lnTo>
                    <a:pt x="582" y="1050"/>
                  </a:lnTo>
                  <a:lnTo>
                    <a:pt x="570" y="1044"/>
                  </a:lnTo>
                  <a:lnTo>
                    <a:pt x="558" y="1032"/>
                  </a:lnTo>
                  <a:lnTo>
                    <a:pt x="546" y="1020"/>
                  </a:lnTo>
                  <a:lnTo>
                    <a:pt x="540" y="1014"/>
                  </a:lnTo>
                  <a:lnTo>
                    <a:pt x="534" y="1002"/>
                  </a:lnTo>
                  <a:lnTo>
                    <a:pt x="540" y="1008"/>
                  </a:lnTo>
                  <a:lnTo>
                    <a:pt x="546" y="1014"/>
                  </a:lnTo>
                  <a:lnTo>
                    <a:pt x="552" y="1020"/>
                  </a:lnTo>
                  <a:lnTo>
                    <a:pt x="564" y="1020"/>
                  </a:lnTo>
                  <a:lnTo>
                    <a:pt x="564" y="1026"/>
                  </a:lnTo>
                  <a:lnTo>
                    <a:pt x="576" y="1026"/>
                  </a:lnTo>
                  <a:lnTo>
                    <a:pt x="588" y="1020"/>
                  </a:lnTo>
                  <a:lnTo>
                    <a:pt x="594" y="1026"/>
                  </a:lnTo>
                  <a:lnTo>
                    <a:pt x="600" y="1020"/>
                  </a:lnTo>
                  <a:lnTo>
                    <a:pt x="606" y="1020"/>
                  </a:lnTo>
                  <a:lnTo>
                    <a:pt x="612" y="1020"/>
                  </a:lnTo>
                  <a:lnTo>
                    <a:pt x="624" y="1020"/>
                  </a:lnTo>
                  <a:lnTo>
                    <a:pt x="630" y="1020"/>
                  </a:lnTo>
                  <a:lnTo>
                    <a:pt x="642" y="1020"/>
                  </a:lnTo>
                  <a:lnTo>
                    <a:pt x="648" y="1026"/>
                  </a:lnTo>
                  <a:lnTo>
                    <a:pt x="666" y="1032"/>
                  </a:lnTo>
                  <a:lnTo>
                    <a:pt x="672" y="1032"/>
                  </a:lnTo>
                  <a:lnTo>
                    <a:pt x="672" y="1038"/>
                  </a:lnTo>
                  <a:lnTo>
                    <a:pt x="678" y="1038"/>
                  </a:lnTo>
                  <a:close/>
                  <a:moveTo>
                    <a:pt x="1146" y="156"/>
                  </a:moveTo>
                  <a:lnTo>
                    <a:pt x="1140" y="162"/>
                  </a:lnTo>
                  <a:lnTo>
                    <a:pt x="1134" y="162"/>
                  </a:lnTo>
                  <a:lnTo>
                    <a:pt x="1140" y="162"/>
                  </a:lnTo>
                  <a:lnTo>
                    <a:pt x="1146" y="174"/>
                  </a:lnTo>
                  <a:lnTo>
                    <a:pt x="1146" y="180"/>
                  </a:lnTo>
                  <a:lnTo>
                    <a:pt x="1146" y="186"/>
                  </a:lnTo>
                  <a:lnTo>
                    <a:pt x="1146" y="192"/>
                  </a:lnTo>
                  <a:lnTo>
                    <a:pt x="1140" y="192"/>
                  </a:lnTo>
                  <a:lnTo>
                    <a:pt x="1146" y="204"/>
                  </a:lnTo>
                  <a:lnTo>
                    <a:pt x="1176" y="204"/>
                  </a:lnTo>
                  <a:lnTo>
                    <a:pt x="1176" y="222"/>
                  </a:lnTo>
                  <a:lnTo>
                    <a:pt x="1170" y="228"/>
                  </a:lnTo>
                  <a:lnTo>
                    <a:pt x="1170" y="240"/>
                  </a:lnTo>
                  <a:lnTo>
                    <a:pt x="1176" y="252"/>
                  </a:lnTo>
                  <a:lnTo>
                    <a:pt x="1170" y="252"/>
                  </a:lnTo>
                  <a:lnTo>
                    <a:pt x="1164" y="252"/>
                  </a:lnTo>
                  <a:lnTo>
                    <a:pt x="1164" y="282"/>
                  </a:lnTo>
                  <a:lnTo>
                    <a:pt x="1164" y="294"/>
                  </a:lnTo>
                  <a:lnTo>
                    <a:pt x="1170" y="294"/>
                  </a:lnTo>
                  <a:lnTo>
                    <a:pt x="1170" y="306"/>
                  </a:lnTo>
                  <a:lnTo>
                    <a:pt x="1158" y="306"/>
                  </a:lnTo>
                  <a:lnTo>
                    <a:pt x="1146" y="312"/>
                  </a:lnTo>
                  <a:lnTo>
                    <a:pt x="1140" y="318"/>
                  </a:lnTo>
                  <a:lnTo>
                    <a:pt x="1128" y="318"/>
                  </a:lnTo>
                  <a:lnTo>
                    <a:pt x="1134" y="354"/>
                  </a:lnTo>
                  <a:lnTo>
                    <a:pt x="1140" y="372"/>
                  </a:lnTo>
                  <a:lnTo>
                    <a:pt x="1140" y="378"/>
                  </a:lnTo>
                  <a:lnTo>
                    <a:pt x="1140" y="384"/>
                  </a:lnTo>
                  <a:lnTo>
                    <a:pt x="1134" y="384"/>
                  </a:lnTo>
                  <a:lnTo>
                    <a:pt x="1128" y="384"/>
                  </a:lnTo>
                  <a:lnTo>
                    <a:pt x="1122" y="384"/>
                  </a:lnTo>
                  <a:lnTo>
                    <a:pt x="1122" y="396"/>
                  </a:lnTo>
                  <a:lnTo>
                    <a:pt x="1128" y="396"/>
                  </a:lnTo>
                  <a:lnTo>
                    <a:pt x="1140" y="396"/>
                  </a:lnTo>
                  <a:lnTo>
                    <a:pt x="1182" y="396"/>
                  </a:lnTo>
                  <a:lnTo>
                    <a:pt x="1182" y="402"/>
                  </a:lnTo>
                  <a:lnTo>
                    <a:pt x="1176" y="414"/>
                  </a:lnTo>
                  <a:lnTo>
                    <a:pt x="1176" y="426"/>
                  </a:lnTo>
                  <a:lnTo>
                    <a:pt x="1182" y="438"/>
                  </a:lnTo>
                  <a:lnTo>
                    <a:pt x="1200" y="426"/>
                  </a:lnTo>
                  <a:lnTo>
                    <a:pt x="1200" y="444"/>
                  </a:lnTo>
                  <a:lnTo>
                    <a:pt x="1188" y="450"/>
                  </a:lnTo>
                  <a:lnTo>
                    <a:pt x="1194" y="456"/>
                  </a:lnTo>
                  <a:lnTo>
                    <a:pt x="1194" y="462"/>
                  </a:lnTo>
                  <a:lnTo>
                    <a:pt x="1200" y="498"/>
                  </a:lnTo>
                  <a:lnTo>
                    <a:pt x="1182" y="498"/>
                  </a:lnTo>
                  <a:lnTo>
                    <a:pt x="1176" y="504"/>
                  </a:lnTo>
                  <a:lnTo>
                    <a:pt x="1170" y="480"/>
                  </a:lnTo>
                  <a:lnTo>
                    <a:pt x="1170" y="462"/>
                  </a:lnTo>
                  <a:lnTo>
                    <a:pt x="1164" y="462"/>
                  </a:lnTo>
                  <a:lnTo>
                    <a:pt x="1164" y="480"/>
                  </a:lnTo>
                  <a:lnTo>
                    <a:pt x="1152" y="486"/>
                  </a:lnTo>
                  <a:lnTo>
                    <a:pt x="1152" y="492"/>
                  </a:lnTo>
                  <a:lnTo>
                    <a:pt x="1158" y="498"/>
                  </a:lnTo>
                  <a:lnTo>
                    <a:pt x="1158" y="522"/>
                  </a:lnTo>
                  <a:lnTo>
                    <a:pt x="1188" y="516"/>
                  </a:lnTo>
                  <a:lnTo>
                    <a:pt x="1188" y="522"/>
                  </a:lnTo>
                  <a:lnTo>
                    <a:pt x="1194" y="552"/>
                  </a:lnTo>
                  <a:lnTo>
                    <a:pt x="1182" y="558"/>
                  </a:lnTo>
                  <a:lnTo>
                    <a:pt x="1182" y="570"/>
                  </a:lnTo>
                  <a:lnTo>
                    <a:pt x="1182" y="576"/>
                  </a:lnTo>
                  <a:lnTo>
                    <a:pt x="1182" y="582"/>
                  </a:lnTo>
                  <a:lnTo>
                    <a:pt x="1194" y="582"/>
                  </a:lnTo>
                  <a:lnTo>
                    <a:pt x="1194" y="594"/>
                  </a:lnTo>
                  <a:lnTo>
                    <a:pt x="1212" y="612"/>
                  </a:lnTo>
                  <a:lnTo>
                    <a:pt x="1194" y="612"/>
                  </a:lnTo>
                  <a:lnTo>
                    <a:pt x="1194" y="618"/>
                  </a:lnTo>
                  <a:lnTo>
                    <a:pt x="1200" y="630"/>
                  </a:lnTo>
                  <a:lnTo>
                    <a:pt x="1194" y="636"/>
                  </a:lnTo>
                  <a:lnTo>
                    <a:pt x="1188" y="636"/>
                  </a:lnTo>
                  <a:lnTo>
                    <a:pt x="1182" y="630"/>
                  </a:lnTo>
                  <a:lnTo>
                    <a:pt x="1182" y="618"/>
                  </a:lnTo>
                  <a:lnTo>
                    <a:pt x="1176" y="624"/>
                  </a:lnTo>
                  <a:lnTo>
                    <a:pt x="1170" y="630"/>
                  </a:lnTo>
                  <a:lnTo>
                    <a:pt x="1164" y="636"/>
                  </a:lnTo>
                  <a:lnTo>
                    <a:pt x="1152" y="648"/>
                  </a:lnTo>
                  <a:lnTo>
                    <a:pt x="1146" y="648"/>
                  </a:lnTo>
                  <a:lnTo>
                    <a:pt x="1140" y="648"/>
                  </a:lnTo>
                  <a:lnTo>
                    <a:pt x="1140" y="636"/>
                  </a:lnTo>
                  <a:lnTo>
                    <a:pt x="1134" y="636"/>
                  </a:lnTo>
                  <a:lnTo>
                    <a:pt x="1128" y="654"/>
                  </a:lnTo>
                  <a:lnTo>
                    <a:pt x="1116" y="666"/>
                  </a:lnTo>
                  <a:lnTo>
                    <a:pt x="1104" y="672"/>
                  </a:lnTo>
                  <a:lnTo>
                    <a:pt x="1104" y="678"/>
                  </a:lnTo>
                  <a:lnTo>
                    <a:pt x="1104" y="684"/>
                  </a:lnTo>
                  <a:lnTo>
                    <a:pt x="1104" y="690"/>
                  </a:lnTo>
                  <a:lnTo>
                    <a:pt x="1110" y="696"/>
                  </a:lnTo>
                  <a:lnTo>
                    <a:pt x="1140" y="720"/>
                  </a:lnTo>
                  <a:lnTo>
                    <a:pt x="1170" y="738"/>
                  </a:lnTo>
                  <a:lnTo>
                    <a:pt x="1164" y="750"/>
                  </a:lnTo>
                  <a:lnTo>
                    <a:pt x="1152" y="768"/>
                  </a:lnTo>
                  <a:lnTo>
                    <a:pt x="1140" y="756"/>
                  </a:lnTo>
                  <a:lnTo>
                    <a:pt x="1134" y="750"/>
                  </a:lnTo>
                  <a:lnTo>
                    <a:pt x="1122" y="744"/>
                  </a:lnTo>
                  <a:lnTo>
                    <a:pt x="1116" y="750"/>
                  </a:lnTo>
                  <a:lnTo>
                    <a:pt x="1110" y="756"/>
                  </a:lnTo>
                  <a:lnTo>
                    <a:pt x="1116" y="762"/>
                  </a:lnTo>
                  <a:lnTo>
                    <a:pt x="1122" y="768"/>
                  </a:lnTo>
                  <a:lnTo>
                    <a:pt x="1122" y="780"/>
                  </a:lnTo>
                  <a:lnTo>
                    <a:pt x="1128" y="780"/>
                  </a:lnTo>
                  <a:lnTo>
                    <a:pt x="1128" y="792"/>
                  </a:lnTo>
                  <a:lnTo>
                    <a:pt x="1110" y="792"/>
                  </a:lnTo>
                  <a:lnTo>
                    <a:pt x="1110" y="804"/>
                  </a:lnTo>
                  <a:lnTo>
                    <a:pt x="1080" y="810"/>
                  </a:lnTo>
                  <a:lnTo>
                    <a:pt x="1074" y="810"/>
                  </a:lnTo>
                  <a:lnTo>
                    <a:pt x="1074" y="816"/>
                  </a:lnTo>
                  <a:lnTo>
                    <a:pt x="1074" y="822"/>
                  </a:lnTo>
                  <a:lnTo>
                    <a:pt x="1104" y="822"/>
                  </a:lnTo>
                  <a:lnTo>
                    <a:pt x="1110" y="828"/>
                  </a:lnTo>
                  <a:lnTo>
                    <a:pt x="1122" y="828"/>
                  </a:lnTo>
                  <a:lnTo>
                    <a:pt x="1122" y="840"/>
                  </a:lnTo>
                  <a:lnTo>
                    <a:pt x="1098" y="846"/>
                  </a:lnTo>
                  <a:lnTo>
                    <a:pt x="1074" y="846"/>
                  </a:lnTo>
                  <a:lnTo>
                    <a:pt x="1056" y="846"/>
                  </a:lnTo>
                  <a:lnTo>
                    <a:pt x="1050" y="858"/>
                  </a:lnTo>
                  <a:lnTo>
                    <a:pt x="1044" y="852"/>
                  </a:lnTo>
                  <a:lnTo>
                    <a:pt x="1038" y="852"/>
                  </a:lnTo>
                  <a:lnTo>
                    <a:pt x="1026" y="858"/>
                  </a:lnTo>
                  <a:lnTo>
                    <a:pt x="1020" y="858"/>
                  </a:lnTo>
                  <a:lnTo>
                    <a:pt x="1014" y="834"/>
                  </a:lnTo>
                  <a:lnTo>
                    <a:pt x="1002" y="840"/>
                  </a:lnTo>
                  <a:lnTo>
                    <a:pt x="972" y="840"/>
                  </a:lnTo>
                  <a:lnTo>
                    <a:pt x="972" y="822"/>
                  </a:lnTo>
                  <a:lnTo>
                    <a:pt x="966" y="822"/>
                  </a:lnTo>
                  <a:lnTo>
                    <a:pt x="954" y="822"/>
                  </a:lnTo>
                  <a:lnTo>
                    <a:pt x="954" y="828"/>
                  </a:lnTo>
                  <a:lnTo>
                    <a:pt x="948" y="846"/>
                  </a:lnTo>
                  <a:lnTo>
                    <a:pt x="948" y="858"/>
                  </a:lnTo>
                  <a:lnTo>
                    <a:pt x="924" y="858"/>
                  </a:lnTo>
                  <a:lnTo>
                    <a:pt x="924" y="846"/>
                  </a:lnTo>
                  <a:lnTo>
                    <a:pt x="882" y="846"/>
                  </a:lnTo>
                  <a:lnTo>
                    <a:pt x="888" y="870"/>
                  </a:lnTo>
                  <a:lnTo>
                    <a:pt x="882" y="870"/>
                  </a:lnTo>
                  <a:lnTo>
                    <a:pt x="828" y="840"/>
                  </a:lnTo>
                  <a:lnTo>
                    <a:pt x="828" y="846"/>
                  </a:lnTo>
                  <a:lnTo>
                    <a:pt x="834" y="852"/>
                  </a:lnTo>
                  <a:lnTo>
                    <a:pt x="840" y="852"/>
                  </a:lnTo>
                  <a:lnTo>
                    <a:pt x="834" y="858"/>
                  </a:lnTo>
                  <a:lnTo>
                    <a:pt x="834" y="864"/>
                  </a:lnTo>
                  <a:lnTo>
                    <a:pt x="822" y="858"/>
                  </a:lnTo>
                  <a:lnTo>
                    <a:pt x="822" y="882"/>
                  </a:lnTo>
                  <a:lnTo>
                    <a:pt x="804" y="888"/>
                  </a:lnTo>
                  <a:lnTo>
                    <a:pt x="804" y="894"/>
                  </a:lnTo>
                  <a:lnTo>
                    <a:pt x="786" y="900"/>
                  </a:lnTo>
                  <a:lnTo>
                    <a:pt x="762" y="894"/>
                  </a:lnTo>
                  <a:lnTo>
                    <a:pt x="762" y="912"/>
                  </a:lnTo>
                  <a:lnTo>
                    <a:pt x="768" y="912"/>
                  </a:lnTo>
                  <a:lnTo>
                    <a:pt x="768" y="942"/>
                  </a:lnTo>
                  <a:lnTo>
                    <a:pt x="744" y="942"/>
                  </a:lnTo>
                  <a:lnTo>
                    <a:pt x="750" y="948"/>
                  </a:lnTo>
                  <a:lnTo>
                    <a:pt x="744" y="948"/>
                  </a:lnTo>
                  <a:lnTo>
                    <a:pt x="732" y="954"/>
                  </a:lnTo>
                  <a:lnTo>
                    <a:pt x="726" y="954"/>
                  </a:lnTo>
                  <a:lnTo>
                    <a:pt x="726" y="942"/>
                  </a:lnTo>
                  <a:lnTo>
                    <a:pt x="720" y="942"/>
                  </a:lnTo>
                  <a:lnTo>
                    <a:pt x="720" y="936"/>
                  </a:lnTo>
                  <a:lnTo>
                    <a:pt x="720" y="924"/>
                  </a:lnTo>
                  <a:lnTo>
                    <a:pt x="720" y="918"/>
                  </a:lnTo>
                  <a:lnTo>
                    <a:pt x="720" y="912"/>
                  </a:lnTo>
                  <a:lnTo>
                    <a:pt x="714" y="906"/>
                  </a:lnTo>
                  <a:lnTo>
                    <a:pt x="708" y="906"/>
                  </a:lnTo>
                  <a:lnTo>
                    <a:pt x="708" y="900"/>
                  </a:lnTo>
                  <a:lnTo>
                    <a:pt x="708" y="894"/>
                  </a:lnTo>
                  <a:lnTo>
                    <a:pt x="708" y="888"/>
                  </a:lnTo>
                  <a:lnTo>
                    <a:pt x="708" y="882"/>
                  </a:lnTo>
                  <a:lnTo>
                    <a:pt x="708" y="876"/>
                  </a:lnTo>
                  <a:lnTo>
                    <a:pt x="714" y="870"/>
                  </a:lnTo>
                  <a:lnTo>
                    <a:pt x="714" y="864"/>
                  </a:lnTo>
                  <a:lnTo>
                    <a:pt x="714" y="852"/>
                  </a:lnTo>
                  <a:lnTo>
                    <a:pt x="714" y="846"/>
                  </a:lnTo>
                  <a:lnTo>
                    <a:pt x="726" y="840"/>
                  </a:lnTo>
                  <a:lnTo>
                    <a:pt x="726" y="834"/>
                  </a:lnTo>
                  <a:lnTo>
                    <a:pt x="732" y="834"/>
                  </a:lnTo>
                  <a:lnTo>
                    <a:pt x="720" y="822"/>
                  </a:lnTo>
                  <a:lnTo>
                    <a:pt x="720" y="828"/>
                  </a:lnTo>
                  <a:lnTo>
                    <a:pt x="714" y="840"/>
                  </a:lnTo>
                  <a:lnTo>
                    <a:pt x="708" y="840"/>
                  </a:lnTo>
                  <a:lnTo>
                    <a:pt x="696" y="846"/>
                  </a:lnTo>
                  <a:lnTo>
                    <a:pt x="696" y="852"/>
                  </a:lnTo>
                  <a:lnTo>
                    <a:pt x="690" y="858"/>
                  </a:lnTo>
                  <a:lnTo>
                    <a:pt x="684" y="864"/>
                  </a:lnTo>
                  <a:lnTo>
                    <a:pt x="684" y="870"/>
                  </a:lnTo>
                  <a:lnTo>
                    <a:pt x="684" y="882"/>
                  </a:lnTo>
                  <a:lnTo>
                    <a:pt x="678" y="888"/>
                  </a:lnTo>
                  <a:lnTo>
                    <a:pt x="684" y="894"/>
                  </a:lnTo>
                  <a:lnTo>
                    <a:pt x="690" y="906"/>
                  </a:lnTo>
                  <a:lnTo>
                    <a:pt x="696" y="912"/>
                  </a:lnTo>
                  <a:lnTo>
                    <a:pt x="696" y="918"/>
                  </a:lnTo>
                  <a:lnTo>
                    <a:pt x="696" y="930"/>
                  </a:lnTo>
                  <a:lnTo>
                    <a:pt x="690" y="942"/>
                  </a:lnTo>
                  <a:lnTo>
                    <a:pt x="690" y="948"/>
                  </a:lnTo>
                  <a:lnTo>
                    <a:pt x="696" y="954"/>
                  </a:lnTo>
                  <a:lnTo>
                    <a:pt x="696" y="960"/>
                  </a:lnTo>
                  <a:lnTo>
                    <a:pt x="690" y="960"/>
                  </a:lnTo>
                  <a:lnTo>
                    <a:pt x="690" y="966"/>
                  </a:lnTo>
                  <a:lnTo>
                    <a:pt x="684" y="972"/>
                  </a:lnTo>
                  <a:lnTo>
                    <a:pt x="672" y="972"/>
                  </a:lnTo>
                  <a:lnTo>
                    <a:pt x="660" y="978"/>
                  </a:lnTo>
                  <a:lnTo>
                    <a:pt x="654" y="984"/>
                  </a:lnTo>
                  <a:lnTo>
                    <a:pt x="648" y="984"/>
                  </a:lnTo>
                  <a:lnTo>
                    <a:pt x="648" y="978"/>
                  </a:lnTo>
                  <a:lnTo>
                    <a:pt x="642" y="972"/>
                  </a:lnTo>
                  <a:lnTo>
                    <a:pt x="636" y="972"/>
                  </a:lnTo>
                  <a:lnTo>
                    <a:pt x="624" y="972"/>
                  </a:lnTo>
                  <a:lnTo>
                    <a:pt x="618" y="966"/>
                  </a:lnTo>
                  <a:lnTo>
                    <a:pt x="612" y="966"/>
                  </a:lnTo>
                  <a:lnTo>
                    <a:pt x="606" y="966"/>
                  </a:lnTo>
                  <a:lnTo>
                    <a:pt x="600" y="960"/>
                  </a:lnTo>
                  <a:lnTo>
                    <a:pt x="582" y="960"/>
                  </a:lnTo>
                  <a:lnTo>
                    <a:pt x="576" y="960"/>
                  </a:lnTo>
                  <a:lnTo>
                    <a:pt x="570" y="960"/>
                  </a:lnTo>
                  <a:lnTo>
                    <a:pt x="570" y="966"/>
                  </a:lnTo>
                  <a:lnTo>
                    <a:pt x="564" y="966"/>
                  </a:lnTo>
                  <a:lnTo>
                    <a:pt x="558" y="978"/>
                  </a:lnTo>
                  <a:lnTo>
                    <a:pt x="552" y="984"/>
                  </a:lnTo>
                  <a:lnTo>
                    <a:pt x="546" y="984"/>
                  </a:lnTo>
                  <a:lnTo>
                    <a:pt x="540" y="978"/>
                  </a:lnTo>
                  <a:lnTo>
                    <a:pt x="528" y="972"/>
                  </a:lnTo>
                  <a:lnTo>
                    <a:pt x="522" y="972"/>
                  </a:lnTo>
                  <a:lnTo>
                    <a:pt x="516" y="972"/>
                  </a:lnTo>
                  <a:lnTo>
                    <a:pt x="510" y="972"/>
                  </a:lnTo>
                  <a:lnTo>
                    <a:pt x="498" y="972"/>
                  </a:lnTo>
                  <a:lnTo>
                    <a:pt x="510" y="966"/>
                  </a:lnTo>
                  <a:lnTo>
                    <a:pt x="516" y="960"/>
                  </a:lnTo>
                  <a:lnTo>
                    <a:pt x="528" y="954"/>
                  </a:lnTo>
                  <a:lnTo>
                    <a:pt x="534" y="948"/>
                  </a:lnTo>
                  <a:lnTo>
                    <a:pt x="534" y="936"/>
                  </a:lnTo>
                  <a:lnTo>
                    <a:pt x="534" y="930"/>
                  </a:lnTo>
                  <a:lnTo>
                    <a:pt x="540" y="930"/>
                  </a:lnTo>
                  <a:lnTo>
                    <a:pt x="546" y="924"/>
                  </a:lnTo>
                  <a:lnTo>
                    <a:pt x="540" y="912"/>
                  </a:lnTo>
                  <a:lnTo>
                    <a:pt x="546" y="912"/>
                  </a:lnTo>
                  <a:lnTo>
                    <a:pt x="546" y="906"/>
                  </a:lnTo>
                  <a:lnTo>
                    <a:pt x="552" y="900"/>
                  </a:lnTo>
                  <a:lnTo>
                    <a:pt x="552" y="888"/>
                  </a:lnTo>
                  <a:lnTo>
                    <a:pt x="552" y="882"/>
                  </a:lnTo>
                  <a:lnTo>
                    <a:pt x="558" y="882"/>
                  </a:lnTo>
                  <a:lnTo>
                    <a:pt x="558" y="876"/>
                  </a:lnTo>
                  <a:lnTo>
                    <a:pt x="564" y="876"/>
                  </a:lnTo>
                  <a:lnTo>
                    <a:pt x="570" y="870"/>
                  </a:lnTo>
                  <a:lnTo>
                    <a:pt x="570" y="864"/>
                  </a:lnTo>
                  <a:lnTo>
                    <a:pt x="570" y="858"/>
                  </a:lnTo>
                  <a:lnTo>
                    <a:pt x="570" y="852"/>
                  </a:lnTo>
                  <a:lnTo>
                    <a:pt x="570" y="846"/>
                  </a:lnTo>
                  <a:lnTo>
                    <a:pt x="570" y="840"/>
                  </a:lnTo>
                  <a:lnTo>
                    <a:pt x="564" y="840"/>
                  </a:lnTo>
                  <a:lnTo>
                    <a:pt x="564" y="846"/>
                  </a:lnTo>
                  <a:lnTo>
                    <a:pt x="564" y="858"/>
                  </a:lnTo>
                  <a:lnTo>
                    <a:pt x="570" y="864"/>
                  </a:lnTo>
                  <a:lnTo>
                    <a:pt x="564" y="864"/>
                  </a:lnTo>
                  <a:lnTo>
                    <a:pt x="552" y="876"/>
                  </a:lnTo>
                  <a:lnTo>
                    <a:pt x="546" y="876"/>
                  </a:lnTo>
                  <a:lnTo>
                    <a:pt x="540" y="882"/>
                  </a:lnTo>
                  <a:lnTo>
                    <a:pt x="540" y="888"/>
                  </a:lnTo>
                  <a:lnTo>
                    <a:pt x="534" y="882"/>
                  </a:lnTo>
                  <a:lnTo>
                    <a:pt x="534" y="888"/>
                  </a:lnTo>
                  <a:lnTo>
                    <a:pt x="540" y="894"/>
                  </a:lnTo>
                  <a:lnTo>
                    <a:pt x="540" y="900"/>
                  </a:lnTo>
                  <a:lnTo>
                    <a:pt x="540" y="906"/>
                  </a:lnTo>
                  <a:lnTo>
                    <a:pt x="534" y="912"/>
                  </a:lnTo>
                  <a:lnTo>
                    <a:pt x="528" y="906"/>
                  </a:lnTo>
                  <a:lnTo>
                    <a:pt x="528" y="900"/>
                  </a:lnTo>
                  <a:lnTo>
                    <a:pt x="522" y="894"/>
                  </a:lnTo>
                  <a:lnTo>
                    <a:pt x="516" y="894"/>
                  </a:lnTo>
                  <a:lnTo>
                    <a:pt x="510" y="894"/>
                  </a:lnTo>
                  <a:lnTo>
                    <a:pt x="504" y="894"/>
                  </a:lnTo>
                  <a:lnTo>
                    <a:pt x="504" y="888"/>
                  </a:lnTo>
                  <a:lnTo>
                    <a:pt x="504" y="876"/>
                  </a:lnTo>
                  <a:lnTo>
                    <a:pt x="504" y="870"/>
                  </a:lnTo>
                  <a:lnTo>
                    <a:pt x="498" y="864"/>
                  </a:lnTo>
                  <a:lnTo>
                    <a:pt x="492" y="864"/>
                  </a:lnTo>
                  <a:lnTo>
                    <a:pt x="498" y="870"/>
                  </a:lnTo>
                  <a:lnTo>
                    <a:pt x="504" y="870"/>
                  </a:lnTo>
                  <a:lnTo>
                    <a:pt x="504" y="888"/>
                  </a:lnTo>
                  <a:lnTo>
                    <a:pt x="504" y="894"/>
                  </a:lnTo>
                  <a:lnTo>
                    <a:pt x="510" y="894"/>
                  </a:lnTo>
                  <a:lnTo>
                    <a:pt x="516" y="900"/>
                  </a:lnTo>
                  <a:lnTo>
                    <a:pt x="516" y="906"/>
                  </a:lnTo>
                  <a:lnTo>
                    <a:pt x="522" y="912"/>
                  </a:lnTo>
                  <a:lnTo>
                    <a:pt x="528" y="912"/>
                  </a:lnTo>
                  <a:lnTo>
                    <a:pt x="522" y="912"/>
                  </a:lnTo>
                  <a:lnTo>
                    <a:pt x="522" y="918"/>
                  </a:lnTo>
                  <a:lnTo>
                    <a:pt x="522" y="930"/>
                  </a:lnTo>
                  <a:lnTo>
                    <a:pt x="516" y="936"/>
                  </a:lnTo>
                  <a:lnTo>
                    <a:pt x="510" y="948"/>
                  </a:lnTo>
                  <a:lnTo>
                    <a:pt x="504" y="954"/>
                  </a:lnTo>
                  <a:lnTo>
                    <a:pt x="498" y="954"/>
                  </a:lnTo>
                  <a:lnTo>
                    <a:pt x="498" y="960"/>
                  </a:lnTo>
                  <a:lnTo>
                    <a:pt x="498" y="966"/>
                  </a:lnTo>
                  <a:lnTo>
                    <a:pt x="498" y="972"/>
                  </a:lnTo>
                  <a:lnTo>
                    <a:pt x="492" y="972"/>
                  </a:lnTo>
                  <a:lnTo>
                    <a:pt x="486" y="972"/>
                  </a:lnTo>
                  <a:lnTo>
                    <a:pt x="480" y="972"/>
                  </a:lnTo>
                  <a:lnTo>
                    <a:pt x="474" y="972"/>
                  </a:lnTo>
                  <a:lnTo>
                    <a:pt x="474" y="978"/>
                  </a:lnTo>
                  <a:lnTo>
                    <a:pt x="468" y="984"/>
                  </a:lnTo>
                  <a:lnTo>
                    <a:pt x="468" y="990"/>
                  </a:lnTo>
                  <a:lnTo>
                    <a:pt x="462" y="984"/>
                  </a:lnTo>
                  <a:lnTo>
                    <a:pt x="450" y="984"/>
                  </a:lnTo>
                  <a:lnTo>
                    <a:pt x="444" y="978"/>
                  </a:lnTo>
                  <a:lnTo>
                    <a:pt x="438" y="978"/>
                  </a:lnTo>
                  <a:lnTo>
                    <a:pt x="432" y="978"/>
                  </a:lnTo>
                  <a:lnTo>
                    <a:pt x="426" y="978"/>
                  </a:lnTo>
                  <a:lnTo>
                    <a:pt x="414" y="972"/>
                  </a:lnTo>
                  <a:lnTo>
                    <a:pt x="402" y="972"/>
                  </a:lnTo>
                  <a:lnTo>
                    <a:pt x="402" y="954"/>
                  </a:lnTo>
                  <a:lnTo>
                    <a:pt x="396" y="948"/>
                  </a:lnTo>
                  <a:lnTo>
                    <a:pt x="396" y="942"/>
                  </a:lnTo>
                  <a:lnTo>
                    <a:pt x="402" y="924"/>
                  </a:lnTo>
                  <a:lnTo>
                    <a:pt x="390" y="918"/>
                  </a:lnTo>
                  <a:lnTo>
                    <a:pt x="390" y="900"/>
                  </a:lnTo>
                  <a:lnTo>
                    <a:pt x="396" y="888"/>
                  </a:lnTo>
                  <a:lnTo>
                    <a:pt x="390" y="870"/>
                  </a:lnTo>
                  <a:lnTo>
                    <a:pt x="390" y="858"/>
                  </a:lnTo>
                  <a:lnTo>
                    <a:pt x="384" y="846"/>
                  </a:lnTo>
                  <a:lnTo>
                    <a:pt x="372" y="840"/>
                  </a:lnTo>
                  <a:lnTo>
                    <a:pt x="366" y="828"/>
                  </a:lnTo>
                  <a:lnTo>
                    <a:pt x="360" y="816"/>
                  </a:lnTo>
                  <a:lnTo>
                    <a:pt x="342" y="804"/>
                  </a:lnTo>
                  <a:lnTo>
                    <a:pt x="336" y="792"/>
                  </a:lnTo>
                  <a:lnTo>
                    <a:pt x="336" y="780"/>
                  </a:lnTo>
                  <a:lnTo>
                    <a:pt x="336" y="768"/>
                  </a:lnTo>
                  <a:lnTo>
                    <a:pt x="342" y="768"/>
                  </a:lnTo>
                  <a:lnTo>
                    <a:pt x="384" y="762"/>
                  </a:lnTo>
                  <a:lnTo>
                    <a:pt x="426" y="750"/>
                  </a:lnTo>
                  <a:lnTo>
                    <a:pt x="420" y="744"/>
                  </a:lnTo>
                  <a:lnTo>
                    <a:pt x="420" y="732"/>
                  </a:lnTo>
                  <a:lnTo>
                    <a:pt x="432" y="732"/>
                  </a:lnTo>
                  <a:lnTo>
                    <a:pt x="438" y="732"/>
                  </a:lnTo>
                  <a:lnTo>
                    <a:pt x="450" y="720"/>
                  </a:lnTo>
                  <a:lnTo>
                    <a:pt x="444" y="696"/>
                  </a:lnTo>
                  <a:lnTo>
                    <a:pt x="438" y="678"/>
                  </a:lnTo>
                  <a:lnTo>
                    <a:pt x="438" y="672"/>
                  </a:lnTo>
                  <a:lnTo>
                    <a:pt x="438" y="660"/>
                  </a:lnTo>
                  <a:lnTo>
                    <a:pt x="432" y="642"/>
                  </a:lnTo>
                  <a:lnTo>
                    <a:pt x="408" y="642"/>
                  </a:lnTo>
                  <a:lnTo>
                    <a:pt x="408" y="654"/>
                  </a:lnTo>
                  <a:lnTo>
                    <a:pt x="402" y="654"/>
                  </a:lnTo>
                  <a:lnTo>
                    <a:pt x="396" y="654"/>
                  </a:lnTo>
                  <a:lnTo>
                    <a:pt x="372" y="654"/>
                  </a:lnTo>
                  <a:lnTo>
                    <a:pt x="372" y="642"/>
                  </a:lnTo>
                  <a:lnTo>
                    <a:pt x="372" y="636"/>
                  </a:lnTo>
                  <a:lnTo>
                    <a:pt x="390" y="636"/>
                  </a:lnTo>
                  <a:lnTo>
                    <a:pt x="384" y="624"/>
                  </a:lnTo>
                  <a:lnTo>
                    <a:pt x="384" y="618"/>
                  </a:lnTo>
                  <a:lnTo>
                    <a:pt x="384" y="612"/>
                  </a:lnTo>
                  <a:lnTo>
                    <a:pt x="396" y="612"/>
                  </a:lnTo>
                  <a:lnTo>
                    <a:pt x="396" y="588"/>
                  </a:lnTo>
                  <a:lnTo>
                    <a:pt x="384" y="588"/>
                  </a:lnTo>
                  <a:lnTo>
                    <a:pt x="366" y="588"/>
                  </a:lnTo>
                  <a:lnTo>
                    <a:pt x="360" y="588"/>
                  </a:lnTo>
                  <a:lnTo>
                    <a:pt x="366" y="594"/>
                  </a:lnTo>
                  <a:lnTo>
                    <a:pt x="366" y="600"/>
                  </a:lnTo>
                  <a:lnTo>
                    <a:pt x="330" y="606"/>
                  </a:lnTo>
                  <a:lnTo>
                    <a:pt x="324" y="600"/>
                  </a:lnTo>
                  <a:lnTo>
                    <a:pt x="324" y="594"/>
                  </a:lnTo>
                  <a:lnTo>
                    <a:pt x="324" y="588"/>
                  </a:lnTo>
                  <a:lnTo>
                    <a:pt x="318" y="588"/>
                  </a:lnTo>
                  <a:lnTo>
                    <a:pt x="324" y="582"/>
                  </a:lnTo>
                  <a:lnTo>
                    <a:pt x="318" y="582"/>
                  </a:lnTo>
                  <a:lnTo>
                    <a:pt x="312" y="582"/>
                  </a:lnTo>
                  <a:lnTo>
                    <a:pt x="288" y="582"/>
                  </a:lnTo>
                  <a:lnTo>
                    <a:pt x="282" y="570"/>
                  </a:lnTo>
                  <a:lnTo>
                    <a:pt x="282" y="564"/>
                  </a:lnTo>
                  <a:lnTo>
                    <a:pt x="282" y="558"/>
                  </a:lnTo>
                  <a:lnTo>
                    <a:pt x="276" y="558"/>
                  </a:lnTo>
                  <a:lnTo>
                    <a:pt x="270" y="558"/>
                  </a:lnTo>
                  <a:lnTo>
                    <a:pt x="270" y="552"/>
                  </a:lnTo>
                  <a:lnTo>
                    <a:pt x="270" y="546"/>
                  </a:lnTo>
                  <a:lnTo>
                    <a:pt x="288" y="552"/>
                  </a:lnTo>
                  <a:lnTo>
                    <a:pt x="282" y="546"/>
                  </a:lnTo>
                  <a:lnTo>
                    <a:pt x="282" y="540"/>
                  </a:lnTo>
                  <a:lnTo>
                    <a:pt x="288" y="540"/>
                  </a:lnTo>
                  <a:lnTo>
                    <a:pt x="288" y="534"/>
                  </a:lnTo>
                  <a:lnTo>
                    <a:pt x="282" y="534"/>
                  </a:lnTo>
                  <a:lnTo>
                    <a:pt x="276" y="528"/>
                  </a:lnTo>
                  <a:lnTo>
                    <a:pt x="276" y="522"/>
                  </a:lnTo>
                  <a:lnTo>
                    <a:pt x="276" y="516"/>
                  </a:lnTo>
                  <a:lnTo>
                    <a:pt x="288" y="510"/>
                  </a:lnTo>
                  <a:lnTo>
                    <a:pt x="282" y="510"/>
                  </a:lnTo>
                  <a:lnTo>
                    <a:pt x="282" y="504"/>
                  </a:lnTo>
                  <a:lnTo>
                    <a:pt x="282" y="498"/>
                  </a:lnTo>
                  <a:lnTo>
                    <a:pt x="282" y="492"/>
                  </a:lnTo>
                  <a:lnTo>
                    <a:pt x="258" y="498"/>
                  </a:lnTo>
                  <a:lnTo>
                    <a:pt x="258" y="486"/>
                  </a:lnTo>
                  <a:lnTo>
                    <a:pt x="258" y="480"/>
                  </a:lnTo>
                  <a:lnTo>
                    <a:pt x="264" y="480"/>
                  </a:lnTo>
                  <a:lnTo>
                    <a:pt x="264" y="462"/>
                  </a:lnTo>
                  <a:lnTo>
                    <a:pt x="264" y="456"/>
                  </a:lnTo>
                  <a:lnTo>
                    <a:pt x="264" y="450"/>
                  </a:lnTo>
                  <a:lnTo>
                    <a:pt x="276" y="444"/>
                  </a:lnTo>
                  <a:lnTo>
                    <a:pt x="276" y="438"/>
                  </a:lnTo>
                  <a:lnTo>
                    <a:pt x="270" y="432"/>
                  </a:lnTo>
                  <a:lnTo>
                    <a:pt x="270" y="426"/>
                  </a:lnTo>
                  <a:lnTo>
                    <a:pt x="264" y="426"/>
                  </a:lnTo>
                  <a:lnTo>
                    <a:pt x="258" y="426"/>
                  </a:lnTo>
                  <a:lnTo>
                    <a:pt x="258" y="420"/>
                  </a:lnTo>
                  <a:lnTo>
                    <a:pt x="252" y="420"/>
                  </a:lnTo>
                  <a:lnTo>
                    <a:pt x="252" y="414"/>
                  </a:lnTo>
                  <a:lnTo>
                    <a:pt x="246" y="414"/>
                  </a:lnTo>
                  <a:lnTo>
                    <a:pt x="240" y="420"/>
                  </a:lnTo>
                  <a:lnTo>
                    <a:pt x="228" y="408"/>
                  </a:lnTo>
                  <a:lnTo>
                    <a:pt x="228" y="396"/>
                  </a:lnTo>
                  <a:lnTo>
                    <a:pt x="240" y="396"/>
                  </a:lnTo>
                  <a:lnTo>
                    <a:pt x="240" y="390"/>
                  </a:lnTo>
                  <a:lnTo>
                    <a:pt x="234" y="378"/>
                  </a:lnTo>
                  <a:lnTo>
                    <a:pt x="234" y="372"/>
                  </a:lnTo>
                  <a:lnTo>
                    <a:pt x="240" y="366"/>
                  </a:lnTo>
                  <a:lnTo>
                    <a:pt x="240" y="360"/>
                  </a:lnTo>
                  <a:lnTo>
                    <a:pt x="234" y="360"/>
                  </a:lnTo>
                  <a:lnTo>
                    <a:pt x="204" y="372"/>
                  </a:lnTo>
                  <a:lnTo>
                    <a:pt x="216" y="384"/>
                  </a:lnTo>
                  <a:lnTo>
                    <a:pt x="210" y="390"/>
                  </a:lnTo>
                  <a:lnTo>
                    <a:pt x="204" y="390"/>
                  </a:lnTo>
                  <a:lnTo>
                    <a:pt x="198" y="390"/>
                  </a:lnTo>
                  <a:lnTo>
                    <a:pt x="186" y="390"/>
                  </a:lnTo>
                  <a:lnTo>
                    <a:pt x="186" y="384"/>
                  </a:lnTo>
                  <a:lnTo>
                    <a:pt x="192" y="378"/>
                  </a:lnTo>
                  <a:lnTo>
                    <a:pt x="192" y="366"/>
                  </a:lnTo>
                  <a:lnTo>
                    <a:pt x="180" y="372"/>
                  </a:lnTo>
                  <a:lnTo>
                    <a:pt x="174" y="372"/>
                  </a:lnTo>
                  <a:lnTo>
                    <a:pt x="168" y="372"/>
                  </a:lnTo>
                  <a:lnTo>
                    <a:pt x="156" y="372"/>
                  </a:lnTo>
                  <a:lnTo>
                    <a:pt x="150" y="378"/>
                  </a:lnTo>
                  <a:lnTo>
                    <a:pt x="144" y="378"/>
                  </a:lnTo>
                  <a:lnTo>
                    <a:pt x="144" y="372"/>
                  </a:lnTo>
                  <a:lnTo>
                    <a:pt x="132" y="372"/>
                  </a:lnTo>
                  <a:lnTo>
                    <a:pt x="108" y="378"/>
                  </a:lnTo>
                  <a:lnTo>
                    <a:pt x="108" y="366"/>
                  </a:lnTo>
                  <a:lnTo>
                    <a:pt x="84" y="372"/>
                  </a:lnTo>
                  <a:lnTo>
                    <a:pt x="84" y="354"/>
                  </a:lnTo>
                  <a:lnTo>
                    <a:pt x="72" y="300"/>
                  </a:lnTo>
                  <a:lnTo>
                    <a:pt x="90" y="294"/>
                  </a:lnTo>
                  <a:lnTo>
                    <a:pt x="90" y="288"/>
                  </a:lnTo>
                  <a:lnTo>
                    <a:pt x="90" y="282"/>
                  </a:lnTo>
                  <a:lnTo>
                    <a:pt x="96" y="282"/>
                  </a:lnTo>
                  <a:lnTo>
                    <a:pt x="96" y="276"/>
                  </a:lnTo>
                  <a:lnTo>
                    <a:pt x="90" y="270"/>
                  </a:lnTo>
                  <a:lnTo>
                    <a:pt x="66" y="270"/>
                  </a:lnTo>
                  <a:lnTo>
                    <a:pt x="60" y="270"/>
                  </a:lnTo>
                  <a:lnTo>
                    <a:pt x="48" y="276"/>
                  </a:lnTo>
                  <a:lnTo>
                    <a:pt x="48" y="264"/>
                  </a:lnTo>
                  <a:lnTo>
                    <a:pt x="48" y="258"/>
                  </a:lnTo>
                  <a:lnTo>
                    <a:pt x="48" y="252"/>
                  </a:lnTo>
                  <a:lnTo>
                    <a:pt x="48" y="240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36" y="186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8" y="162"/>
                  </a:lnTo>
                  <a:lnTo>
                    <a:pt x="18" y="156"/>
                  </a:lnTo>
                  <a:lnTo>
                    <a:pt x="18" y="150"/>
                  </a:lnTo>
                  <a:lnTo>
                    <a:pt x="12" y="132"/>
                  </a:lnTo>
                  <a:lnTo>
                    <a:pt x="24" y="126"/>
                  </a:lnTo>
                  <a:lnTo>
                    <a:pt x="18" y="108"/>
                  </a:lnTo>
                  <a:lnTo>
                    <a:pt x="6" y="108"/>
                  </a:lnTo>
                  <a:lnTo>
                    <a:pt x="0" y="102"/>
                  </a:lnTo>
                  <a:lnTo>
                    <a:pt x="6" y="96"/>
                  </a:lnTo>
                  <a:lnTo>
                    <a:pt x="12" y="96"/>
                  </a:lnTo>
                  <a:lnTo>
                    <a:pt x="18" y="96"/>
                  </a:lnTo>
                  <a:lnTo>
                    <a:pt x="24" y="84"/>
                  </a:lnTo>
                  <a:lnTo>
                    <a:pt x="30" y="90"/>
                  </a:lnTo>
                  <a:lnTo>
                    <a:pt x="42" y="84"/>
                  </a:lnTo>
                  <a:lnTo>
                    <a:pt x="48" y="84"/>
                  </a:lnTo>
                  <a:lnTo>
                    <a:pt x="54" y="78"/>
                  </a:lnTo>
                  <a:lnTo>
                    <a:pt x="66" y="78"/>
                  </a:lnTo>
                  <a:lnTo>
                    <a:pt x="66" y="72"/>
                  </a:lnTo>
                  <a:lnTo>
                    <a:pt x="54" y="66"/>
                  </a:lnTo>
                  <a:lnTo>
                    <a:pt x="48" y="66"/>
                  </a:lnTo>
                  <a:lnTo>
                    <a:pt x="48" y="60"/>
                  </a:lnTo>
                  <a:lnTo>
                    <a:pt x="54" y="54"/>
                  </a:lnTo>
                  <a:lnTo>
                    <a:pt x="54" y="48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72" y="42"/>
                  </a:lnTo>
                  <a:lnTo>
                    <a:pt x="78" y="42"/>
                  </a:lnTo>
                  <a:lnTo>
                    <a:pt x="78" y="48"/>
                  </a:lnTo>
                  <a:lnTo>
                    <a:pt x="84" y="48"/>
                  </a:lnTo>
                  <a:lnTo>
                    <a:pt x="90" y="48"/>
                  </a:lnTo>
                  <a:lnTo>
                    <a:pt x="96" y="42"/>
                  </a:lnTo>
                  <a:lnTo>
                    <a:pt x="102" y="42"/>
                  </a:lnTo>
                  <a:lnTo>
                    <a:pt x="108" y="42"/>
                  </a:lnTo>
                  <a:lnTo>
                    <a:pt x="120" y="42"/>
                  </a:lnTo>
                  <a:lnTo>
                    <a:pt x="126" y="48"/>
                  </a:lnTo>
                  <a:lnTo>
                    <a:pt x="132" y="36"/>
                  </a:lnTo>
                  <a:lnTo>
                    <a:pt x="150" y="48"/>
                  </a:lnTo>
                  <a:lnTo>
                    <a:pt x="156" y="48"/>
                  </a:lnTo>
                  <a:lnTo>
                    <a:pt x="162" y="48"/>
                  </a:lnTo>
                  <a:lnTo>
                    <a:pt x="162" y="42"/>
                  </a:lnTo>
                  <a:lnTo>
                    <a:pt x="162" y="48"/>
                  </a:lnTo>
                  <a:lnTo>
                    <a:pt x="168" y="48"/>
                  </a:lnTo>
                  <a:lnTo>
                    <a:pt x="174" y="54"/>
                  </a:lnTo>
                  <a:lnTo>
                    <a:pt x="180" y="48"/>
                  </a:lnTo>
                  <a:lnTo>
                    <a:pt x="180" y="42"/>
                  </a:lnTo>
                  <a:lnTo>
                    <a:pt x="186" y="42"/>
                  </a:lnTo>
                  <a:lnTo>
                    <a:pt x="186" y="30"/>
                  </a:lnTo>
                  <a:lnTo>
                    <a:pt x="198" y="30"/>
                  </a:lnTo>
                  <a:lnTo>
                    <a:pt x="204" y="30"/>
                  </a:lnTo>
                  <a:lnTo>
                    <a:pt x="216" y="18"/>
                  </a:lnTo>
                  <a:lnTo>
                    <a:pt x="216" y="30"/>
                  </a:lnTo>
                  <a:lnTo>
                    <a:pt x="240" y="24"/>
                  </a:lnTo>
                  <a:lnTo>
                    <a:pt x="246" y="42"/>
                  </a:lnTo>
                  <a:lnTo>
                    <a:pt x="252" y="42"/>
                  </a:lnTo>
                  <a:lnTo>
                    <a:pt x="252" y="36"/>
                  </a:lnTo>
                  <a:lnTo>
                    <a:pt x="258" y="36"/>
                  </a:lnTo>
                  <a:lnTo>
                    <a:pt x="264" y="36"/>
                  </a:lnTo>
                  <a:lnTo>
                    <a:pt x="264" y="48"/>
                  </a:lnTo>
                  <a:lnTo>
                    <a:pt x="270" y="48"/>
                  </a:lnTo>
                  <a:lnTo>
                    <a:pt x="276" y="42"/>
                  </a:lnTo>
                  <a:lnTo>
                    <a:pt x="276" y="48"/>
                  </a:lnTo>
                  <a:lnTo>
                    <a:pt x="282" y="48"/>
                  </a:lnTo>
                  <a:lnTo>
                    <a:pt x="288" y="48"/>
                  </a:lnTo>
                  <a:lnTo>
                    <a:pt x="294" y="48"/>
                  </a:lnTo>
                  <a:lnTo>
                    <a:pt x="300" y="42"/>
                  </a:lnTo>
                  <a:lnTo>
                    <a:pt x="306" y="36"/>
                  </a:lnTo>
                  <a:lnTo>
                    <a:pt x="318" y="30"/>
                  </a:lnTo>
                  <a:lnTo>
                    <a:pt x="324" y="30"/>
                  </a:lnTo>
                  <a:lnTo>
                    <a:pt x="318" y="6"/>
                  </a:lnTo>
                  <a:lnTo>
                    <a:pt x="324" y="6"/>
                  </a:lnTo>
                  <a:lnTo>
                    <a:pt x="330" y="6"/>
                  </a:lnTo>
                  <a:lnTo>
                    <a:pt x="348" y="0"/>
                  </a:lnTo>
                  <a:lnTo>
                    <a:pt x="354" y="12"/>
                  </a:lnTo>
                  <a:lnTo>
                    <a:pt x="366" y="12"/>
                  </a:lnTo>
                  <a:lnTo>
                    <a:pt x="390" y="12"/>
                  </a:lnTo>
                  <a:lnTo>
                    <a:pt x="396" y="18"/>
                  </a:lnTo>
                  <a:lnTo>
                    <a:pt x="396" y="24"/>
                  </a:lnTo>
                  <a:lnTo>
                    <a:pt x="402" y="24"/>
                  </a:lnTo>
                  <a:lnTo>
                    <a:pt x="402" y="30"/>
                  </a:lnTo>
                  <a:lnTo>
                    <a:pt x="408" y="30"/>
                  </a:lnTo>
                  <a:lnTo>
                    <a:pt x="408" y="36"/>
                  </a:lnTo>
                  <a:lnTo>
                    <a:pt x="420" y="36"/>
                  </a:lnTo>
                  <a:lnTo>
                    <a:pt x="420" y="42"/>
                  </a:lnTo>
                  <a:lnTo>
                    <a:pt x="420" y="54"/>
                  </a:lnTo>
                  <a:lnTo>
                    <a:pt x="420" y="66"/>
                  </a:lnTo>
                  <a:lnTo>
                    <a:pt x="432" y="66"/>
                  </a:lnTo>
                  <a:lnTo>
                    <a:pt x="450" y="60"/>
                  </a:lnTo>
                  <a:lnTo>
                    <a:pt x="462" y="54"/>
                  </a:lnTo>
                  <a:lnTo>
                    <a:pt x="462" y="66"/>
                  </a:lnTo>
                  <a:lnTo>
                    <a:pt x="462" y="78"/>
                  </a:lnTo>
                  <a:lnTo>
                    <a:pt x="468" y="78"/>
                  </a:lnTo>
                  <a:lnTo>
                    <a:pt x="474" y="78"/>
                  </a:lnTo>
                  <a:lnTo>
                    <a:pt x="480" y="72"/>
                  </a:lnTo>
                  <a:lnTo>
                    <a:pt x="486" y="72"/>
                  </a:lnTo>
                  <a:lnTo>
                    <a:pt x="486" y="60"/>
                  </a:lnTo>
                  <a:lnTo>
                    <a:pt x="492" y="78"/>
                  </a:lnTo>
                  <a:lnTo>
                    <a:pt x="504" y="78"/>
                  </a:lnTo>
                  <a:lnTo>
                    <a:pt x="504" y="72"/>
                  </a:lnTo>
                  <a:lnTo>
                    <a:pt x="510" y="72"/>
                  </a:lnTo>
                  <a:lnTo>
                    <a:pt x="516" y="66"/>
                  </a:lnTo>
                  <a:lnTo>
                    <a:pt x="528" y="66"/>
                  </a:lnTo>
                  <a:lnTo>
                    <a:pt x="534" y="90"/>
                  </a:lnTo>
                  <a:lnTo>
                    <a:pt x="534" y="96"/>
                  </a:lnTo>
                  <a:lnTo>
                    <a:pt x="522" y="96"/>
                  </a:lnTo>
                  <a:lnTo>
                    <a:pt x="522" y="102"/>
                  </a:lnTo>
                  <a:lnTo>
                    <a:pt x="528" y="102"/>
                  </a:lnTo>
                  <a:lnTo>
                    <a:pt x="528" y="108"/>
                  </a:lnTo>
                  <a:lnTo>
                    <a:pt x="528" y="114"/>
                  </a:lnTo>
                  <a:lnTo>
                    <a:pt x="534" y="108"/>
                  </a:lnTo>
                  <a:lnTo>
                    <a:pt x="540" y="102"/>
                  </a:lnTo>
                  <a:lnTo>
                    <a:pt x="546" y="102"/>
                  </a:lnTo>
                  <a:lnTo>
                    <a:pt x="558" y="102"/>
                  </a:lnTo>
                  <a:lnTo>
                    <a:pt x="552" y="84"/>
                  </a:lnTo>
                  <a:lnTo>
                    <a:pt x="552" y="78"/>
                  </a:lnTo>
                  <a:lnTo>
                    <a:pt x="558" y="78"/>
                  </a:lnTo>
                  <a:lnTo>
                    <a:pt x="558" y="84"/>
                  </a:lnTo>
                  <a:lnTo>
                    <a:pt x="564" y="84"/>
                  </a:lnTo>
                  <a:lnTo>
                    <a:pt x="570" y="72"/>
                  </a:lnTo>
                  <a:lnTo>
                    <a:pt x="576" y="66"/>
                  </a:lnTo>
                  <a:lnTo>
                    <a:pt x="588" y="66"/>
                  </a:lnTo>
                  <a:lnTo>
                    <a:pt x="588" y="78"/>
                  </a:lnTo>
                  <a:lnTo>
                    <a:pt x="600" y="78"/>
                  </a:lnTo>
                  <a:lnTo>
                    <a:pt x="606" y="78"/>
                  </a:lnTo>
                  <a:lnTo>
                    <a:pt x="612" y="90"/>
                  </a:lnTo>
                  <a:lnTo>
                    <a:pt x="642" y="84"/>
                  </a:lnTo>
                  <a:lnTo>
                    <a:pt x="642" y="102"/>
                  </a:lnTo>
                  <a:lnTo>
                    <a:pt x="648" y="114"/>
                  </a:lnTo>
                  <a:lnTo>
                    <a:pt x="648" y="120"/>
                  </a:lnTo>
                  <a:lnTo>
                    <a:pt x="630" y="126"/>
                  </a:lnTo>
                  <a:lnTo>
                    <a:pt x="630" y="132"/>
                  </a:lnTo>
                  <a:lnTo>
                    <a:pt x="630" y="150"/>
                  </a:lnTo>
                  <a:lnTo>
                    <a:pt x="630" y="168"/>
                  </a:lnTo>
                  <a:lnTo>
                    <a:pt x="630" y="174"/>
                  </a:lnTo>
                  <a:lnTo>
                    <a:pt x="630" y="180"/>
                  </a:lnTo>
                  <a:lnTo>
                    <a:pt x="642" y="174"/>
                  </a:lnTo>
                  <a:lnTo>
                    <a:pt x="654" y="174"/>
                  </a:lnTo>
                  <a:lnTo>
                    <a:pt x="660" y="174"/>
                  </a:lnTo>
                  <a:lnTo>
                    <a:pt x="666" y="174"/>
                  </a:lnTo>
                  <a:lnTo>
                    <a:pt x="672" y="174"/>
                  </a:lnTo>
                  <a:lnTo>
                    <a:pt x="672" y="192"/>
                  </a:lnTo>
                  <a:lnTo>
                    <a:pt x="672" y="198"/>
                  </a:lnTo>
                  <a:lnTo>
                    <a:pt x="684" y="198"/>
                  </a:lnTo>
                  <a:lnTo>
                    <a:pt x="684" y="216"/>
                  </a:lnTo>
                  <a:lnTo>
                    <a:pt x="684" y="228"/>
                  </a:lnTo>
                  <a:lnTo>
                    <a:pt x="678" y="234"/>
                  </a:lnTo>
                  <a:lnTo>
                    <a:pt x="672" y="246"/>
                  </a:lnTo>
                  <a:lnTo>
                    <a:pt x="684" y="252"/>
                  </a:lnTo>
                  <a:lnTo>
                    <a:pt x="678" y="258"/>
                  </a:lnTo>
                  <a:lnTo>
                    <a:pt x="666" y="264"/>
                  </a:lnTo>
                  <a:lnTo>
                    <a:pt x="666" y="282"/>
                  </a:lnTo>
                  <a:lnTo>
                    <a:pt x="666" y="288"/>
                  </a:lnTo>
                  <a:lnTo>
                    <a:pt x="678" y="288"/>
                  </a:lnTo>
                  <a:lnTo>
                    <a:pt x="684" y="288"/>
                  </a:lnTo>
                  <a:lnTo>
                    <a:pt x="690" y="282"/>
                  </a:lnTo>
                  <a:lnTo>
                    <a:pt x="696" y="282"/>
                  </a:lnTo>
                  <a:lnTo>
                    <a:pt x="720" y="276"/>
                  </a:lnTo>
                  <a:lnTo>
                    <a:pt x="720" y="264"/>
                  </a:lnTo>
                  <a:lnTo>
                    <a:pt x="732" y="264"/>
                  </a:lnTo>
                  <a:lnTo>
                    <a:pt x="738" y="264"/>
                  </a:lnTo>
                  <a:lnTo>
                    <a:pt x="744" y="264"/>
                  </a:lnTo>
                  <a:lnTo>
                    <a:pt x="756" y="264"/>
                  </a:lnTo>
                  <a:lnTo>
                    <a:pt x="756" y="270"/>
                  </a:lnTo>
                  <a:lnTo>
                    <a:pt x="762" y="276"/>
                  </a:lnTo>
                  <a:lnTo>
                    <a:pt x="768" y="282"/>
                  </a:lnTo>
                  <a:lnTo>
                    <a:pt x="774" y="282"/>
                  </a:lnTo>
                  <a:lnTo>
                    <a:pt x="780" y="294"/>
                  </a:lnTo>
                  <a:lnTo>
                    <a:pt x="780" y="300"/>
                  </a:lnTo>
                  <a:lnTo>
                    <a:pt x="786" y="300"/>
                  </a:lnTo>
                  <a:lnTo>
                    <a:pt x="792" y="300"/>
                  </a:lnTo>
                  <a:lnTo>
                    <a:pt x="792" y="294"/>
                  </a:lnTo>
                  <a:lnTo>
                    <a:pt x="798" y="294"/>
                  </a:lnTo>
                  <a:lnTo>
                    <a:pt x="804" y="300"/>
                  </a:lnTo>
                  <a:lnTo>
                    <a:pt x="822" y="300"/>
                  </a:lnTo>
                  <a:lnTo>
                    <a:pt x="828" y="294"/>
                  </a:lnTo>
                  <a:lnTo>
                    <a:pt x="822" y="276"/>
                  </a:lnTo>
                  <a:lnTo>
                    <a:pt x="828" y="276"/>
                  </a:lnTo>
                  <a:lnTo>
                    <a:pt x="822" y="258"/>
                  </a:lnTo>
                  <a:lnTo>
                    <a:pt x="852" y="258"/>
                  </a:lnTo>
                  <a:lnTo>
                    <a:pt x="858" y="258"/>
                  </a:lnTo>
                  <a:lnTo>
                    <a:pt x="858" y="264"/>
                  </a:lnTo>
                  <a:lnTo>
                    <a:pt x="864" y="270"/>
                  </a:lnTo>
                  <a:lnTo>
                    <a:pt x="870" y="276"/>
                  </a:lnTo>
                  <a:lnTo>
                    <a:pt x="876" y="276"/>
                  </a:lnTo>
                  <a:lnTo>
                    <a:pt x="876" y="282"/>
                  </a:lnTo>
                  <a:lnTo>
                    <a:pt x="882" y="282"/>
                  </a:lnTo>
                  <a:lnTo>
                    <a:pt x="894" y="276"/>
                  </a:lnTo>
                  <a:lnTo>
                    <a:pt x="900" y="276"/>
                  </a:lnTo>
                  <a:lnTo>
                    <a:pt x="906" y="270"/>
                  </a:lnTo>
                  <a:lnTo>
                    <a:pt x="912" y="276"/>
                  </a:lnTo>
                  <a:lnTo>
                    <a:pt x="924" y="276"/>
                  </a:lnTo>
                  <a:lnTo>
                    <a:pt x="930" y="276"/>
                  </a:lnTo>
                  <a:lnTo>
                    <a:pt x="936" y="276"/>
                  </a:lnTo>
                  <a:lnTo>
                    <a:pt x="942" y="270"/>
                  </a:lnTo>
                  <a:lnTo>
                    <a:pt x="960" y="270"/>
                  </a:lnTo>
                  <a:lnTo>
                    <a:pt x="966" y="270"/>
                  </a:lnTo>
                  <a:lnTo>
                    <a:pt x="972" y="270"/>
                  </a:lnTo>
                  <a:lnTo>
                    <a:pt x="978" y="264"/>
                  </a:lnTo>
                  <a:lnTo>
                    <a:pt x="984" y="264"/>
                  </a:lnTo>
                  <a:lnTo>
                    <a:pt x="990" y="264"/>
                  </a:lnTo>
                  <a:lnTo>
                    <a:pt x="990" y="258"/>
                  </a:lnTo>
                  <a:lnTo>
                    <a:pt x="996" y="258"/>
                  </a:lnTo>
                  <a:lnTo>
                    <a:pt x="1014" y="234"/>
                  </a:lnTo>
                  <a:lnTo>
                    <a:pt x="1020" y="234"/>
                  </a:lnTo>
                  <a:lnTo>
                    <a:pt x="1008" y="234"/>
                  </a:lnTo>
                  <a:lnTo>
                    <a:pt x="1008" y="222"/>
                  </a:lnTo>
                  <a:lnTo>
                    <a:pt x="1014" y="222"/>
                  </a:lnTo>
                  <a:lnTo>
                    <a:pt x="1014" y="216"/>
                  </a:lnTo>
                  <a:lnTo>
                    <a:pt x="1008" y="210"/>
                  </a:lnTo>
                  <a:lnTo>
                    <a:pt x="1008" y="204"/>
                  </a:lnTo>
                  <a:lnTo>
                    <a:pt x="1002" y="204"/>
                  </a:lnTo>
                  <a:lnTo>
                    <a:pt x="1002" y="192"/>
                  </a:lnTo>
                  <a:lnTo>
                    <a:pt x="1020" y="192"/>
                  </a:lnTo>
                  <a:lnTo>
                    <a:pt x="1026" y="192"/>
                  </a:lnTo>
                  <a:lnTo>
                    <a:pt x="1038" y="192"/>
                  </a:lnTo>
                  <a:lnTo>
                    <a:pt x="1038" y="180"/>
                  </a:lnTo>
                  <a:lnTo>
                    <a:pt x="1020" y="180"/>
                  </a:lnTo>
                  <a:lnTo>
                    <a:pt x="1014" y="162"/>
                  </a:lnTo>
                  <a:lnTo>
                    <a:pt x="1026" y="162"/>
                  </a:lnTo>
                  <a:lnTo>
                    <a:pt x="1044" y="156"/>
                  </a:lnTo>
                  <a:lnTo>
                    <a:pt x="1050" y="156"/>
                  </a:lnTo>
                  <a:lnTo>
                    <a:pt x="1056" y="156"/>
                  </a:lnTo>
                  <a:lnTo>
                    <a:pt x="1062" y="156"/>
                  </a:lnTo>
                  <a:lnTo>
                    <a:pt x="1056" y="168"/>
                  </a:lnTo>
                  <a:lnTo>
                    <a:pt x="1062" y="168"/>
                  </a:lnTo>
                  <a:lnTo>
                    <a:pt x="1068" y="162"/>
                  </a:lnTo>
                  <a:lnTo>
                    <a:pt x="1086" y="162"/>
                  </a:lnTo>
                  <a:lnTo>
                    <a:pt x="1104" y="162"/>
                  </a:lnTo>
                  <a:lnTo>
                    <a:pt x="1098" y="150"/>
                  </a:lnTo>
                  <a:lnTo>
                    <a:pt x="1098" y="132"/>
                  </a:lnTo>
                  <a:lnTo>
                    <a:pt x="1086" y="132"/>
                  </a:lnTo>
                  <a:lnTo>
                    <a:pt x="1086" y="126"/>
                  </a:lnTo>
                  <a:lnTo>
                    <a:pt x="1098" y="126"/>
                  </a:lnTo>
                  <a:lnTo>
                    <a:pt x="1098" y="132"/>
                  </a:lnTo>
                  <a:lnTo>
                    <a:pt x="1116" y="132"/>
                  </a:lnTo>
                  <a:lnTo>
                    <a:pt x="1116" y="126"/>
                  </a:lnTo>
                  <a:lnTo>
                    <a:pt x="1122" y="132"/>
                  </a:lnTo>
                  <a:lnTo>
                    <a:pt x="1122" y="126"/>
                  </a:lnTo>
                  <a:lnTo>
                    <a:pt x="1134" y="120"/>
                  </a:lnTo>
                  <a:lnTo>
                    <a:pt x="1140" y="138"/>
                  </a:lnTo>
                  <a:lnTo>
                    <a:pt x="1140" y="150"/>
                  </a:lnTo>
                  <a:lnTo>
                    <a:pt x="1140" y="156"/>
                  </a:lnTo>
                  <a:lnTo>
                    <a:pt x="1146" y="156"/>
                  </a:lnTo>
                  <a:close/>
                </a:path>
              </a:pathLst>
            </a:custGeom>
            <a:solidFill>
              <a:srgbClr val="C0504D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gray">
            <a:xfrm>
              <a:off x="5780540" y="3490063"/>
              <a:ext cx="1035739" cy="1480314"/>
            </a:xfrm>
            <a:custGeom>
              <a:avLst/>
              <a:gdLst>
                <a:gd name="T0" fmla="*/ 308252 w 1260"/>
                <a:gd name="T1" fmla="*/ 60454 h 1800"/>
                <a:gd name="T2" fmla="*/ 332822 w 1260"/>
                <a:gd name="T3" fmla="*/ 138820 h 1800"/>
                <a:gd name="T4" fmla="*/ 390899 w 1260"/>
                <a:gd name="T5" fmla="*/ 134342 h 1800"/>
                <a:gd name="T6" fmla="*/ 399834 w 1260"/>
                <a:gd name="T7" fmla="*/ 172406 h 1800"/>
                <a:gd name="T8" fmla="*/ 402067 w 1260"/>
                <a:gd name="T9" fmla="*/ 208230 h 1800"/>
                <a:gd name="T10" fmla="*/ 444508 w 1260"/>
                <a:gd name="T11" fmla="*/ 228381 h 1800"/>
                <a:gd name="T12" fmla="*/ 460143 w 1260"/>
                <a:gd name="T13" fmla="*/ 279879 h 1800"/>
                <a:gd name="T14" fmla="*/ 446741 w 1260"/>
                <a:gd name="T15" fmla="*/ 362724 h 1800"/>
                <a:gd name="T16" fmla="*/ 393132 w 1260"/>
                <a:gd name="T17" fmla="*/ 378397 h 1800"/>
                <a:gd name="T18" fmla="*/ 377496 w 1260"/>
                <a:gd name="T19" fmla="*/ 425417 h 1800"/>
                <a:gd name="T20" fmla="*/ 328355 w 1260"/>
                <a:gd name="T21" fmla="*/ 499306 h 1800"/>
                <a:gd name="T22" fmla="*/ 252409 w 1260"/>
                <a:gd name="T23" fmla="*/ 575433 h 1800"/>
                <a:gd name="T24" fmla="*/ 239006 w 1260"/>
                <a:gd name="T25" fmla="*/ 575433 h 1800"/>
                <a:gd name="T26" fmla="*/ 225604 w 1260"/>
                <a:gd name="T27" fmla="*/ 544086 h 1800"/>
                <a:gd name="T28" fmla="*/ 212202 w 1260"/>
                <a:gd name="T29" fmla="*/ 566477 h 1800"/>
                <a:gd name="T30" fmla="*/ 216670 w 1260"/>
                <a:gd name="T31" fmla="*/ 604540 h 1800"/>
                <a:gd name="T32" fmla="*/ 234539 w 1260"/>
                <a:gd name="T33" fmla="*/ 617974 h 1800"/>
                <a:gd name="T34" fmla="*/ 232306 w 1260"/>
                <a:gd name="T35" fmla="*/ 664994 h 1800"/>
                <a:gd name="T36" fmla="*/ 221137 w 1260"/>
                <a:gd name="T37" fmla="*/ 651560 h 1800"/>
                <a:gd name="T38" fmla="*/ 169762 w 1260"/>
                <a:gd name="T39" fmla="*/ 620213 h 1800"/>
                <a:gd name="T40" fmla="*/ 127321 w 1260"/>
                <a:gd name="T41" fmla="*/ 640364 h 1800"/>
                <a:gd name="T42" fmla="*/ 98283 w 1260"/>
                <a:gd name="T43" fmla="*/ 649321 h 1800"/>
                <a:gd name="T44" fmla="*/ 87115 w 1260"/>
                <a:gd name="T45" fmla="*/ 664994 h 1800"/>
                <a:gd name="T46" fmla="*/ 17870 w 1260"/>
                <a:gd name="T47" fmla="*/ 642604 h 1800"/>
                <a:gd name="T48" fmla="*/ 11168 w 1260"/>
                <a:gd name="T49" fmla="*/ 602301 h 1800"/>
                <a:gd name="T50" fmla="*/ 49142 w 1260"/>
                <a:gd name="T51" fmla="*/ 593344 h 1800"/>
                <a:gd name="T52" fmla="*/ 49142 w 1260"/>
                <a:gd name="T53" fmla="*/ 557520 h 1800"/>
                <a:gd name="T54" fmla="*/ 73712 w 1260"/>
                <a:gd name="T55" fmla="*/ 539608 h 1800"/>
                <a:gd name="T56" fmla="*/ 116153 w 1260"/>
                <a:gd name="T57" fmla="*/ 499306 h 1800"/>
                <a:gd name="T58" fmla="*/ 113919 w 1260"/>
                <a:gd name="T59" fmla="*/ 441090 h 1800"/>
                <a:gd name="T60" fmla="*/ 120621 w 1260"/>
                <a:gd name="T61" fmla="*/ 398548 h 1800"/>
                <a:gd name="T62" fmla="*/ 149658 w 1260"/>
                <a:gd name="T63" fmla="*/ 380637 h 1800"/>
                <a:gd name="T64" fmla="*/ 151892 w 1260"/>
                <a:gd name="T65" fmla="*/ 416461 h 1800"/>
                <a:gd name="T66" fmla="*/ 171996 w 1260"/>
                <a:gd name="T67" fmla="*/ 396310 h 1800"/>
                <a:gd name="T68" fmla="*/ 189865 w 1260"/>
                <a:gd name="T69" fmla="*/ 394070 h 1800"/>
                <a:gd name="T70" fmla="*/ 221137 w 1260"/>
                <a:gd name="T71" fmla="*/ 418700 h 1800"/>
                <a:gd name="T72" fmla="*/ 243474 w 1260"/>
                <a:gd name="T73" fmla="*/ 411983 h 1800"/>
                <a:gd name="T74" fmla="*/ 281447 w 1260"/>
                <a:gd name="T75" fmla="*/ 414222 h 1800"/>
                <a:gd name="T76" fmla="*/ 281447 w 1260"/>
                <a:gd name="T77" fmla="*/ 407504 h 1800"/>
                <a:gd name="T78" fmla="*/ 270279 w 1260"/>
                <a:gd name="T79" fmla="*/ 389593 h 1800"/>
                <a:gd name="T80" fmla="*/ 259110 w 1260"/>
                <a:gd name="T81" fmla="*/ 387353 h 1800"/>
                <a:gd name="T82" fmla="*/ 265811 w 1260"/>
                <a:gd name="T83" fmla="*/ 364963 h 1800"/>
                <a:gd name="T84" fmla="*/ 261343 w 1260"/>
                <a:gd name="T85" fmla="*/ 324660 h 1800"/>
                <a:gd name="T86" fmla="*/ 247941 w 1260"/>
                <a:gd name="T87" fmla="*/ 306748 h 1800"/>
                <a:gd name="T88" fmla="*/ 218903 w 1260"/>
                <a:gd name="T89" fmla="*/ 297792 h 1800"/>
                <a:gd name="T90" fmla="*/ 201033 w 1260"/>
                <a:gd name="T91" fmla="*/ 264206 h 1800"/>
                <a:gd name="T92" fmla="*/ 205501 w 1260"/>
                <a:gd name="T93" fmla="*/ 223904 h 1800"/>
                <a:gd name="T94" fmla="*/ 194333 w 1260"/>
                <a:gd name="T95" fmla="*/ 205991 h 1800"/>
                <a:gd name="T96" fmla="*/ 169762 w 1260"/>
                <a:gd name="T97" fmla="*/ 197035 h 1800"/>
                <a:gd name="T98" fmla="*/ 149658 w 1260"/>
                <a:gd name="T99" fmla="*/ 176884 h 1800"/>
                <a:gd name="T100" fmla="*/ 151892 w 1260"/>
                <a:gd name="T101" fmla="*/ 145537 h 1800"/>
                <a:gd name="T102" fmla="*/ 158593 w 1260"/>
                <a:gd name="T103" fmla="*/ 107474 h 1800"/>
                <a:gd name="T104" fmla="*/ 163060 w 1260"/>
                <a:gd name="T105" fmla="*/ 80606 h 1800"/>
                <a:gd name="T106" fmla="*/ 142957 w 1260"/>
                <a:gd name="T107" fmla="*/ 58215 h 1800"/>
                <a:gd name="T108" fmla="*/ 122854 w 1260"/>
                <a:gd name="T109" fmla="*/ 69410 h 1800"/>
                <a:gd name="T110" fmla="*/ 96050 w 1260"/>
                <a:gd name="T111" fmla="*/ 49259 h 1800"/>
                <a:gd name="T112" fmla="*/ 120621 w 1260"/>
                <a:gd name="T113" fmla="*/ 20152 h 1800"/>
                <a:gd name="T114" fmla="*/ 151892 w 1260"/>
                <a:gd name="T115" fmla="*/ 26868 h 1800"/>
                <a:gd name="T116" fmla="*/ 198800 w 1260"/>
                <a:gd name="T117" fmla="*/ 31346 h 1800"/>
                <a:gd name="T118" fmla="*/ 230072 w 1260"/>
                <a:gd name="T119" fmla="*/ 8956 h 1800"/>
                <a:gd name="T120" fmla="*/ 276980 w 1260"/>
                <a:gd name="T121" fmla="*/ 15673 h 18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60"/>
                <a:gd name="T184" fmla="*/ 0 h 1800"/>
                <a:gd name="T185" fmla="*/ 1260 w 1260"/>
                <a:gd name="T186" fmla="*/ 1800 h 180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60" h="1800">
                  <a:moveTo>
                    <a:pt x="858" y="60"/>
                  </a:moveTo>
                  <a:lnTo>
                    <a:pt x="858" y="66"/>
                  </a:lnTo>
                  <a:lnTo>
                    <a:pt x="864" y="66"/>
                  </a:lnTo>
                  <a:lnTo>
                    <a:pt x="876" y="72"/>
                  </a:lnTo>
                  <a:lnTo>
                    <a:pt x="876" y="78"/>
                  </a:lnTo>
                  <a:lnTo>
                    <a:pt x="864" y="78"/>
                  </a:lnTo>
                  <a:lnTo>
                    <a:pt x="858" y="84"/>
                  </a:lnTo>
                  <a:lnTo>
                    <a:pt x="852" y="84"/>
                  </a:lnTo>
                  <a:lnTo>
                    <a:pt x="840" y="90"/>
                  </a:lnTo>
                  <a:lnTo>
                    <a:pt x="834" y="84"/>
                  </a:lnTo>
                  <a:lnTo>
                    <a:pt x="828" y="96"/>
                  </a:lnTo>
                  <a:lnTo>
                    <a:pt x="822" y="96"/>
                  </a:lnTo>
                  <a:lnTo>
                    <a:pt x="816" y="96"/>
                  </a:lnTo>
                  <a:lnTo>
                    <a:pt x="810" y="102"/>
                  </a:lnTo>
                  <a:lnTo>
                    <a:pt x="816" y="108"/>
                  </a:lnTo>
                  <a:lnTo>
                    <a:pt x="828" y="108"/>
                  </a:lnTo>
                  <a:lnTo>
                    <a:pt x="834" y="126"/>
                  </a:lnTo>
                  <a:lnTo>
                    <a:pt x="822" y="132"/>
                  </a:lnTo>
                  <a:lnTo>
                    <a:pt x="828" y="150"/>
                  </a:lnTo>
                  <a:lnTo>
                    <a:pt x="828" y="156"/>
                  </a:lnTo>
                  <a:lnTo>
                    <a:pt x="828" y="162"/>
                  </a:lnTo>
                  <a:lnTo>
                    <a:pt x="828" y="168"/>
                  </a:lnTo>
                  <a:lnTo>
                    <a:pt x="828" y="174"/>
                  </a:lnTo>
                  <a:lnTo>
                    <a:pt x="846" y="186"/>
                  </a:lnTo>
                  <a:lnTo>
                    <a:pt x="852" y="192"/>
                  </a:lnTo>
                  <a:lnTo>
                    <a:pt x="852" y="198"/>
                  </a:lnTo>
                  <a:lnTo>
                    <a:pt x="858" y="240"/>
                  </a:lnTo>
                  <a:lnTo>
                    <a:pt x="858" y="252"/>
                  </a:lnTo>
                  <a:lnTo>
                    <a:pt x="858" y="258"/>
                  </a:lnTo>
                  <a:lnTo>
                    <a:pt x="858" y="264"/>
                  </a:lnTo>
                  <a:lnTo>
                    <a:pt x="858" y="276"/>
                  </a:lnTo>
                  <a:lnTo>
                    <a:pt x="870" y="270"/>
                  </a:lnTo>
                  <a:lnTo>
                    <a:pt x="876" y="270"/>
                  </a:lnTo>
                  <a:lnTo>
                    <a:pt x="900" y="270"/>
                  </a:lnTo>
                  <a:lnTo>
                    <a:pt x="906" y="276"/>
                  </a:lnTo>
                  <a:lnTo>
                    <a:pt x="906" y="282"/>
                  </a:lnTo>
                  <a:lnTo>
                    <a:pt x="900" y="282"/>
                  </a:lnTo>
                  <a:lnTo>
                    <a:pt x="900" y="288"/>
                  </a:lnTo>
                  <a:lnTo>
                    <a:pt x="900" y="294"/>
                  </a:lnTo>
                  <a:lnTo>
                    <a:pt x="882" y="300"/>
                  </a:lnTo>
                  <a:lnTo>
                    <a:pt x="894" y="354"/>
                  </a:lnTo>
                  <a:lnTo>
                    <a:pt x="894" y="372"/>
                  </a:lnTo>
                  <a:lnTo>
                    <a:pt x="918" y="366"/>
                  </a:lnTo>
                  <a:lnTo>
                    <a:pt x="918" y="378"/>
                  </a:lnTo>
                  <a:lnTo>
                    <a:pt x="942" y="372"/>
                  </a:lnTo>
                  <a:lnTo>
                    <a:pt x="954" y="372"/>
                  </a:lnTo>
                  <a:lnTo>
                    <a:pt x="954" y="378"/>
                  </a:lnTo>
                  <a:lnTo>
                    <a:pt x="960" y="378"/>
                  </a:lnTo>
                  <a:lnTo>
                    <a:pt x="966" y="372"/>
                  </a:lnTo>
                  <a:lnTo>
                    <a:pt x="978" y="372"/>
                  </a:lnTo>
                  <a:lnTo>
                    <a:pt x="984" y="372"/>
                  </a:lnTo>
                  <a:lnTo>
                    <a:pt x="990" y="372"/>
                  </a:lnTo>
                  <a:lnTo>
                    <a:pt x="1002" y="366"/>
                  </a:lnTo>
                  <a:lnTo>
                    <a:pt x="1002" y="378"/>
                  </a:lnTo>
                  <a:lnTo>
                    <a:pt x="996" y="384"/>
                  </a:lnTo>
                  <a:lnTo>
                    <a:pt x="996" y="390"/>
                  </a:lnTo>
                  <a:lnTo>
                    <a:pt x="1008" y="390"/>
                  </a:lnTo>
                  <a:lnTo>
                    <a:pt x="1014" y="390"/>
                  </a:lnTo>
                  <a:lnTo>
                    <a:pt x="1020" y="390"/>
                  </a:lnTo>
                  <a:lnTo>
                    <a:pt x="1026" y="384"/>
                  </a:lnTo>
                  <a:lnTo>
                    <a:pt x="1014" y="372"/>
                  </a:lnTo>
                  <a:lnTo>
                    <a:pt x="1044" y="360"/>
                  </a:lnTo>
                  <a:lnTo>
                    <a:pt x="1050" y="360"/>
                  </a:lnTo>
                  <a:lnTo>
                    <a:pt x="1050" y="366"/>
                  </a:lnTo>
                  <a:lnTo>
                    <a:pt x="1044" y="372"/>
                  </a:lnTo>
                  <a:lnTo>
                    <a:pt x="1044" y="378"/>
                  </a:lnTo>
                  <a:lnTo>
                    <a:pt x="1050" y="390"/>
                  </a:lnTo>
                  <a:lnTo>
                    <a:pt x="1050" y="396"/>
                  </a:lnTo>
                  <a:lnTo>
                    <a:pt x="1038" y="396"/>
                  </a:lnTo>
                  <a:lnTo>
                    <a:pt x="1038" y="408"/>
                  </a:lnTo>
                  <a:lnTo>
                    <a:pt x="1050" y="420"/>
                  </a:lnTo>
                  <a:lnTo>
                    <a:pt x="1056" y="414"/>
                  </a:lnTo>
                  <a:lnTo>
                    <a:pt x="1062" y="414"/>
                  </a:lnTo>
                  <a:lnTo>
                    <a:pt x="1062" y="420"/>
                  </a:lnTo>
                  <a:lnTo>
                    <a:pt x="1068" y="420"/>
                  </a:lnTo>
                  <a:lnTo>
                    <a:pt x="1068" y="426"/>
                  </a:lnTo>
                  <a:lnTo>
                    <a:pt x="1074" y="426"/>
                  </a:lnTo>
                  <a:lnTo>
                    <a:pt x="1080" y="426"/>
                  </a:lnTo>
                  <a:lnTo>
                    <a:pt x="1080" y="432"/>
                  </a:lnTo>
                  <a:lnTo>
                    <a:pt x="1086" y="438"/>
                  </a:lnTo>
                  <a:lnTo>
                    <a:pt x="1086" y="444"/>
                  </a:lnTo>
                  <a:lnTo>
                    <a:pt x="1074" y="450"/>
                  </a:lnTo>
                  <a:lnTo>
                    <a:pt x="1074" y="456"/>
                  </a:lnTo>
                  <a:lnTo>
                    <a:pt x="1074" y="462"/>
                  </a:lnTo>
                  <a:lnTo>
                    <a:pt x="1074" y="480"/>
                  </a:lnTo>
                  <a:lnTo>
                    <a:pt x="1068" y="480"/>
                  </a:lnTo>
                  <a:lnTo>
                    <a:pt x="1068" y="486"/>
                  </a:lnTo>
                  <a:lnTo>
                    <a:pt x="1068" y="498"/>
                  </a:lnTo>
                  <a:lnTo>
                    <a:pt x="1092" y="492"/>
                  </a:lnTo>
                  <a:lnTo>
                    <a:pt x="1092" y="498"/>
                  </a:lnTo>
                  <a:lnTo>
                    <a:pt x="1092" y="504"/>
                  </a:lnTo>
                  <a:lnTo>
                    <a:pt x="1092" y="510"/>
                  </a:lnTo>
                  <a:lnTo>
                    <a:pt x="1098" y="510"/>
                  </a:lnTo>
                  <a:lnTo>
                    <a:pt x="1086" y="516"/>
                  </a:lnTo>
                  <a:lnTo>
                    <a:pt x="1086" y="522"/>
                  </a:lnTo>
                  <a:lnTo>
                    <a:pt x="1086" y="528"/>
                  </a:lnTo>
                  <a:lnTo>
                    <a:pt x="1092" y="534"/>
                  </a:lnTo>
                  <a:lnTo>
                    <a:pt x="1098" y="534"/>
                  </a:lnTo>
                  <a:lnTo>
                    <a:pt x="1098" y="540"/>
                  </a:lnTo>
                  <a:lnTo>
                    <a:pt x="1092" y="540"/>
                  </a:lnTo>
                  <a:lnTo>
                    <a:pt x="1092" y="546"/>
                  </a:lnTo>
                  <a:lnTo>
                    <a:pt x="1098" y="552"/>
                  </a:lnTo>
                  <a:lnTo>
                    <a:pt x="1080" y="546"/>
                  </a:lnTo>
                  <a:lnTo>
                    <a:pt x="1080" y="552"/>
                  </a:lnTo>
                  <a:lnTo>
                    <a:pt x="1080" y="558"/>
                  </a:lnTo>
                  <a:lnTo>
                    <a:pt x="1086" y="558"/>
                  </a:lnTo>
                  <a:lnTo>
                    <a:pt x="1092" y="558"/>
                  </a:lnTo>
                  <a:lnTo>
                    <a:pt x="1092" y="564"/>
                  </a:lnTo>
                  <a:lnTo>
                    <a:pt x="1092" y="570"/>
                  </a:lnTo>
                  <a:lnTo>
                    <a:pt x="1098" y="582"/>
                  </a:lnTo>
                  <a:lnTo>
                    <a:pt x="1122" y="582"/>
                  </a:lnTo>
                  <a:lnTo>
                    <a:pt x="1128" y="582"/>
                  </a:lnTo>
                  <a:lnTo>
                    <a:pt x="1134" y="582"/>
                  </a:lnTo>
                  <a:lnTo>
                    <a:pt x="1128" y="588"/>
                  </a:lnTo>
                  <a:lnTo>
                    <a:pt x="1134" y="588"/>
                  </a:lnTo>
                  <a:lnTo>
                    <a:pt x="1134" y="594"/>
                  </a:lnTo>
                  <a:lnTo>
                    <a:pt x="1134" y="600"/>
                  </a:lnTo>
                  <a:lnTo>
                    <a:pt x="1140" y="606"/>
                  </a:lnTo>
                  <a:lnTo>
                    <a:pt x="1176" y="600"/>
                  </a:lnTo>
                  <a:lnTo>
                    <a:pt x="1176" y="594"/>
                  </a:lnTo>
                  <a:lnTo>
                    <a:pt x="1170" y="588"/>
                  </a:lnTo>
                  <a:lnTo>
                    <a:pt x="1176" y="588"/>
                  </a:lnTo>
                  <a:lnTo>
                    <a:pt x="1194" y="588"/>
                  </a:lnTo>
                  <a:lnTo>
                    <a:pt x="1206" y="588"/>
                  </a:lnTo>
                  <a:lnTo>
                    <a:pt x="1206" y="612"/>
                  </a:lnTo>
                  <a:lnTo>
                    <a:pt x="1194" y="612"/>
                  </a:lnTo>
                  <a:lnTo>
                    <a:pt x="1194" y="618"/>
                  </a:lnTo>
                  <a:lnTo>
                    <a:pt x="1194" y="624"/>
                  </a:lnTo>
                  <a:lnTo>
                    <a:pt x="1200" y="636"/>
                  </a:lnTo>
                  <a:lnTo>
                    <a:pt x="1182" y="636"/>
                  </a:lnTo>
                  <a:lnTo>
                    <a:pt x="1182" y="642"/>
                  </a:lnTo>
                  <a:lnTo>
                    <a:pt x="1182" y="654"/>
                  </a:lnTo>
                  <a:lnTo>
                    <a:pt x="1206" y="654"/>
                  </a:lnTo>
                  <a:lnTo>
                    <a:pt x="1212" y="654"/>
                  </a:lnTo>
                  <a:lnTo>
                    <a:pt x="1218" y="654"/>
                  </a:lnTo>
                  <a:lnTo>
                    <a:pt x="1218" y="642"/>
                  </a:lnTo>
                  <a:lnTo>
                    <a:pt x="1242" y="642"/>
                  </a:lnTo>
                  <a:lnTo>
                    <a:pt x="1248" y="660"/>
                  </a:lnTo>
                  <a:lnTo>
                    <a:pt x="1248" y="672"/>
                  </a:lnTo>
                  <a:lnTo>
                    <a:pt x="1248" y="678"/>
                  </a:lnTo>
                  <a:lnTo>
                    <a:pt x="1254" y="696"/>
                  </a:lnTo>
                  <a:lnTo>
                    <a:pt x="1260" y="720"/>
                  </a:lnTo>
                  <a:lnTo>
                    <a:pt x="1248" y="732"/>
                  </a:lnTo>
                  <a:lnTo>
                    <a:pt x="1242" y="732"/>
                  </a:lnTo>
                  <a:lnTo>
                    <a:pt x="1230" y="732"/>
                  </a:lnTo>
                  <a:lnTo>
                    <a:pt x="1230" y="744"/>
                  </a:lnTo>
                  <a:lnTo>
                    <a:pt x="1236" y="750"/>
                  </a:lnTo>
                  <a:lnTo>
                    <a:pt x="1194" y="762"/>
                  </a:lnTo>
                  <a:lnTo>
                    <a:pt x="1152" y="768"/>
                  </a:lnTo>
                  <a:lnTo>
                    <a:pt x="1146" y="768"/>
                  </a:lnTo>
                  <a:lnTo>
                    <a:pt x="1146" y="780"/>
                  </a:lnTo>
                  <a:lnTo>
                    <a:pt x="1146" y="792"/>
                  </a:lnTo>
                  <a:lnTo>
                    <a:pt x="1152" y="804"/>
                  </a:lnTo>
                  <a:lnTo>
                    <a:pt x="1170" y="816"/>
                  </a:lnTo>
                  <a:lnTo>
                    <a:pt x="1176" y="828"/>
                  </a:lnTo>
                  <a:lnTo>
                    <a:pt x="1182" y="840"/>
                  </a:lnTo>
                  <a:lnTo>
                    <a:pt x="1194" y="846"/>
                  </a:lnTo>
                  <a:lnTo>
                    <a:pt x="1200" y="858"/>
                  </a:lnTo>
                  <a:lnTo>
                    <a:pt x="1200" y="870"/>
                  </a:lnTo>
                  <a:lnTo>
                    <a:pt x="1206" y="888"/>
                  </a:lnTo>
                  <a:lnTo>
                    <a:pt x="1200" y="900"/>
                  </a:lnTo>
                  <a:lnTo>
                    <a:pt x="1200" y="918"/>
                  </a:lnTo>
                  <a:lnTo>
                    <a:pt x="1212" y="924"/>
                  </a:lnTo>
                  <a:lnTo>
                    <a:pt x="1206" y="942"/>
                  </a:lnTo>
                  <a:lnTo>
                    <a:pt x="1206" y="948"/>
                  </a:lnTo>
                  <a:lnTo>
                    <a:pt x="1212" y="954"/>
                  </a:lnTo>
                  <a:lnTo>
                    <a:pt x="1212" y="972"/>
                  </a:lnTo>
                  <a:lnTo>
                    <a:pt x="1200" y="972"/>
                  </a:lnTo>
                  <a:lnTo>
                    <a:pt x="1194" y="972"/>
                  </a:lnTo>
                  <a:lnTo>
                    <a:pt x="1188" y="978"/>
                  </a:lnTo>
                  <a:lnTo>
                    <a:pt x="1182" y="978"/>
                  </a:lnTo>
                  <a:lnTo>
                    <a:pt x="1182" y="972"/>
                  </a:lnTo>
                  <a:lnTo>
                    <a:pt x="1182" y="978"/>
                  </a:lnTo>
                  <a:lnTo>
                    <a:pt x="1176" y="978"/>
                  </a:lnTo>
                  <a:lnTo>
                    <a:pt x="1164" y="984"/>
                  </a:lnTo>
                  <a:lnTo>
                    <a:pt x="1158" y="984"/>
                  </a:lnTo>
                  <a:lnTo>
                    <a:pt x="1146" y="990"/>
                  </a:lnTo>
                  <a:lnTo>
                    <a:pt x="1140" y="990"/>
                  </a:lnTo>
                  <a:lnTo>
                    <a:pt x="1134" y="990"/>
                  </a:lnTo>
                  <a:lnTo>
                    <a:pt x="1134" y="996"/>
                  </a:lnTo>
                  <a:lnTo>
                    <a:pt x="1128" y="996"/>
                  </a:lnTo>
                  <a:lnTo>
                    <a:pt x="1116" y="1002"/>
                  </a:lnTo>
                  <a:lnTo>
                    <a:pt x="1110" y="1002"/>
                  </a:lnTo>
                  <a:lnTo>
                    <a:pt x="1104" y="1002"/>
                  </a:lnTo>
                  <a:lnTo>
                    <a:pt x="1086" y="1014"/>
                  </a:lnTo>
                  <a:lnTo>
                    <a:pt x="1068" y="1020"/>
                  </a:lnTo>
                  <a:lnTo>
                    <a:pt x="1062" y="1020"/>
                  </a:lnTo>
                  <a:lnTo>
                    <a:pt x="1062" y="1014"/>
                  </a:lnTo>
                  <a:lnTo>
                    <a:pt x="1056" y="1014"/>
                  </a:lnTo>
                  <a:lnTo>
                    <a:pt x="1050" y="1014"/>
                  </a:lnTo>
                  <a:lnTo>
                    <a:pt x="1044" y="1014"/>
                  </a:lnTo>
                  <a:lnTo>
                    <a:pt x="1044" y="1020"/>
                  </a:lnTo>
                  <a:lnTo>
                    <a:pt x="1038" y="1026"/>
                  </a:lnTo>
                  <a:lnTo>
                    <a:pt x="1032" y="1026"/>
                  </a:lnTo>
                  <a:lnTo>
                    <a:pt x="1032" y="1032"/>
                  </a:lnTo>
                  <a:lnTo>
                    <a:pt x="1026" y="1038"/>
                  </a:lnTo>
                  <a:lnTo>
                    <a:pt x="1032" y="1044"/>
                  </a:lnTo>
                  <a:lnTo>
                    <a:pt x="1032" y="1050"/>
                  </a:lnTo>
                  <a:lnTo>
                    <a:pt x="1038" y="1056"/>
                  </a:lnTo>
                  <a:lnTo>
                    <a:pt x="1044" y="1056"/>
                  </a:lnTo>
                  <a:lnTo>
                    <a:pt x="1044" y="1062"/>
                  </a:lnTo>
                  <a:lnTo>
                    <a:pt x="1044" y="1068"/>
                  </a:lnTo>
                  <a:lnTo>
                    <a:pt x="1044" y="1074"/>
                  </a:lnTo>
                  <a:lnTo>
                    <a:pt x="1044" y="1080"/>
                  </a:lnTo>
                  <a:lnTo>
                    <a:pt x="1044" y="1092"/>
                  </a:lnTo>
                  <a:lnTo>
                    <a:pt x="1038" y="1116"/>
                  </a:lnTo>
                  <a:lnTo>
                    <a:pt x="1032" y="1122"/>
                  </a:lnTo>
                  <a:lnTo>
                    <a:pt x="1026" y="1128"/>
                  </a:lnTo>
                  <a:lnTo>
                    <a:pt x="1020" y="1134"/>
                  </a:lnTo>
                  <a:lnTo>
                    <a:pt x="1014" y="1140"/>
                  </a:lnTo>
                  <a:lnTo>
                    <a:pt x="1008" y="1152"/>
                  </a:lnTo>
                  <a:lnTo>
                    <a:pt x="1002" y="1158"/>
                  </a:lnTo>
                  <a:lnTo>
                    <a:pt x="1002" y="1170"/>
                  </a:lnTo>
                  <a:lnTo>
                    <a:pt x="996" y="1176"/>
                  </a:lnTo>
                  <a:lnTo>
                    <a:pt x="978" y="1212"/>
                  </a:lnTo>
                  <a:lnTo>
                    <a:pt x="972" y="1218"/>
                  </a:lnTo>
                  <a:lnTo>
                    <a:pt x="966" y="1230"/>
                  </a:lnTo>
                  <a:lnTo>
                    <a:pt x="960" y="1236"/>
                  </a:lnTo>
                  <a:lnTo>
                    <a:pt x="960" y="1242"/>
                  </a:lnTo>
                  <a:lnTo>
                    <a:pt x="954" y="1254"/>
                  </a:lnTo>
                  <a:lnTo>
                    <a:pt x="942" y="1260"/>
                  </a:lnTo>
                  <a:lnTo>
                    <a:pt x="936" y="1266"/>
                  </a:lnTo>
                  <a:lnTo>
                    <a:pt x="936" y="1272"/>
                  </a:lnTo>
                  <a:lnTo>
                    <a:pt x="930" y="1284"/>
                  </a:lnTo>
                  <a:lnTo>
                    <a:pt x="924" y="1290"/>
                  </a:lnTo>
                  <a:lnTo>
                    <a:pt x="924" y="1296"/>
                  </a:lnTo>
                  <a:lnTo>
                    <a:pt x="918" y="1296"/>
                  </a:lnTo>
                  <a:lnTo>
                    <a:pt x="912" y="1302"/>
                  </a:lnTo>
                  <a:lnTo>
                    <a:pt x="906" y="1314"/>
                  </a:lnTo>
                  <a:lnTo>
                    <a:pt x="894" y="1326"/>
                  </a:lnTo>
                  <a:lnTo>
                    <a:pt x="882" y="1338"/>
                  </a:lnTo>
                  <a:lnTo>
                    <a:pt x="876" y="1344"/>
                  </a:lnTo>
                  <a:lnTo>
                    <a:pt x="870" y="1350"/>
                  </a:lnTo>
                  <a:lnTo>
                    <a:pt x="870" y="1356"/>
                  </a:lnTo>
                  <a:lnTo>
                    <a:pt x="858" y="1374"/>
                  </a:lnTo>
                  <a:lnTo>
                    <a:pt x="846" y="1386"/>
                  </a:lnTo>
                  <a:lnTo>
                    <a:pt x="834" y="1404"/>
                  </a:lnTo>
                  <a:lnTo>
                    <a:pt x="828" y="1410"/>
                  </a:lnTo>
                  <a:lnTo>
                    <a:pt x="816" y="1422"/>
                  </a:lnTo>
                  <a:lnTo>
                    <a:pt x="810" y="1422"/>
                  </a:lnTo>
                  <a:lnTo>
                    <a:pt x="810" y="1428"/>
                  </a:lnTo>
                  <a:lnTo>
                    <a:pt x="798" y="1440"/>
                  </a:lnTo>
                  <a:lnTo>
                    <a:pt x="786" y="1446"/>
                  </a:lnTo>
                  <a:lnTo>
                    <a:pt x="774" y="1458"/>
                  </a:lnTo>
                  <a:lnTo>
                    <a:pt x="768" y="1458"/>
                  </a:lnTo>
                  <a:lnTo>
                    <a:pt x="762" y="1464"/>
                  </a:lnTo>
                  <a:lnTo>
                    <a:pt x="750" y="1476"/>
                  </a:lnTo>
                  <a:lnTo>
                    <a:pt x="744" y="1482"/>
                  </a:lnTo>
                  <a:lnTo>
                    <a:pt x="732" y="1494"/>
                  </a:lnTo>
                  <a:lnTo>
                    <a:pt x="714" y="1506"/>
                  </a:lnTo>
                  <a:lnTo>
                    <a:pt x="684" y="1530"/>
                  </a:lnTo>
                  <a:lnTo>
                    <a:pt x="678" y="1542"/>
                  </a:lnTo>
                  <a:lnTo>
                    <a:pt x="672" y="1542"/>
                  </a:lnTo>
                  <a:lnTo>
                    <a:pt x="666" y="1548"/>
                  </a:lnTo>
                  <a:lnTo>
                    <a:pt x="660" y="1554"/>
                  </a:lnTo>
                  <a:lnTo>
                    <a:pt x="654" y="1554"/>
                  </a:lnTo>
                  <a:lnTo>
                    <a:pt x="636" y="1566"/>
                  </a:lnTo>
                  <a:lnTo>
                    <a:pt x="618" y="1584"/>
                  </a:lnTo>
                  <a:lnTo>
                    <a:pt x="618" y="1578"/>
                  </a:lnTo>
                  <a:lnTo>
                    <a:pt x="630" y="1572"/>
                  </a:lnTo>
                  <a:lnTo>
                    <a:pt x="630" y="1566"/>
                  </a:lnTo>
                  <a:lnTo>
                    <a:pt x="642" y="1560"/>
                  </a:lnTo>
                  <a:lnTo>
                    <a:pt x="660" y="1548"/>
                  </a:lnTo>
                  <a:lnTo>
                    <a:pt x="666" y="1542"/>
                  </a:lnTo>
                  <a:lnTo>
                    <a:pt x="678" y="1530"/>
                  </a:lnTo>
                  <a:lnTo>
                    <a:pt x="672" y="1530"/>
                  </a:lnTo>
                  <a:lnTo>
                    <a:pt x="666" y="1536"/>
                  </a:lnTo>
                  <a:lnTo>
                    <a:pt x="666" y="1542"/>
                  </a:lnTo>
                  <a:lnTo>
                    <a:pt x="660" y="1542"/>
                  </a:lnTo>
                  <a:lnTo>
                    <a:pt x="654" y="1548"/>
                  </a:lnTo>
                  <a:lnTo>
                    <a:pt x="648" y="1548"/>
                  </a:lnTo>
                  <a:lnTo>
                    <a:pt x="648" y="1542"/>
                  </a:lnTo>
                  <a:lnTo>
                    <a:pt x="642" y="1542"/>
                  </a:lnTo>
                  <a:lnTo>
                    <a:pt x="642" y="1548"/>
                  </a:lnTo>
                  <a:lnTo>
                    <a:pt x="642" y="1554"/>
                  </a:lnTo>
                  <a:lnTo>
                    <a:pt x="636" y="1560"/>
                  </a:lnTo>
                  <a:lnTo>
                    <a:pt x="630" y="1560"/>
                  </a:lnTo>
                  <a:lnTo>
                    <a:pt x="624" y="1560"/>
                  </a:lnTo>
                  <a:lnTo>
                    <a:pt x="630" y="1566"/>
                  </a:lnTo>
                  <a:lnTo>
                    <a:pt x="624" y="1566"/>
                  </a:lnTo>
                  <a:lnTo>
                    <a:pt x="624" y="1560"/>
                  </a:lnTo>
                  <a:lnTo>
                    <a:pt x="618" y="1542"/>
                  </a:lnTo>
                  <a:lnTo>
                    <a:pt x="618" y="1536"/>
                  </a:lnTo>
                  <a:lnTo>
                    <a:pt x="606" y="1524"/>
                  </a:lnTo>
                  <a:lnTo>
                    <a:pt x="600" y="1512"/>
                  </a:lnTo>
                  <a:lnTo>
                    <a:pt x="606" y="1500"/>
                  </a:lnTo>
                  <a:lnTo>
                    <a:pt x="606" y="1494"/>
                  </a:lnTo>
                  <a:lnTo>
                    <a:pt x="600" y="1494"/>
                  </a:lnTo>
                  <a:lnTo>
                    <a:pt x="600" y="1488"/>
                  </a:lnTo>
                  <a:lnTo>
                    <a:pt x="606" y="1488"/>
                  </a:lnTo>
                  <a:lnTo>
                    <a:pt x="606" y="1476"/>
                  </a:lnTo>
                  <a:lnTo>
                    <a:pt x="606" y="1470"/>
                  </a:lnTo>
                  <a:lnTo>
                    <a:pt x="606" y="1464"/>
                  </a:lnTo>
                  <a:lnTo>
                    <a:pt x="606" y="1458"/>
                  </a:lnTo>
                  <a:lnTo>
                    <a:pt x="606" y="1452"/>
                  </a:lnTo>
                  <a:lnTo>
                    <a:pt x="600" y="1452"/>
                  </a:lnTo>
                  <a:lnTo>
                    <a:pt x="594" y="1452"/>
                  </a:lnTo>
                  <a:lnTo>
                    <a:pt x="588" y="1452"/>
                  </a:lnTo>
                  <a:lnTo>
                    <a:pt x="588" y="1446"/>
                  </a:lnTo>
                  <a:lnTo>
                    <a:pt x="582" y="1446"/>
                  </a:lnTo>
                  <a:lnTo>
                    <a:pt x="582" y="1440"/>
                  </a:lnTo>
                  <a:lnTo>
                    <a:pt x="582" y="1446"/>
                  </a:lnTo>
                  <a:lnTo>
                    <a:pt x="582" y="1452"/>
                  </a:lnTo>
                  <a:lnTo>
                    <a:pt x="588" y="1452"/>
                  </a:lnTo>
                  <a:lnTo>
                    <a:pt x="588" y="1458"/>
                  </a:lnTo>
                  <a:lnTo>
                    <a:pt x="588" y="1464"/>
                  </a:lnTo>
                  <a:lnTo>
                    <a:pt x="582" y="1464"/>
                  </a:lnTo>
                  <a:lnTo>
                    <a:pt x="582" y="1476"/>
                  </a:lnTo>
                  <a:lnTo>
                    <a:pt x="576" y="1482"/>
                  </a:lnTo>
                  <a:lnTo>
                    <a:pt x="576" y="1494"/>
                  </a:lnTo>
                  <a:lnTo>
                    <a:pt x="576" y="1500"/>
                  </a:lnTo>
                  <a:lnTo>
                    <a:pt x="582" y="1506"/>
                  </a:lnTo>
                  <a:lnTo>
                    <a:pt x="576" y="1506"/>
                  </a:lnTo>
                  <a:lnTo>
                    <a:pt x="570" y="1512"/>
                  </a:lnTo>
                  <a:lnTo>
                    <a:pt x="570" y="1518"/>
                  </a:lnTo>
                  <a:lnTo>
                    <a:pt x="570" y="1524"/>
                  </a:lnTo>
                  <a:lnTo>
                    <a:pt x="570" y="1536"/>
                  </a:lnTo>
                  <a:lnTo>
                    <a:pt x="570" y="1548"/>
                  </a:lnTo>
                  <a:lnTo>
                    <a:pt x="570" y="1554"/>
                  </a:lnTo>
                  <a:lnTo>
                    <a:pt x="570" y="1560"/>
                  </a:lnTo>
                  <a:lnTo>
                    <a:pt x="570" y="1566"/>
                  </a:lnTo>
                  <a:lnTo>
                    <a:pt x="570" y="1572"/>
                  </a:lnTo>
                  <a:lnTo>
                    <a:pt x="570" y="1584"/>
                  </a:lnTo>
                  <a:lnTo>
                    <a:pt x="564" y="1590"/>
                  </a:lnTo>
                  <a:lnTo>
                    <a:pt x="564" y="1596"/>
                  </a:lnTo>
                  <a:lnTo>
                    <a:pt x="570" y="1596"/>
                  </a:lnTo>
                  <a:lnTo>
                    <a:pt x="570" y="1602"/>
                  </a:lnTo>
                  <a:lnTo>
                    <a:pt x="576" y="1608"/>
                  </a:lnTo>
                  <a:lnTo>
                    <a:pt x="588" y="1608"/>
                  </a:lnTo>
                  <a:lnTo>
                    <a:pt x="600" y="1596"/>
                  </a:lnTo>
                  <a:lnTo>
                    <a:pt x="612" y="1590"/>
                  </a:lnTo>
                  <a:lnTo>
                    <a:pt x="606" y="1596"/>
                  </a:lnTo>
                  <a:lnTo>
                    <a:pt x="606" y="1602"/>
                  </a:lnTo>
                  <a:lnTo>
                    <a:pt x="594" y="1608"/>
                  </a:lnTo>
                  <a:lnTo>
                    <a:pt x="594" y="1614"/>
                  </a:lnTo>
                  <a:lnTo>
                    <a:pt x="582" y="1620"/>
                  </a:lnTo>
                  <a:lnTo>
                    <a:pt x="582" y="1626"/>
                  </a:lnTo>
                  <a:lnTo>
                    <a:pt x="576" y="1632"/>
                  </a:lnTo>
                  <a:lnTo>
                    <a:pt x="576" y="1638"/>
                  </a:lnTo>
                  <a:lnTo>
                    <a:pt x="570" y="1644"/>
                  </a:lnTo>
                  <a:lnTo>
                    <a:pt x="582" y="1656"/>
                  </a:lnTo>
                  <a:lnTo>
                    <a:pt x="582" y="1662"/>
                  </a:lnTo>
                  <a:lnTo>
                    <a:pt x="588" y="1668"/>
                  </a:lnTo>
                  <a:lnTo>
                    <a:pt x="588" y="1662"/>
                  </a:lnTo>
                  <a:lnTo>
                    <a:pt x="594" y="1656"/>
                  </a:lnTo>
                  <a:lnTo>
                    <a:pt x="594" y="1650"/>
                  </a:lnTo>
                  <a:lnTo>
                    <a:pt x="600" y="1650"/>
                  </a:lnTo>
                  <a:lnTo>
                    <a:pt x="594" y="1650"/>
                  </a:lnTo>
                  <a:lnTo>
                    <a:pt x="600" y="1656"/>
                  </a:lnTo>
                  <a:lnTo>
                    <a:pt x="606" y="1656"/>
                  </a:lnTo>
                  <a:lnTo>
                    <a:pt x="600" y="1656"/>
                  </a:lnTo>
                  <a:lnTo>
                    <a:pt x="606" y="1650"/>
                  </a:lnTo>
                  <a:lnTo>
                    <a:pt x="612" y="1650"/>
                  </a:lnTo>
                  <a:lnTo>
                    <a:pt x="618" y="1650"/>
                  </a:lnTo>
                  <a:lnTo>
                    <a:pt x="618" y="1644"/>
                  </a:lnTo>
                  <a:lnTo>
                    <a:pt x="624" y="1644"/>
                  </a:lnTo>
                  <a:lnTo>
                    <a:pt x="630" y="1656"/>
                  </a:lnTo>
                  <a:lnTo>
                    <a:pt x="630" y="1662"/>
                  </a:lnTo>
                  <a:lnTo>
                    <a:pt x="636" y="1674"/>
                  </a:lnTo>
                  <a:lnTo>
                    <a:pt x="630" y="1680"/>
                  </a:lnTo>
                  <a:lnTo>
                    <a:pt x="630" y="1686"/>
                  </a:lnTo>
                  <a:lnTo>
                    <a:pt x="624" y="1680"/>
                  </a:lnTo>
                  <a:lnTo>
                    <a:pt x="618" y="1680"/>
                  </a:lnTo>
                  <a:lnTo>
                    <a:pt x="618" y="1686"/>
                  </a:lnTo>
                  <a:lnTo>
                    <a:pt x="624" y="1686"/>
                  </a:lnTo>
                  <a:lnTo>
                    <a:pt x="630" y="1686"/>
                  </a:lnTo>
                  <a:lnTo>
                    <a:pt x="630" y="1692"/>
                  </a:lnTo>
                  <a:lnTo>
                    <a:pt x="630" y="1698"/>
                  </a:lnTo>
                  <a:lnTo>
                    <a:pt x="630" y="1704"/>
                  </a:lnTo>
                  <a:lnTo>
                    <a:pt x="630" y="1710"/>
                  </a:lnTo>
                  <a:lnTo>
                    <a:pt x="630" y="1716"/>
                  </a:lnTo>
                  <a:lnTo>
                    <a:pt x="630" y="1722"/>
                  </a:lnTo>
                  <a:lnTo>
                    <a:pt x="636" y="1722"/>
                  </a:lnTo>
                  <a:lnTo>
                    <a:pt x="636" y="1728"/>
                  </a:lnTo>
                  <a:lnTo>
                    <a:pt x="630" y="1746"/>
                  </a:lnTo>
                  <a:lnTo>
                    <a:pt x="630" y="1752"/>
                  </a:lnTo>
                  <a:lnTo>
                    <a:pt x="624" y="1770"/>
                  </a:lnTo>
                  <a:lnTo>
                    <a:pt x="624" y="1782"/>
                  </a:lnTo>
                  <a:lnTo>
                    <a:pt x="624" y="1788"/>
                  </a:lnTo>
                  <a:lnTo>
                    <a:pt x="630" y="1788"/>
                  </a:lnTo>
                  <a:lnTo>
                    <a:pt x="624" y="1794"/>
                  </a:lnTo>
                  <a:lnTo>
                    <a:pt x="618" y="1794"/>
                  </a:lnTo>
                  <a:lnTo>
                    <a:pt x="612" y="1794"/>
                  </a:lnTo>
                  <a:lnTo>
                    <a:pt x="612" y="1800"/>
                  </a:lnTo>
                  <a:lnTo>
                    <a:pt x="606" y="1800"/>
                  </a:lnTo>
                  <a:lnTo>
                    <a:pt x="606" y="1794"/>
                  </a:lnTo>
                  <a:lnTo>
                    <a:pt x="600" y="1800"/>
                  </a:lnTo>
                  <a:lnTo>
                    <a:pt x="594" y="1800"/>
                  </a:lnTo>
                  <a:lnTo>
                    <a:pt x="594" y="1794"/>
                  </a:lnTo>
                  <a:lnTo>
                    <a:pt x="594" y="1788"/>
                  </a:lnTo>
                  <a:lnTo>
                    <a:pt x="594" y="1782"/>
                  </a:lnTo>
                  <a:lnTo>
                    <a:pt x="588" y="1782"/>
                  </a:lnTo>
                  <a:lnTo>
                    <a:pt x="588" y="1776"/>
                  </a:lnTo>
                  <a:lnTo>
                    <a:pt x="594" y="1776"/>
                  </a:lnTo>
                  <a:lnTo>
                    <a:pt x="594" y="1770"/>
                  </a:lnTo>
                  <a:lnTo>
                    <a:pt x="600" y="1770"/>
                  </a:lnTo>
                  <a:lnTo>
                    <a:pt x="600" y="1764"/>
                  </a:lnTo>
                  <a:lnTo>
                    <a:pt x="594" y="1752"/>
                  </a:lnTo>
                  <a:lnTo>
                    <a:pt x="594" y="1746"/>
                  </a:lnTo>
                  <a:lnTo>
                    <a:pt x="594" y="1740"/>
                  </a:lnTo>
                  <a:lnTo>
                    <a:pt x="588" y="1734"/>
                  </a:lnTo>
                  <a:lnTo>
                    <a:pt x="588" y="1728"/>
                  </a:lnTo>
                  <a:lnTo>
                    <a:pt x="582" y="1722"/>
                  </a:lnTo>
                  <a:lnTo>
                    <a:pt x="576" y="1716"/>
                  </a:lnTo>
                  <a:lnTo>
                    <a:pt x="570" y="1704"/>
                  </a:lnTo>
                  <a:lnTo>
                    <a:pt x="564" y="1698"/>
                  </a:lnTo>
                  <a:lnTo>
                    <a:pt x="558" y="1698"/>
                  </a:lnTo>
                  <a:lnTo>
                    <a:pt x="552" y="1692"/>
                  </a:lnTo>
                  <a:lnTo>
                    <a:pt x="540" y="1686"/>
                  </a:lnTo>
                  <a:lnTo>
                    <a:pt x="528" y="1680"/>
                  </a:lnTo>
                  <a:lnTo>
                    <a:pt x="516" y="1680"/>
                  </a:lnTo>
                  <a:lnTo>
                    <a:pt x="510" y="1674"/>
                  </a:lnTo>
                  <a:lnTo>
                    <a:pt x="504" y="1674"/>
                  </a:lnTo>
                  <a:lnTo>
                    <a:pt x="498" y="1668"/>
                  </a:lnTo>
                  <a:lnTo>
                    <a:pt x="486" y="1668"/>
                  </a:lnTo>
                  <a:lnTo>
                    <a:pt x="480" y="1668"/>
                  </a:lnTo>
                  <a:lnTo>
                    <a:pt x="468" y="1674"/>
                  </a:lnTo>
                  <a:lnTo>
                    <a:pt x="468" y="1668"/>
                  </a:lnTo>
                  <a:lnTo>
                    <a:pt x="462" y="1668"/>
                  </a:lnTo>
                  <a:lnTo>
                    <a:pt x="456" y="1662"/>
                  </a:lnTo>
                  <a:lnTo>
                    <a:pt x="450" y="1668"/>
                  </a:lnTo>
                  <a:lnTo>
                    <a:pt x="450" y="1674"/>
                  </a:lnTo>
                  <a:lnTo>
                    <a:pt x="444" y="1674"/>
                  </a:lnTo>
                  <a:lnTo>
                    <a:pt x="438" y="1674"/>
                  </a:lnTo>
                  <a:lnTo>
                    <a:pt x="432" y="1674"/>
                  </a:lnTo>
                  <a:lnTo>
                    <a:pt x="426" y="1674"/>
                  </a:lnTo>
                  <a:lnTo>
                    <a:pt x="420" y="1674"/>
                  </a:lnTo>
                  <a:lnTo>
                    <a:pt x="414" y="1674"/>
                  </a:lnTo>
                  <a:lnTo>
                    <a:pt x="414" y="1680"/>
                  </a:lnTo>
                  <a:lnTo>
                    <a:pt x="408" y="1680"/>
                  </a:lnTo>
                  <a:lnTo>
                    <a:pt x="402" y="1686"/>
                  </a:lnTo>
                  <a:lnTo>
                    <a:pt x="396" y="1686"/>
                  </a:lnTo>
                  <a:lnTo>
                    <a:pt x="396" y="1692"/>
                  </a:lnTo>
                  <a:lnTo>
                    <a:pt x="390" y="1692"/>
                  </a:lnTo>
                  <a:lnTo>
                    <a:pt x="378" y="1698"/>
                  </a:lnTo>
                  <a:lnTo>
                    <a:pt x="372" y="1704"/>
                  </a:lnTo>
                  <a:lnTo>
                    <a:pt x="366" y="1704"/>
                  </a:lnTo>
                  <a:lnTo>
                    <a:pt x="360" y="1704"/>
                  </a:lnTo>
                  <a:lnTo>
                    <a:pt x="354" y="1710"/>
                  </a:lnTo>
                  <a:lnTo>
                    <a:pt x="348" y="1716"/>
                  </a:lnTo>
                  <a:lnTo>
                    <a:pt x="342" y="1716"/>
                  </a:lnTo>
                  <a:lnTo>
                    <a:pt x="336" y="1716"/>
                  </a:lnTo>
                  <a:lnTo>
                    <a:pt x="336" y="1722"/>
                  </a:lnTo>
                  <a:lnTo>
                    <a:pt x="330" y="1722"/>
                  </a:lnTo>
                  <a:lnTo>
                    <a:pt x="324" y="1728"/>
                  </a:lnTo>
                  <a:lnTo>
                    <a:pt x="318" y="1728"/>
                  </a:lnTo>
                  <a:lnTo>
                    <a:pt x="318" y="1734"/>
                  </a:lnTo>
                  <a:lnTo>
                    <a:pt x="312" y="1734"/>
                  </a:lnTo>
                  <a:lnTo>
                    <a:pt x="306" y="1734"/>
                  </a:lnTo>
                  <a:lnTo>
                    <a:pt x="306" y="1740"/>
                  </a:lnTo>
                  <a:lnTo>
                    <a:pt x="300" y="1740"/>
                  </a:lnTo>
                  <a:lnTo>
                    <a:pt x="300" y="1746"/>
                  </a:lnTo>
                  <a:lnTo>
                    <a:pt x="300" y="1752"/>
                  </a:lnTo>
                  <a:lnTo>
                    <a:pt x="306" y="1752"/>
                  </a:lnTo>
                  <a:lnTo>
                    <a:pt x="306" y="1758"/>
                  </a:lnTo>
                  <a:lnTo>
                    <a:pt x="300" y="1758"/>
                  </a:lnTo>
                  <a:lnTo>
                    <a:pt x="294" y="1764"/>
                  </a:lnTo>
                  <a:lnTo>
                    <a:pt x="288" y="1758"/>
                  </a:lnTo>
                  <a:lnTo>
                    <a:pt x="282" y="1752"/>
                  </a:lnTo>
                  <a:lnTo>
                    <a:pt x="276" y="1746"/>
                  </a:lnTo>
                  <a:lnTo>
                    <a:pt x="270" y="1740"/>
                  </a:lnTo>
                  <a:lnTo>
                    <a:pt x="264" y="1740"/>
                  </a:lnTo>
                  <a:lnTo>
                    <a:pt x="258" y="1740"/>
                  </a:lnTo>
                  <a:lnTo>
                    <a:pt x="252" y="1734"/>
                  </a:lnTo>
                  <a:lnTo>
                    <a:pt x="252" y="1728"/>
                  </a:lnTo>
                  <a:lnTo>
                    <a:pt x="246" y="1728"/>
                  </a:lnTo>
                  <a:lnTo>
                    <a:pt x="240" y="1728"/>
                  </a:lnTo>
                  <a:lnTo>
                    <a:pt x="234" y="1734"/>
                  </a:lnTo>
                  <a:lnTo>
                    <a:pt x="234" y="1740"/>
                  </a:lnTo>
                  <a:lnTo>
                    <a:pt x="240" y="1740"/>
                  </a:lnTo>
                  <a:lnTo>
                    <a:pt x="246" y="1746"/>
                  </a:lnTo>
                  <a:lnTo>
                    <a:pt x="240" y="1746"/>
                  </a:lnTo>
                  <a:lnTo>
                    <a:pt x="240" y="1752"/>
                  </a:lnTo>
                  <a:lnTo>
                    <a:pt x="234" y="1752"/>
                  </a:lnTo>
                  <a:lnTo>
                    <a:pt x="234" y="1758"/>
                  </a:lnTo>
                  <a:lnTo>
                    <a:pt x="228" y="1752"/>
                  </a:lnTo>
                  <a:lnTo>
                    <a:pt x="222" y="1758"/>
                  </a:lnTo>
                  <a:lnTo>
                    <a:pt x="222" y="1764"/>
                  </a:lnTo>
                  <a:lnTo>
                    <a:pt x="228" y="1770"/>
                  </a:lnTo>
                  <a:lnTo>
                    <a:pt x="234" y="1776"/>
                  </a:lnTo>
                  <a:lnTo>
                    <a:pt x="240" y="1776"/>
                  </a:lnTo>
                  <a:lnTo>
                    <a:pt x="240" y="1782"/>
                  </a:lnTo>
                  <a:lnTo>
                    <a:pt x="234" y="1782"/>
                  </a:lnTo>
                  <a:lnTo>
                    <a:pt x="234" y="1788"/>
                  </a:lnTo>
                  <a:lnTo>
                    <a:pt x="228" y="1788"/>
                  </a:lnTo>
                  <a:lnTo>
                    <a:pt x="222" y="1788"/>
                  </a:lnTo>
                  <a:lnTo>
                    <a:pt x="216" y="1788"/>
                  </a:lnTo>
                  <a:lnTo>
                    <a:pt x="210" y="1794"/>
                  </a:lnTo>
                  <a:lnTo>
                    <a:pt x="204" y="1794"/>
                  </a:lnTo>
                  <a:lnTo>
                    <a:pt x="198" y="1794"/>
                  </a:lnTo>
                  <a:lnTo>
                    <a:pt x="192" y="1788"/>
                  </a:lnTo>
                  <a:lnTo>
                    <a:pt x="186" y="1788"/>
                  </a:lnTo>
                  <a:lnTo>
                    <a:pt x="174" y="1782"/>
                  </a:lnTo>
                  <a:lnTo>
                    <a:pt x="156" y="1782"/>
                  </a:lnTo>
                  <a:lnTo>
                    <a:pt x="144" y="1782"/>
                  </a:lnTo>
                  <a:lnTo>
                    <a:pt x="132" y="1776"/>
                  </a:lnTo>
                  <a:lnTo>
                    <a:pt x="120" y="1770"/>
                  </a:lnTo>
                  <a:lnTo>
                    <a:pt x="108" y="1764"/>
                  </a:lnTo>
                  <a:lnTo>
                    <a:pt x="102" y="1758"/>
                  </a:lnTo>
                  <a:lnTo>
                    <a:pt x="90" y="1752"/>
                  </a:lnTo>
                  <a:lnTo>
                    <a:pt x="78" y="1746"/>
                  </a:lnTo>
                  <a:lnTo>
                    <a:pt x="66" y="1740"/>
                  </a:lnTo>
                  <a:lnTo>
                    <a:pt x="54" y="1734"/>
                  </a:lnTo>
                  <a:lnTo>
                    <a:pt x="48" y="1722"/>
                  </a:lnTo>
                  <a:lnTo>
                    <a:pt x="42" y="1710"/>
                  </a:lnTo>
                  <a:lnTo>
                    <a:pt x="36" y="1704"/>
                  </a:lnTo>
                  <a:lnTo>
                    <a:pt x="36" y="1698"/>
                  </a:lnTo>
                  <a:lnTo>
                    <a:pt x="30" y="1692"/>
                  </a:lnTo>
                  <a:lnTo>
                    <a:pt x="30" y="1686"/>
                  </a:lnTo>
                  <a:lnTo>
                    <a:pt x="30" y="1680"/>
                  </a:lnTo>
                  <a:lnTo>
                    <a:pt x="30" y="1674"/>
                  </a:lnTo>
                  <a:lnTo>
                    <a:pt x="30" y="1668"/>
                  </a:lnTo>
                  <a:lnTo>
                    <a:pt x="24" y="1662"/>
                  </a:lnTo>
                  <a:lnTo>
                    <a:pt x="18" y="1656"/>
                  </a:lnTo>
                  <a:lnTo>
                    <a:pt x="12" y="1656"/>
                  </a:lnTo>
                  <a:lnTo>
                    <a:pt x="6" y="1656"/>
                  </a:lnTo>
                  <a:lnTo>
                    <a:pt x="6" y="1650"/>
                  </a:lnTo>
                  <a:lnTo>
                    <a:pt x="0" y="1650"/>
                  </a:lnTo>
                  <a:lnTo>
                    <a:pt x="6" y="1650"/>
                  </a:lnTo>
                  <a:lnTo>
                    <a:pt x="6" y="1644"/>
                  </a:lnTo>
                  <a:lnTo>
                    <a:pt x="12" y="1638"/>
                  </a:lnTo>
                  <a:lnTo>
                    <a:pt x="12" y="1632"/>
                  </a:lnTo>
                  <a:lnTo>
                    <a:pt x="18" y="1626"/>
                  </a:lnTo>
                  <a:lnTo>
                    <a:pt x="24" y="1620"/>
                  </a:lnTo>
                  <a:lnTo>
                    <a:pt x="30" y="1614"/>
                  </a:lnTo>
                  <a:lnTo>
                    <a:pt x="36" y="1608"/>
                  </a:lnTo>
                  <a:lnTo>
                    <a:pt x="42" y="1608"/>
                  </a:lnTo>
                  <a:lnTo>
                    <a:pt x="48" y="1608"/>
                  </a:lnTo>
                  <a:lnTo>
                    <a:pt x="54" y="1614"/>
                  </a:lnTo>
                  <a:lnTo>
                    <a:pt x="66" y="1620"/>
                  </a:lnTo>
                  <a:lnTo>
                    <a:pt x="72" y="1620"/>
                  </a:lnTo>
                  <a:lnTo>
                    <a:pt x="78" y="1632"/>
                  </a:lnTo>
                  <a:lnTo>
                    <a:pt x="78" y="1638"/>
                  </a:lnTo>
                  <a:lnTo>
                    <a:pt x="84" y="1644"/>
                  </a:lnTo>
                  <a:lnTo>
                    <a:pt x="90" y="1638"/>
                  </a:lnTo>
                  <a:lnTo>
                    <a:pt x="96" y="1644"/>
                  </a:lnTo>
                  <a:lnTo>
                    <a:pt x="120" y="1632"/>
                  </a:lnTo>
                  <a:lnTo>
                    <a:pt x="126" y="1632"/>
                  </a:lnTo>
                  <a:lnTo>
                    <a:pt x="126" y="1626"/>
                  </a:lnTo>
                  <a:lnTo>
                    <a:pt x="120" y="1614"/>
                  </a:lnTo>
                  <a:lnTo>
                    <a:pt x="120" y="1608"/>
                  </a:lnTo>
                  <a:lnTo>
                    <a:pt x="114" y="1596"/>
                  </a:lnTo>
                  <a:lnTo>
                    <a:pt x="114" y="1590"/>
                  </a:lnTo>
                  <a:lnTo>
                    <a:pt x="120" y="1590"/>
                  </a:lnTo>
                  <a:lnTo>
                    <a:pt x="126" y="1590"/>
                  </a:lnTo>
                  <a:lnTo>
                    <a:pt x="132" y="1590"/>
                  </a:lnTo>
                  <a:lnTo>
                    <a:pt x="138" y="1590"/>
                  </a:lnTo>
                  <a:lnTo>
                    <a:pt x="138" y="1584"/>
                  </a:lnTo>
                  <a:lnTo>
                    <a:pt x="138" y="1578"/>
                  </a:lnTo>
                  <a:lnTo>
                    <a:pt x="132" y="1578"/>
                  </a:lnTo>
                  <a:lnTo>
                    <a:pt x="126" y="1554"/>
                  </a:lnTo>
                  <a:lnTo>
                    <a:pt x="126" y="1548"/>
                  </a:lnTo>
                  <a:lnTo>
                    <a:pt x="126" y="1536"/>
                  </a:lnTo>
                  <a:lnTo>
                    <a:pt x="114" y="1542"/>
                  </a:lnTo>
                  <a:lnTo>
                    <a:pt x="114" y="1536"/>
                  </a:lnTo>
                  <a:lnTo>
                    <a:pt x="108" y="1530"/>
                  </a:lnTo>
                  <a:lnTo>
                    <a:pt x="114" y="1530"/>
                  </a:lnTo>
                  <a:lnTo>
                    <a:pt x="114" y="1524"/>
                  </a:lnTo>
                  <a:lnTo>
                    <a:pt x="120" y="1524"/>
                  </a:lnTo>
                  <a:lnTo>
                    <a:pt x="120" y="1518"/>
                  </a:lnTo>
                  <a:lnTo>
                    <a:pt x="120" y="1512"/>
                  </a:lnTo>
                  <a:lnTo>
                    <a:pt x="126" y="1512"/>
                  </a:lnTo>
                  <a:lnTo>
                    <a:pt x="126" y="1506"/>
                  </a:lnTo>
                  <a:lnTo>
                    <a:pt x="126" y="1500"/>
                  </a:lnTo>
                  <a:lnTo>
                    <a:pt x="126" y="1494"/>
                  </a:lnTo>
                  <a:lnTo>
                    <a:pt x="132" y="1500"/>
                  </a:lnTo>
                  <a:lnTo>
                    <a:pt x="132" y="1494"/>
                  </a:lnTo>
                  <a:lnTo>
                    <a:pt x="138" y="1494"/>
                  </a:lnTo>
                  <a:lnTo>
                    <a:pt x="144" y="1494"/>
                  </a:lnTo>
                  <a:lnTo>
                    <a:pt x="144" y="1500"/>
                  </a:lnTo>
                  <a:lnTo>
                    <a:pt x="144" y="1506"/>
                  </a:lnTo>
                  <a:lnTo>
                    <a:pt x="144" y="1500"/>
                  </a:lnTo>
                  <a:lnTo>
                    <a:pt x="150" y="1500"/>
                  </a:lnTo>
                  <a:lnTo>
                    <a:pt x="156" y="1500"/>
                  </a:lnTo>
                  <a:lnTo>
                    <a:pt x="156" y="1494"/>
                  </a:lnTo>
                  <a:lnTo>
                    <a:pt x="156" y="1488"/>
                  </a:lnTo>
                  <a:lnTo>
                    <a:pt x="156" y="1482"/>
                  </a:lnTo>
                  <a:lnTo>
                    <a:pt x="150" y="1476"/>
                  </a:lnTo>
                  <a:lnTo>
                    <a:pt x="156" y="1476"/>
                  </a:lnTo>
                  <a:lnTo>
                    <a:pt x="162" y="1476"/>
                  </a:lnTo>
                  <a:lnTo>
                    <a:pt x="168" y="1476"/>
                  </a:lnTo>
                  <a:lnTo>
                    <a:pt x="174" y="1476"/>
                  </a:lnTo>
                  <a:lnTo>
                    <a:pt x="186" y="1476"/>
                  </a:lnTo>
                  <a:lnTo>
                    <a:pt x="204" y="1470"/>
                  </a:lnTo>
                  <a:lnTo>
                    <a:pt x="204" y="1464"/>
                  </a:lnTo>
                  <a:lnTo>
                    <a:pt x="198" y="1458"/>
                  </a:lnTo>
                  <a:lnTo>
                    <a:pt x="198" y="1452"/>
                  </a:lnTo>
                  <a:lnTo>
                    <a:pt x="198" y="1446"/>
                  </a:lnTo>
                  <a:lnTo>
                    <a:pt x="204" y="1446"/>
                  </a:lnTo>
                  <a:lnTo>
                    <a:pt x="234" y="1440"/>
                  </a:lnTo>
                  <a:lnTo>
                    <a:pt x="234" y="1434"/>
                  </a:lnTo>
                  <a:lnTo>
                    <a:pt x="228" y="1410"/>
                  </a:lnTo>
                  <a:lnTo>
                    <a:pt x="222" y="1398"/>
                  </a:lnTo>
                  <a:lnTo>
                    <a:pt x="222" y="1392"/>
                  </a:lnTo>
                  <a:lnTo>
                    <a:pt x="222" y="1386"/>
                  </a:lnTo>
                  <a:lnTo>
                    <a:pt x="228" y="1386"/>
                  </a:lnTo>
                  <a:lnTo>
                    <a:pt x="228" y="1380"/>
                  </a:lnTo>
                  <a:lnTo>
                    <a:pt x="222" y="1368"/>
                  </a:lnTo>
                  <a:lnTo>
                    <a:pt x="228" y="1368"/>
                  </a:lnTo>
                  <a:lnTo>
                    <a:pt x="234" y="1368"/>
                  </a:lnTo>
                  <a:lnTo>
                    <a:pt x="234" y="1362"/>
                  </a:lnTo>
                  <a:lnTo>
                    <a:pt x="240" y="1356"/>
                  </a:lnTo>
                  <a:lnTo>
                    <a:pt x="258" y="1356"/>
                  </a:lnTo>
                  <a:lnTo>
                    <a:pt x="282" y="1350"/>
                  </a:lnTo>
                  <a:lnTo>
                    <a:pt x="294" y="1344"/>
                  </a:lnTo>
                  <a:lnTo>
                    <a:pt x="300" y="1344"/>
                  </a:lnTo>
                  <a:lnTo>
                    <a:pt x="306" y="1344"/>
                  </a:lnTo>
                  <a:lnTo>
                    <a:pt x="306" y="1338"/>
                  </a:lnTo>
                  <a:lnTo>
                    <a:pt x="312" y="1338"/>
                  </a:lnTo>
                  <a:lnTo>
                    <a:pt x="318" y="1332"/>
                  </a:lnTo>
                  <a:lnTo>
                    <a:pt x="318" y="1326"/>
                  </a:lnTo>
                  <a:lnTo>
                    <a:pt x="318" y="1320"/>
                  </a:lnTo>
                  <a:lnTo>
                    <a:pt x="324" y="1320"/>
                  </a:lnTo>
                  <a:lnTo>
                    <a:pt x="324" y="1314"/>
                  </a:lnTo>
                  <a:lnTo>
                    <a:pt x="324" y="1308"/>
                  </a:lnTo>
                  <a:lnTo>
                    <a:pt x="312" y="1302"/>
                  </a:lnTo>
                  <a:lnTo>
                    <a:pt x="312" y="1296"/>
                  </a:lnTo>
                  <a:lnTo>
                    <a:pt x="300" y="1284"/>
                  </a:lnTo>
                  <a:lnTo>
                    <a:pt x="306" y="1284"/>
                  </a:lnTo>
                  <a:lnTo>
                    <a:pt x="312" y="1272"/>
                  </a:lnTo>
                  <a:lnTo>
                    <a:pt x="318" y="1266"/>
                  </a:lnTo>
                  <a:lnTo>
                    <a:pt x="324" y="1260"/>
                  </a:lnTo>
                  <a:lnTo>
                    <a:pt x="336" y="1242"/>
                  </a:lnTo>
                  <a:lnTo>
                    <a:pt x="342" y="1236"/>
                  </a:lnTo>
                  <a:lnTo>
                    <a:pt x="348" y="1230"/>
                  </a:lnTo>
                  <a:lnTo>
                    <a:pt x="348" y="1224"/>
                  </a:lnTo>
                  <a:lnTo>
                    <a:pt x="342" y="1224"/>
                  </a:lnTo>
                  <a:lnTo>
                    <a:pt x="324" y="1206"/>
                  </a:lnTo>
                  <a:lnTo>
                    <a:pt x="306" y="1188"/>
                  </a:lnTo>
                  <a:lnTo>
                    <a:pt x="306" y="1182"/>
                  </a:lnTo>
                  <a:lnTo>
                    <a:pt x="306" y="1176"/>
                  </a:lnTo>
                  <a:lnTo>
                    <a:pt x="312" y="1170"/>
                  </a:lnTo>
                  <a:lnTo>
                    <a:pt x="312" y="1164"/>
                  </a:lnTo>
                  <a:lnTo>
                    <a:pt x="318" y="1158"/>
                  </a:lnTo>
                  <a:lnTo>
                    <a:pt x="318" y="1152"/>
                  </a:lnTo>
                  <a:lnTo>
                    <a:pt x="318" y="1146"/>
                  </a:lnTo>
                  <a:lnTo>
                    <a:pt x="318" y="1140"/>
                  </a:lnTo>
                  <a:lnTo>
                    <a:pt x="312" y="1134"/>
                  </a:lnTo>
                  <a:lnTo>
                    <a:pt x="306" y="1122"/>
                  </a:lnTo>
                  <a:lnTo>
                    <a:pt x="306" y="1116"/>
                  </a:lnTo>
                  <a:lnTo>
                    <a:pt x="306" y="1110"/>
                  </a:lnTo>
                  <a:lnTo>
                    <a:pt x="300" y="1098"/>
                  </a:lnTo>
                  <a:lnTo>
                    <a:pt x="300" y="1092"/>
                  </a:lnTo>
                  <a:lnTo>
                    <a:pt x="300" y="1086"/>
                  </a:lnTo>
                  <a:lnTo>
                    <a:pt x="294" y="1080"/>
                  </a:lnTo>
                  <a:lnTo>
                    <a:pt x="294" y="1074"/>
                  </a:lnTo>
                  <a:lnTo>
                    <a:pt x="300" y="1074"/>
                  </a:lnTo>
                  <a:lnTo>
                    <a:pt x="306" y="1074"/>
                  </a:lnTo>
                  <a:lnTo>
                    <a:pt x="312" y="1074"/>
                  </a:lnTo>
                  <a:lnTo>
                    <a:pt x="318" y="1074"/>
                  </a:lnTo>
                  <a:lnTo>
                    <a:pt x="324" y="1068"/>
                  </a:lnTo>
                  <a:lnTo>
                    <a:pt x="330" y="1068"/>
                  </a:lnTo>
                  <a:lnTo>
                    <a:pt x="330" y="1062"/>
                  </a:lnTo>
                  <a:lnTo>
                    <a:pt x="324" y="1062"/>
                  </a:lnTo>
                  <a:lnTo>
                    <a:pt x="318" y="1062"/>
                  </a:lnTo>
                  <a:lnTo>
                    <a:pt x="318" y="1056"/>
                  </a:lnTo>
                  <a:lnTo>
                    <a:pt x="324" y="1056"/>
                  </a:lnTo>
                  <a:lnTo>
                    <a:pt x="330" y="1056"/>
                  </a:lnTo>
                  <a:lnTo>
                    <a:pt x="336" y="1050"/>
                  </a:lnTo>
                  <a:lnTo>
                    <a:pt x="336" y="1044"/>
                  </a:lnTo>
                  <a:lnTo>
                    <a:pt x="342" y="1044"/>
                  </a:lnTo>
                  <a:lnTo>
                    <a:pt x="348" y="1044"/>
                  </a:lnTo>
                  <a:lnTo>
                    <a:pt x="354" y="1038"/>
                  </a:lnTo>
                  <a:lnTo>
                    <a:pt x="360" y="1038"/>
                  </a:lnTo>
                  <a:lnTo>
                    <a:pt x="384" y="1038"/>
                  </a:lnTo>
                  <a:lnTo>
                    <a:pt x="384" y="1044"/>
                  </a:lnTo>
                  <a:lnTo>
                    <a:pt x="390" y="1044"/>
                  </a:lnTo>
                  <a:lnTo>
                    <a:pt x="390" y="1038"/>
                  </a:lnTo>
                  <a:lnTo>
                    <a:pt x="390" y="1032"/>
                  </a:lnTo>
                  <a:lnTo>
                    <a:pt x="390" y="1026"/>
                  </a:lnTo>
                  <a:lnTo>
                    <a:pt x="396" y="1020"/>
                  </a:lnTo>
                  <a:lnTo>
                    <a:pt x="402" y="1020"/>
                  </a:lnTo>
                  <a:lnTo>
                    <a:pt x="408" y="1020"/>
                  </a:lnTo>
                  <a:lnTo>
                    <a:pt x="414" y="1014"/>
                  </a:lnTo>
                  <a:lnTo>
                    <a:pt x="420" y="1014"/>
                  </a:lnTo>
                  <a:lnTo>
                    <a:pt x="420" y="1026"/>
                  </a:lnTo>
                  <a:lnTo>
                    <a:pt x="420" y="1032"/>
                  </a:lnTo>
                  <a:lnTo>
                    <a:pt x="420" y="1044"/>
                  </a:lnTo>
                  <a:lnTo>
                    <a:pt x="420" y="1050"/>
                  </a:lnTo>
                  <a:lnTo>
                    <a:pt x="426" y="1050"/>
                  </a:lnTo>
                  <a:lnTo>
                    <a:pt x="426" y="1056"/>
                  </a:lnTo>
                  <a:lnTo>
                    <a:pt x="426" y="1062"/>
                  </a:lnTo>
                  <a:lnTo>
                    <a:pt x="420" y="1062"/>
                  </a:lnTo>
                  <a:lnTo>
                    <a:pt x="414" y="1068"/>
                  </a:lnTo>
                  <a:lnTo>
                    <a:pt x="414" y="1074"/>
                  </a:lnTo>
                  <a:lnTo>
                    <a:pt x="414" y="1086"/>
                  </a:lnTo>
                  <a:lnTo>
                    <a:pt x="420" y="1086"/>
                  </a:lnTo>
                  <a:lnTo>
                    <a:pt x="420" y="1092"/>
                  </a:lnTo>
                  <a:lnTo>
                    <a:pt x="420" y="1098"/>
                  </a:lnTo>
                  <a:lnTo>
                    <a:pt x="414" y="1104"/>
                  </a:lnTo>
                  <a:lnTo>
                    <a:pt x="414" y="1110"/>
                  </a:lnTo>
                  <a:lnTo>
                    <a:pt x="408" y="1110"/>
                  </a:lnTo>
                  <a:lnTo>
                    <a:pt x="408" y="1116"/>
                  </a:lnTo>
                  <a:lnTo>
                    <a:pt x="420" y="1122"/>
                  </a:lnTo>
                  <a:lnTo>
                    <a:pt x="426" y="1116"/>
                  </a:lnTo>
                  <a:lnTo>
                    <a:pt x="426" y="1110"/>
                  </a:lnTo>
                  <a:lnTo>
                    <a:pt x="432" y="1110"/>
                  </a:lnTo>
                  <a:lnTo>
                    <a:pt x="426" y="1110"/>
                  </a:lnTo>
                  <a:lnTo>
                    <a:pt x="432" y="1104"/>
                  </a:lnTo>
                  <a:lnTo>
                    <a:pt x="426" y="1104"/>
                  </a:lnTo>
                  <a:lnTo>
                    <a:pt x="432" y="1104"/>
                  </a:lnTo>
                  <a:lnTo>
                    <a:pt x="432" y="1098"/>
                  </a:lnTo>
                  <a:lnTo>
                    <a:pt x="444" y="1098"/>
                  </a:lnTo>
                  <a:lnTo>
                    <a:pt x="444" y="1104"/>
                  </a:lnTo>
                  <a:lnTo>
                    <a:pt x="450" y="1098"/>
                  </a:lnTo>
                  <a:lnTo>
                    <a:pt x="450" y="1092"/>
                  </a:lnTo>
                  <a:lnTo>
                    <a:pt x="450" y="1086"/>
                  </a:lnTo>
                  <a:lnTo>
                    <a:pt x="444" y="1080"/>
                  </a:lnTo>
                  <a:lnTo>
                    <a:pt x="450" y="1080"/>
                  </a:lnTo>
                  <a:lnTo>
                    <a:pt x="450" y="1074"/>
                  </a:lnTo>
                  <a:lnTo>
                    <a:pt x="450" y="1068"/>
                  </a:lnTo>
                  <a:lnTo>
                    <a:pt x="462" y="1062"/>
                  </a:lnTo>
                  <a:lnTo>
                    <a:pt x="456" y="1062"/>
                  </a:lnTo>
                  <a:lnTo>
                    <a:pt x="462" y="1062"/>
                  </a:lnTo>
                  <a:lnTo>
                    <a:pt x="462" y="1056"/>
                  </a:lnTo>
                  <a:lnTo>
                    <a:pt x="456" y="1056"/>
                  </a:lnTo>
                  <a:lnTo>
                    <a:pt x="456" y="1050"/>
                  </a:lnTo>
                  <a:lnTo>
                    <a:pt x="462" y="1050"/>
                  </a:lnTo>
                  <a:lnTo>
                    <a:pt x="462" y="1044"/>
                  </a:lnTo>
                  <a:lnTo>
                    <a:pt x="468" y="1050"/>
                  </a:lnTo>
                  <a:lnTo>
                    <a:pt x="468" y="1056"/>
                  </a:lnTo>
                  <a:lnTo>
                    <a:pt x="474" y="1068"/>
                  </a:lnTo>
                  <a:lnTo>
                    <a:pt x="474" y="1074"/>
                  </a:lnTo>
                  <a:lnTo>
                    <a:pt x="480" y="1086"/>
                  </a:lnTo>
                  <a:lnTo>
                    <a:pt x="480" y="1092"/>
                  </a:lnTo>
                  <a:lnTo>
                    <a:pt x="486" y="1092"/>
                  </a:lnTo>
                  <a:lnTo>
                    <a:pt x="480" y="1086"/>
                  </a:lnTo>
                  <a:lnTo>
                    <a:pt x="480" y="1080"/>
                  </a:lnTo>
                  <a:lnTo>
                    <a:pt x="486" y="1074"/>
                  </a:lnTo>
                  <a:lnTo>
                    <a:pt x="486" y="1068"/>
                  </a:lnTo>
                  <a:lnTo>
                    <a:pt x="492" y="1062"/>
                  </a:lnTo>
                  <a:lnTo>
                    <a:pt x="498" y="1062"/>
                  </a:lnTo>
                  <a:lnTo>
                    <a:pt x="498" y="1056"/>
                  </a:lnTo>
                  <a:lnTo>
                    <a:pt x="504" y="1050"/>
                  </a:lnTo>
                  <a:lnTo>
                    <a:pt x="510" y="1056"/>
                  </a:lnTo>
                  <a:lnTo>
                    <a:pt x="516" y="1056"/>
                  </a:lnTo>
                  <a:lnTo>
                    <a:pt x="516" y="1062"/>
                  </a:lnTo>
                  <a:lnTo>
                    <a:pt x="522" y="1068"/>
                  </a:lnTo>
                  <a:lnTo>
                    <a:pt x="528" y="1074"/>
                  </a:lnTo>
                  <a:lnTo>
                    <a:pt x="522" y="1080"/>
                  </a:lnTo>
                  <a:lnTo>
                    <a:pt x="516" y="1080"/>
                  </a:lnTo>
                  <a:lnTo>
                    <a:pt x="516" y="1086"/>
                  </a:lnTo>
                  <a:lnTo>
                    <a:pt x="522" y="1086"/>
                  </a:lnTo>
                  <a:lnTo>
                    <a:pt x="528" y="1092"/>
                  </a:lnTo>
                  <a:lnTo>
                    <a:pt x="534" y="1098"/>
                  </a:lnTo>
                  <a:lnTo>
                    <a:pt x="540" y="1098"/>
                  </a:lnTo>
                  <a:lnTo>
                    <a:pt x="552" y="1098"/>
                  </a:lnTo>
                  <a:lnTo>
                    <a:pt x="552" y="1104"/>
                  </a:lnTo>
                  <a:lnTo>
                    <a:pt x="552" y="1110"/>
                  </a:lnTo>
                  <a:lnTo>
                    <a:pt x="558" y="1128"/>
                  </a:lnTo>
                  <a:lnTo>
                    <a:pt x="564" y="1128"/>
                  </a:lnTo>
                  <a:lnTo>
                    <a:pt x="570" y="1128"/>
                  </a:lnTo>
                  <a:lnTo>
                    <a:pt x="570" y="1134"/>
                  </a:lnTo>
                  <a:lnTo>
                    <a:pt x="582" y="1134"/>
                  </a:lnTo>
                  <a:lnTo>
                    <a:pt x="594" y="1128"/>
                  </a:lnTo>
                  <a:lnTo>
                    <a:pt x="594" y="1122"/>
                  </a:lnTo>
                  <a:lnTo>
                    <a:pt x="594" y="1116"/>
                  </a:lnTo>
                  <a:lnTo>
                    <a:pt x="594" y="1110"/>
                  </a:lnTo>
                  <a:lnTo>
                    <a:pt x="594" y="1104"/>
                  </a:lnTo>
                  <a:lnTo>
                    <a:pt x="594" y="1098"/>
                  </a:lnTo>
                  <a:lnTo>
                    <a:pt x="594" y="1086"/>
                  </a:lnTo>
                  <a:lnTo>
                    <a:pt x="600" y="1086"/>
                  </a:lnTo>
                  <a:lnTo>
                    <a:pt x="600" y="1092"/>
                  </a:lnTo>
                  <a:lnTo>
                    <a:pt x="606" y="1092"/>
                  </a:lnTo>
                  <a:lnTo>
                    <a:pt x="618" y="1086"/>
                  </a:lnTo>
                  <a:lnTo>
                    <a:pt x="624" y="1086"/>
                  </a:lnTo>
                  <a:lnTo>
                    <a:pt x="618" y="1086"/>
                  </a:lnTo>
                  <a:lnTo>
                    <a:pt x="624" y="1080"/>
                  </a:lnTo>
                  <a:lnTo>
                    <a:pt x="618" y="1068"/>
                  </a:lnTo>
                  <a:lnTo>
                    <a:pt x="624" y="1068"/>
                  </a:lnTo>
                  <a:lnTo>
                    <a:pt x="630" y="1068"/>
                  </a:lnTo>
                  <a:lnTo>
                    <a:pt x="636" y="1074"/>
                  </a:lnTo>
                  <a:lnTo>
                    <a:pt x="642" y="1080"/>
                  </a:lnTo>
                  <a:lnTo>
                    <a:pt x="642" y="1092"/>
                  </a:lnTo>
                  <a:lnTo>
                    <a:pt x="642" y="1098"/>
                  </a:lnTo>
                  <a:lnTo>
                    <a:pt x="648" y="1098"/>
                  </a:lnTo>
                  <a:lnTo>
                    <a:pt x="654" y="1104"/>
                  </a:lnTo>
                  <a:lnTo>
                    <a:pt x="660" y="1110"/>
                  </a:lnTo>
                  <a:lnTo>
                    <a:pt x="654" y="1116"/>
                  </a:lnTo>
                  <a:lnTo>
                    <a:pt x="648" y="1116"/>
                  </a:lnTo>
                  <a:lnTo>
                    <a:pt x="654" y="1116"/>
                  </a:lnTo>
                  <a:lnTo>
                    <a:pt x="660" y="1122"/>
                  </a:lnTo>
                  <a:lnTo>
                    <a:pt x="666" y="1122"/>
                  </a:lnTo>
                  <a:lnTo>
                    <a:pt x="672" y="1128"/>
                  </a:lnTo>
                  <a:lnTo>
                    <a:pt x="678" y="1134"/>
                  </a:lnTo>
                  <a:lnTo>
                    <a:pt x="684" y="1134"/>
                  </a:lnTo>
                  <a:lnTo>
                    <a:pt x="684" y="1128"/>
                  </a:lnTo>
                  <a:lnTo>
                    <a:pt x="684" y="1122"/>
                  </a:lnTo>
                  <a:lnTo>
                    <a:pt x="690" y="1122"/>
                  </a:lnTo>
                  <a:lnTo>
                    <a:pt x="702" y="1110"/>
                  </a:lnTo>
                  <a:lnTo>
                    <a:pt x="702" y="1104"/>
                  </a:lnTo>
                  <a:lnTo>
                    <a:pt x="708" y="1110"/>
                  </a:lnTo>
                  <a:lnTo>
                    <a:pt x="720" y="1116"/>
                  </a:lnTo>
                  <a:lnTo>
                    <a:pt x="726" y="1116"/>
                  </a:lnTo>
                  <a:lnTo>
                    <a:pt x="738" y="1116"/>
                  </a:lnTo>
                  <a:lnTo>
                    <a:pt x="744" y="1110"/>
                  </a:lnTo>
                  <a:lnTo>
                    <a:pt x="750" y="1110"/>
                  </a:lnTo>
                  <a:lnTo>
                    <a:pt x="756" y="1110"/>
                  </a:lnTo>
                  <a:lnTo>
                    <a:pt x="768" y="1116"/>
                  </a:lnTo>
                  <a:lnTo>
                    <a:pt x="774" y="1116"/>
                  </a:lnTo>
                  <a:lnTo>
                    <a:pt x="774" y="1110"/>
                  </a:lnTo>
                  <a:lnTo>
                    <a:pt x="780" y="1110"/>
                  </a:lnTo>
                  <a:lnTo>
                    <a:pt x="786" y="1104"/>
                  </a:lnTo>
                  <a:lnTo>
                    <a:pt x="792" y="1104"/>
                  </a:lnTo>
                  <a:lnTo>
                    <a:pt x="798" y="1098"/>
                  </a:lnTo>
                  <a:lnTo>
                    <a:pt x="792" y="1098"/>
                  </a:lnTo>
                  <a:lnTo>
                    <a:pt x="792" y="1092"/>
                  </a:lnTo>
                  <a:lnTo>
                    <a:pt x="792" y="1098"/>
                  </a:lnTo>
                  <a:lnTo>
                    <a:pt x="786" y="1098"/>
                  </a:lnTo>
                  <a:lnTo>
                    <a:pt x="780" y="1098"/>
                  </a:lnTo>
                  <a:lnTo>
                    <a:pt x="786" y="1098"/>
                  </a:lnTo>
                  <a:lnTo>
                    <a:pt x="780" y="1092"/>
                  </a:lnTo>
                  <a:lnTo>
                    <a:pt x="774" y="1092"/>
                  </a:lnTo>
                  <a:lnTo>
                    <a:pt x="768" y="1092"/>
                  </a:lnTo>
                  <a:lnTo>
                    <a:pt x="768" y="1086"/>
                  </a:lnTo>
                  <a:lnTo>
                    <a:pt x="768" y="1092"/>
                  </a:lnTo>
                  <a:lnTo>
                    <a:pt x="762" y="1086"/>
                  </a:lnTo>
                  <a:lnTo>
                    <a:pt x="762" y="1092"/>
                  </a:lnTo>
                  <a:lnTo>
                    <a:pt x="756" y="1092"/>
                  </a:lnTo>
                  <a:lnTo>
                    <a:pt x="750" y="1092"/>
                  </a:lnTo>
                  <a:lnTo>
                    <a:pt x="750" y="1086"/>
                  </a:lnTo>
                  <a:lnTo>
                    <a:pt x="756" y="1086"/>
                  </a:lnTo>
                  <a:lnTo>
                    <a:pt x="756" y="1080"/>
                  </a:lnTo>
                  <a:lnTo>
                    <a:pt x="750" y="1080"/>
                  </a:lnTo>
                  <a:lnTo>
                    <a:pt x="744" y="1080"/>
                  </a:lnTo>
                  <a:lnTo>
                    <a:pt x="738" y="1080"/>
                  </a:lnTo>
                  <a:lnTo>
                    <a:pt x="738" y="1074"/>
                  </a:lnTo>
                  <a:lnTo>
                    <a:pt x="732" y="1074"/>
                  </a:lnTo>
                  <a:lnTo>
                    <a:pt x="726" y="1074"/>
                  </a:lnTo>
                  <a:lnTo>
                    <a:pt x="726" y="1068"/>
                  </a:lnTo>
                  <a:lnTo>
                    <a:pt x="732" y="1068"/>
                  </a:lnTo>
                  <a:lnTo>
                    <a:pt x="738" y="1068"/>
                  </a:lnTo>
                  <a:lnTo>
                    <a:pt x="732" y="1068"/>
                  </a:lnTo>
                  <a:lnTo>
                    <a:pt x="726" y="1068"/>
                  </a:lnTo>
                  <a:lnTo>
                    <a:pt x="726" y="1062"/>
                  </a:lnTo>
                  <a:lnTo>
                    <a:pt x="726" y="1056"/>
                  </a:lnTo>
                  <a:lnTo>
                    <a:pt x="726" y="1050"/>
                  </a:lnTo>
                  <a:lnTo>
                    <a:pt x="732" y="1050"/>
                  </a:lnTo>
                  <a:lnTo>
                    <a:pt x="726" y="1050"/>
                  </a:lnTo>
                  <a:lnTo>
                    <a:pt x="726" y="1044"/>
                  </a:lnTo>
                  <a:lnTo>
                    <a:pt x="720" y="1044"/>
                  </a:lnTo>
                  <a:lnTo>
                    <a:pt x="720" y="1050"/>
                  </a:lnTo>
                  <a:lnTo>
                    <a:pt x="714" y="1050"/>
                  </a:lnTo>
                  <a:lnTo>
                    <a:pt x="714" y="1056"/>
                  </a:lnTo>
                  <a:lnTo>
                    <a:pt x="708" y="1056"/>
                  </a:lnTo>
                  <a:lnTo>
                    <a:pt x="708" y="1050"/>
                  </a:lnTo>
                  <a:lnTo>
                    <a:pt x="714" y="1050"/>
                  </a:lnTo>
                  <a:lnTo>
                    <a:pt x="714" y="1044"/>
                  </a:lnTo>
                  <a:lnTo>
                    <a:pt x="708" y="1044"/>
                  </a:lnTo>
                  <a:lnTo>
                    <a:pt x="708" y="1050"/>
                  </a:lnTo>
                  <a:lnTo>
                    <a:pt x="702" y="1050"/>
                  </a:lnTo>
                  <a:lnTo>
                    <a:pt x="708" y="1050"/>
                  </a:lnTo>
                  <a:lnTo>
                    <a:pt x="708" y="1044"/>
                  </a:lnTo>
                  <a:lnTo>
                    <a:pt x="702" y="1044"/>
                  </a:lnTo>
                  <a:lnTo>
                    <a:pt x="702" y="1050"/>
                  </a:lnTo>
                  <a:lnTo>
                    <a:pt x="696" y="1044"/>
                  </a:lnTo>
                  <a:lnTo>
                    <a:pt x="702" y="1044"/>
                  </a:lnTo>
                  <a:lnTo>
                    <a:pt x="702" y="1038"/>
                  </a:lnTo>
                  <a:lnTo>
                    <a:pt x="696" y="1038"/>
                  </a:lnTo>
                  <a:lnTo>
                    <a:pt x="690" y="1038"/>
                  </a:lnTo>
                  <a:lnTo>
                    <a:pt x="696" y="1038"/>
                  </a:lnTo>
                  <a:lnTo>
                    <a:pt x="690" y="1032"/>
                  </a:lnTo>
                  <a:lnTo>
                    <a:pt x="684" y="1032"/>
                  </a:lnTo>
                  <a:lnTo>
                    <a:pt x="690" y="1032"/>
                  </a:lnTo>
                  <a:lnTo>
                    <a:pt x="690" y="1026"/>
                  </a:lnTo>
                  <a:lnTo>
                    <a:pt x="684" y="1026"/>
                  </a:lnTo>
                  <a:lnTo>
                    <a:pt x="684" y="1020"/>
                  </a:lnTo>
                  <a:lnTo>
                    <a:pt x="678" y="1026"/>
                  </a:lnTo>
                  <a:lnTo>
                    <a:pt x="678" y="1020"/>
                  </a:lnTo>
                  <a:lnTo>
                    <a:pt x="684" y="1020"/>
                  </a:lnTo>
                  <a:lnTo>
                    <a:pt x="702" y="1020"/>
                  </a:lnTo>
                  <a:lnTo>
                    <a:pt x="708" y="1014"/>
                  </a:lnTo>
                  <a:lnTo>
                    <a:pt x="708" y="1008"/>
                  </a:lnTo>
                  <a:lnTo>
                    <a:pt x="702" y="1008"/>
                  </a:lnTo>
                  <a:lnTo>
                    <a:pt x="702" y="1002"/>
                  </a:lnTo>
                  <a:lnTo>
                    <a:pt x="708" y="996"/>
                  </a:lnTo>
                  <a:lnTo>
                    <a:pt x="714" y="996"/>
                  </a:lnTo>
                  <a:lnTo>
                    <a:pt x="714" y="990"/>
                  </a:lnTo>
                  <a:lnTo>
                    <a:pt x="720" y="990"/>
                  </a:lnTo>
                  <a:lnTo>
                    <a:pt x="714" y="990"/>
                  </a:lnTo>
                  <a:lnTo>
                    <a:pt x="714" y="984"/>
                  </a:lnTo>
                  <a:lnTo>
                    <a:pt x="714" y="978"/>
                  </a:lnTo>
                  <a:lnTo>
                    <a:pt x="708" y="978"/>
                  </a:lnTo>
                  <a:lnTo>
                    <a:pt x="708" y="972"/>
                  </a:lnTo>
                  <a:lnTo>
                    <a:pt x="708" y="966"/>
                  </a:lnTo>
                  <a:lnTo>
                    <a:pt x="708" y="960"/>
                  </a:lnTo>
                  <a:lnTo>
                    <a:pt x="708" y="954"/>
                  </a:lnTo>
                  <a:lnTo>
                    <a:pt x="714" y="948"/>
                  </a:lnTo>
                  <a:lnTo>
                    <a:pt x="714" y="942"/>
                  </a:lnTo>
                  <a:lnTo>
                    <a:pt x="714" y="936"/>
                  </a:lnTo>
                  <a:lnTo>
                    <a:pt x="720" y="936"/>
                  </a:lnTo>
                  <a:lnTo>
                    <a:pt x="714" y="930"/>
                  </a:lnTo>
                  <a:lnTo>
                    <a:pt x="714" y="924"/>
                  </a:lnTo>
                  <a:lnTo>
                    <a:pt x="714" y="918"/>
                  </a:lnTo>
                  <a:lnTo>
                    <a:pt x="714" y="912"/>
                  </a:lnTo>
                  <a:lnTo>
                    <a:pt x="720" y="906"/>
                  </a:lnTo>
                  <a:lnTo>
                    <a:pt x="720" y="900"/>
                  </a:lnTo>
                  <a:lnTo>
                    <a:pt x="720" y="894"/>
                  </a:lnTo>
                  <a:lnTo>
                    <a:pt x="714" y="894"/>
                  </a:lnTo>
                  <a:lnTo>
                    <a:pt x="714" y="888"/>
                  </a:lnTo>
                  <a:lnTo>
                    <a:pt x="708" y="876"/>
                  </a:lnTo>
                  <a:lnTo>
                    <a:pt x="708" y="870"/>
                  </a:lnTo>
                  <a:lnTo>
                    <a:pt x="702" y="870"/>
                  </a:lnTo>
                  <a:lnTo>
                    <a:pt x="702" y="864"/>
                  </a:lnTo>
                  <a:lnTo>
                    <a:pt x="708" y="864"/>
                  </a:lnTo>
                  <a:lnTo>
                    <a:pt x="714" y="858"/>
                  </a:lnTo>
                  <a:lnTo>
                    <a:pt x="720" y="864"/>
                  </a:lnTo>
                  <a:lnTo>
                    <a:pt x="720" y="858"/>
                  </a:lnTo>
                  <a:lnTo>
                    <a:pt x="720" y="852"/>
                  </a:lnTo>
                  <a:lnTo>
                    <a:pt x="714" y="852"/>
                  </a:lnTo>
                  <a:lnTo>
                    <a:pt x="714" y="846"/>
                  </a:lnTo>
                  <a:lnTo>
                    <a:pt x="708" y="846"/>
                  </a:lnTo>
                  <a:lnTo>
                    <a:pt x="702" y="846"/>
                  </a:lnTo>
                  <a:lnTo>
                    <a:pt x="702" y="852"/>
                  </a:lnTo>
                  <a:lnTo>
                    <a:pt x="696" y="858"/>
                  </a:lnTo>
                  <a:lnTo>
                    <a:pt x="690" y="858"/>
                  </a:lnTo>
                  <a:lnTo>
                    <a:pt x="684" y="846"/>
                  </a:lnTo>
                  <a:lnTo>
                    <a:pt x="684" y="840"/>
                  </a:lnTo>
                  <a:lnTo>
                    <a:pt x="684" y="834"/>
                  </a:lnTo>
                  <a:lnTo>
                    <a:pt x="684" y="828"/>
                  </a:lnTo>
                  <a:lnTo>
                    <a:pt x="684" y="822"/>
                  </a:lnTo>
                  <a:lnTo>
                    <a:pt x="678" y="822"/>
                  </a:lnTo>
                  <a:lnTo>
                    <a:pt x="672" y="822"/>
                  </a:lnTo>
                  <a:lnTo>
                    <a:pt x="666" y="822"/>
                  </a:lnTo>
                  <a:lnTo>
                    <a:pt x="666" y="828"/>
                  </a:lnTo>
                  <a:lnTo>
                    <a:pt x="654" y="828"/>
                  </a:lnTo>
                  <a:lnTo>
                    <a:pt x="648" y="828"/>
                  </a:lnTo>
                  <a:lnTo>
                    <a:pt x="642" y="834"/>
                  </a:lnTo>
                  <a:lnTo>
                    <a:pt x="636" y="834"/>
                  </a:lnTo>
                  <a:lnTo>
                    <a:pt x="630" y="834"/>
                  </a:lnTo>
                  <a:lnTo>
                    <a:pt x="624" y="828"/>
                  </a:lnTo>
                  <a:lnTo>
                    <a:pt x="624" y="822"/>
                  </a:lnTo>
                  <a:lnTo>
                    <a:pt x="624" y="816"/>
                  </a:lnTo>
                  <a:lnTo>
                    <a:pt x="624" y="810"/>
                  </a:lnTo>
                  <a:lnTo>
                    <a:pt x="624" y="804"/>
                  </a:lnTo>
                  <a:lnTo>
                    <a:pt x="618" y="798"/>
                  </a:lnTo>
                  <a:lnTo>
                    <a:pt x="618" y="804"/>
                  </a:lnTo>
                  <a:lnTo>
                    <a:pt x="618" y="798"/>
                  </a:lnTo>
                  <a:lnTo>
                    <a:pt x="618" y="792"/>
                  </a:lnTo>
                  <a:lnTo>
                    <a:pt x="612" y="792"/>
                  </a:lnTo>
                  <a:lnTo>
                    <a:pt x="612" y="798"/>
                  </a:lnTo>
                  <a:lnTo>
                    <a:pt x="606" y="798"/>
                  </a:lnTo>
                  <a:lnTo>
                    <a:pt x="600" y="798"/>
                  </a:lnTo>
                  <a:lnTo>
                    <a:pt x="594" y="798"/>
                  </a:lnTo>
                  <a:lnTo>
                    <a:pt x="588" y="798"/>
                  </a:lnTo>
                  <a:lnTo>
                    <a:pt x="582" y="792"/>
                  </a:lnTo>
                  <a:lnTo>
                    <a:pt x="582" y="780"/>
                  </a:lnTo>
                  <a:lnTo>
                    <a:pt x="564" y="786"/>
                  </a:lnTo>
                  <a:lnTo>
                    <a:pt x="558" y="786"/>
                  </a:lnTo>
                  <a:lnTo>
                    <a:pt x="552" y="786"/>
                  </a:lnTo>
                  <a:lnTo>
                    <a:pt x="552" y="780"/>
                  </a:lnTo>
                  <a:lnTo>
                    <a:pt x="552" y="774"/>
                  </a:lnTo>
                  <a:lnTo>
                    <a:pt x="558" y="774"/>
                  </a:lnTo>
                  <a:lnTo>
                    <a:pt x="564" y="774"/>
                  </a:lnTo>
                  <a:lnTo>
                    <a:pt x="564" y="750"/>
                  </a:lnTo>
                  <a:lnTo>
                    <a:pt x="570" y="726"/>
                  </a:lnTo>
                  <a:lnTo>
                    <a:pt x="576" y="726"/>
                  </a:lnTo>
                  <a:lnTo>
                    <a:pt x="576" y="714"/>
                  </a:lnTo>
                  <a:lnTo>
                    <a:pt x="570" y="702"/>
                  </a:lnTo>
                  <a:lnTo>
                    <a:pt x="570" y="696"/>
                  </a:lnTo>
                  <a:lnTo>
                    <a:pt x="564" y="696"/>
                  </a:lnTo>
                  <a:lnTo>
                    <a:pt x="552" y="696"/>
                  </a:lnTo>
                  <a:lnTo>
                    <a:pt x="546" y="696"/>
                  </a:lnTo>
                  <a:lnTo>
                    <a:pt x="546" y="702"/>
                  </a:lnTo>
                  <a:lnTo>
                    <a:pt x="546" y="708"/>
                  </a:lnTo>
                  <a:lnTo>
                    <a:pt x="540" y="708"/>
                  </a:lnTo>
                  <a:lnTo>
                    <a:pt x="534" y="696"/>
                  </a:lnTo>
                  <a:lnTo>
                    <a:pt x="534" y="690"/>
                  </a:lnTo>
                  <a:lnTo>
                    <a:pt x="528" y="684"/>
                  </a:lnTo>
                  <a:lnTo>
                    <a:pt x="522" y="690"/>
                  </a:lnTo>
                  <a:lnTo>
                    <a:pt x="522" y="684"/>
                  </a:lnTo>
                  <a:lnTo>
                    <a:pt x="522" y="678"/>
                  </a:lnTo>
                  <a:lnTo>
                    <a:pt x="522" y="672"/>
                  </a:lnTo>
                  <a:lnTo>
                    <a:pt x="528" y="678"/>
                  </a:lnTo>
                  <a:lnTo>
                    <a:pt x="540" y="672"/>
                  </a:lnTo>
                  <a:lnTo>
                    <a:pt x="558" y="672"/>
                  </a:lnTo>
                  <a:lnTo>
                    <a:pt x="558" y="666"/>
                  </a:lnTo>
                  <a:lnTo>
                    <a:pt x="558" y="660"/>
                  </a:lnTo>
                  <a:lnTo>
                    <a:pt x="552" y="654"/>
                  </a:lnTo>
                  <a:lnTo>
                    <a:pt x="552" y="642"/>
                  </a:lnTo>
                  <a:lnTo>
                    <a:pt x="552" y="636"/>
                  </a:lnTo>
                  <a:lnTo>
                    <a:pt x="552" y="630"/>
                  </a:lnTo>
                  <a:lnTo>
                    <a:pt x="546" y="618"/>
                  </a:lnTo>
                  <a:lnTo>
                    <a:pt x="546" y="612"/>
                  </a:lnTo>
                  <a:lnTo>
                    <a:pt x="546" y="606"/>
                  </a:lnTo>
                  <a:lnTo>
                    <a:pt x="546" y="600"/>
                  </a:lnTo>
                  <a:lnTo>
                    <a:pt x="552" y="600"/>
                  </a:lnTo>
                  <a:lnTo>
                    <a:pt x="558" y="600"/>
                  </a:lnTo>
                  <a:lnTo>
                    <a:pt x="564" y="600"/>
                  </a:lnTo>
                  <a:lnTo>
                    <a:pt x="564" y="594"/>
                  </a:lnTo>
                  <a:lnTo>
                    <a:pt x="564" y="588"/>
                  </a:lnTo>
                  <a:lnTo>
                    <a:pt x="564" y="582"/>
                  </a:lnTo>
                  <a:lnTo>
                    <a:pt x="564" y="576"/>
                  </a:lnTo>
                  <a:lnTo>
                    <a:pt x="558" y="570"/>
                  </a:lnTo>
                  <a:lnTo>
                    <a:pt x="558" y="564"/>
                  </a:lnTo>
                  <a:lnTo>
                    <a:pt x="558" y="558"/>
                  </a:lnTo>
                  <a:lnTo>
                    <a:pt x="558" y="546"/>
                  </a:lnTo>
                  <a:lnTo>
                    <a:pt x="558" y="540"/>
                  </a:lnTo>
                  <a:lnTo>
                    <a:pt x="558" y="534"/>
                  </a:lnTo>
                  <a:lnTo>
                    <a:pt x="552" y="534"/>
                  </a:lnTo>
                  <a:lnTo>
                    <a:pt x="546" y="534"/>
                  </a:lnTo>
                  <a:lnTo>
                    <a:pt x="540" y="534"/>
                  </a:lnTo>
                  <a:lnTo>
                    <a:pt x="534" y="534"/>
                  </a:lnTo>
                  <a:lnTo>
                    <a:pt x="528" y="534"/>
                  </a:lnTo>
                  <a:lnTo>
                    <a:pt x="528" y="540"/>
                  </a:lnTo>
                  <a:lnTo>
                    <a:pt x="522" y="540"/>
                  </a:lnTo>
                  <a:lnTo>
                    <a:pt x="522" y="546"/>
                  </a:lnTo>
                  <a:lnTo>
                    <a:pt x="522" y="552"/>
                  </a:lnTo>
                  <a:lnTo>
                    <a:pt x="522" y="558"/>
                  </a:lnTo>
                  <a:lnTo>
                    <a:pt x="522" y="564"/>
                  </a:lnTo>
                  <a:lnTo>
                    <a:pt x="522" y="570"/>
                  </a:lnTo>
                  <a:lnTo>
                    <a:pt x="516" y="570"/>
                  </a:lnTo>
                  <a:lnTo>
                    <a:pt x="504" y="576"/>
                  </a:lnTo>
                  <a:lnTo>
                    <a:pt x="498" y="576"/>
                  </a:lnTo>
                  <a:lnTo>
                    <a:pt x="492" y="576"/>
                  </a:lnTo>
                  <a:lnTo>
                    <a:pt x="492" y="570"/>
                  </a:lnTo>
                  <a:lnTo>
                    <a:pt x="486" y="576"/>
                  </a:lnTo>
                  <a:lnTo>
                    <a:pt x="486" y="570"/>
                  </a:lnTo>
                  <a:lnTo>
                    <a:pt x="480" y="564"/>
                  </a:lnTo>
                  <a:lnTo>
                    <a:pt x="480" y="558"/>
                  </a:lnTo>
                  <a:lnTo>
                    <a:pt x="480" y="552"/>
                  </a:lnTo>
                  <a:lnTo>
                    <a:pt x="480" y="546"/>
                  </a:lnTo>
                  <a:lnTo>
                    <a:pt x="480" y="540"/>
                  </a:lnTo>
                  <a:lnTo>
                    <a:pt x="486" y="540"/>
                  </a:lnTo>
                  <a:lnTo>
                    <a:pt x="480" y="528"/>
                  </a:lnTo>
                  <a:lnTo>
                    <a:pt x="474" y="528"/>
                  </a:lnTo>
                  <a:lnTo>
                    <a:pt x="468" y="528"/>
                  </a:lnTo>
                  <a:lnTo>
                    <a:pt x="462" y="528"/>
                  </a:lnTo>
                  <a:lnTo>
                    <a:pt x="456" y="528"/>
                  </a:lnTo>
                  <a:lnTo>
                    <a:pt x="456" y="522"/>
                  </a:lnTo>
                  <a:lnTo>
                    <a:pt x="456" y="516"/>
                  </a:lnTo>
                  <a:lnTo>
                    <a:pt x="456" y="510"/>
                  </a:lnTo>
                  <a:lnTo>
                    <a:pt x="450" y="486"/>
                  </a:lnTo>
                  <a:lnTo>
                    <a:pt x="444" y="486"/>
                  </a:lnTo>
                  <a:lnTo>
                    <a:pt x="438" y="492"/>
                  </a:lnTo>
                  <a:lnTo>
                    <a:pt x="432" y="492"/>
                  </a:lnTo>
                  <a:lnTo>
                    <a:pt x="426" y="498"/>
                  </a:lnTo>
                  <a:lnTo>
                    <a:pt x="426" y="504"/>
                  </a:lnTo>
                  <a:lnTo>
                    <a:pt x="420" y="504"/>
                  </a:lnTo>
                  <a:lnTo>
                    <a:pt x="420" y="498"/>
                  </a:lnTo>
                  <a:lnTo>
                    <a:pt x="420" y="474"/>
                  </a:lnTo>
                  <a:lnTo>
                    <a:pt x="408" y="486"/>
                  </a:lnTo>
                  <a:lnTo>
                    <a:pt x="408" y="492"/>
                  </a:lnTo>
                  <a:lnTo>
                    <a:pt x="402" y="492"/>
                  </a:lnTo>
                  <a:lnTo>
                    <a:pt x="402" y="498"/>
                  </a:lnTo>
                  <a:lnTo>
                    <a:pt x="396" y="492"/>
                  </a:lnTo>
                  <a:lnTo>
                    <a:pt x="396" y="486"/>
                  </a:lnTo>
                  <a:lnTo>
                    <a:pt x="396" y="480"/>
                  </a:lnTo>
                  <a:lnTo>
                    <a:pt x="402" y="480"/>
                  </a:lnTo>
                  <a:lnTo>
                    <a:pt x="402" y="474"/>
                  </a:lnTo>
                  <a:lnTo>
                    <a:pt x="396" y="474"/>
                  </a:lnTo>
                  <a:lnTo>
                    <a:pt x="390" y="480"/>
                  </a:lnTo>
                  <a:lnTo>
                    <a:pt x="390" y="474"/>
                  </a:lnTo>
                  <a:lnTo>
                    <a:pt x="396" y="468"/>
                  </a:lnTo>
                  <a:lnTo>
                    <a:pt x="396" y="462"/>
                  </a:lnTo>
                  <a:lnTo>
                    <a:pt x="402" y="462"/>
                  </a:lnTo>
                  <a:lnTo>
                    <a:pt x="402" y="456"/>
                  </a:lnTo>
                  <a:lnTo>
                    <a:pt x="396" y="456"/>
                  </a:lnTo>
                  <a:lnTo>
                    <a:pt x="396" y="444"/>
                  </a:lnTo>
                  <a:lnTo>
                    <a:pt x="390" y="444"/>
                  </a:lnTo>
                  <a:lnTo>
                    <a:pt x="384" y="450"/>
                  </a:lnTo>
                  <a:lnTo>
                    <a:pt x="378" y="438"/>
                  </a:lnTo>
                  <a:lnTo>
                    <a:pt x="372" y="432"/>
                  </a:lnTo>
                  <a:lnTo>
                    <a:pt x="372" y="420"/>
                  </a:lnTo>
                  <a:lnTo>
                    <a:pt x="384" y="414"/>
                  </a:lnTo>
                  <a:lnTo>
                    <a:pt x="390" y="408"/>
                  </a:lnTo>
                  <a:lnTo>
                    <a:pt x="396" y="408"/>
                  </a:lnTo>
                  <a:lnTo>
                    <a:pt x="396" y="402"/>
                  </a:lnTo>
                  <a:lnTo>
                    <a:pt x="402" y="396"/>
                  </a:lnTo>
                  <a:lnTo>
                    <a:pt x="408" y="396"/>
                  </a:lnTo>
                  <a:lnTo>
                    <a:pt x="408" y="390"/>
                  </a:lnTo>
                  <a:lnTo>
                    <a:pt x="408" y="384"/>
                  </a:lnTo>
                  <a:lnTo>
                    <a:pt x="408" y="378"/>
                  </a:lnTo>
                  <a:lnTo>
                    <a:pt x="414" y="378"/>
                  </a:lnTo>
                  <a:lnTo>
                    <a:pt x="414" y="372"/>
                  </a:lnTo>
                  <a:lnTo>
                    <a:pt x="414" y="366"/>
                  </a:lnTo>
                  <a:lnTo>
                    <a:pt x="408" y="366"/>
                  </a:lnTo>
                  <a:lnTo>
                    <a:pt x="408" y="360"/>
                  </a:lnTo>
                  <a:lnTo>
                    <a:pt x="408" y="354"/>
                  </a:lnTo>
                  <a:lnTo>
                    <a:pt x="414" y="348"/>
                  </a:lnTo>
                  <a:lnTo>
                    <a:pt x="414" y="342"/>
                  </a:lnTo>
                  <a:lnTo>
                    <a:pt x="414" y="336"/>
                  </a:lnTo>
                  <a:lnTo>
                    <a:pt x="408" y="330"/>
                  </a:lnTo>
                  <a:lnTo>
                    <a:pt x="408" y="324"/>
                  </a:lnTo>
                  <a:lnTo>
                    <a:pt x="408" y="318"/>
                  </a:lnTo>
                  <a:lnTo>
                    <a:pt x="408" y="312"/>
                  </a:lnTo>
                  <a:lnTo>
                    <a:pt x="408" y="306"/>
                  </a:lnTo>
                  <a:lnTo>
                    <a:pt x="414" y="306"/>
                  </a:lnTo>
                  <a:lnTo>
                    <a:pt x="420" y="300"/>
                  </a:lnTo>
                  <a:lnTo>
                    <a:pt x="426" y="300"/>
                  </a:lnTo>
                  <a:lnTo>
                    <a:pt x="426" y="294"/>
                  </a:lnTo>
                  <a:lnTo>
                    <a:pt x="426" y="288"/>
                  </a:lnTo>
                  <a:lnTo>
                    <a:pt x="432" y="282"/>
                  </a:lnTo>
                  <a:lnTo>
                    <a:pt x="432" y="276"/>
                  </a:lnTo>
                  <a:lnTo>
                    <a:pt x="432" y="270"/>
                  </a:lnTo>
                  <a:lnTo>
                    <a:pt x="426" y="264"/>
                  </a:lnTo>
                  <a:lnTo>
                    <a:pt x="426" y="270"/>
                  </a:lnTo>
                  <a:lnTo>
                    <a:pt x="420" y="270"/>
                  </a:lnTo>
                  <a:lnTo>
                    <a:pt x="414" y="276"/>
                  </a:lnTo>
                  <a:lnTo>
                    <a:pt x="414" y="270"/>
                  </a:lnTo>
                  <a:lnTo>
                    <a:pt x="402" y="264"/>
                  </a:lnTo>
                  <a:lnTo>
                    <a:pt x="402" y="258"/>
                  </a:lnTo>
                  <a:lnTo>
                    <a:pt x="402" y="252"/>
                  </a:lnTo>
                  <a:lnTo>
                    <a:pt x="408" y="252"/>
                  </a:lnTo>
                  <a:lnTo>
                    <a:pt x="408" y="246"/>
                  </a:lnTo>
                  <a:lnTo>
                    <a:pt x="414" y="240"/>
                  </a:lnTo>
                  <a:lnTo>
                    <a:pt x="414" y="234"/>
                  </a:lnTo>
                  <a:lnTo>
                    <a:pt x="420" y="234"/>
                  </a:lnTo>
                  <a:lnTo>
                    <a:pt x="420" y="228"/>
                  </a:lnTo>
                  <a:lnTo>
                    <a:pt x="426" y="228"/>
                  </a:lnTo>
                  <a:lnTo>
                    <a:pt x="432" y="228"/>
                  </a:lnTo>
                  <a:lnTo>
                    <a:pt x="432" y="222"/>
                  </a:lnTo>
                  <a:lnTo>
                    <a:pt x="438" y="216"/>
                  </a:lnTo>
                  <a:lnTo>
                    <a:pt x="432" y="216"/>
                  </a:lnTo>
                  <a:lnTo>
                    <a:pt x="426" y="216"/>
                  </a:lnTo>
                  <a:lnTo>
                    <a:pt x="420" y="216"/>
                  </a:lnTo>
                  <a:lnTo>
                    <a:pt x="414" y="216"/>
                  </a:lnTo>
                  <a:lnTo>
                    <a:pt x="414" y="222"/>
                  </a:lnTo>
                  <a:lnTo>
                    <a:pt x="408" y="222"/>
                  </a:lnTo>
                  <a:lnTo>
                    <a:pt x="408" y="216"/>
                  </a:lnTo>
                  <a:lnTo>
                    <a:pt x="414" y="216"/>
                  </a:lnTo>
                  <a:lnTo>
                    <a:pt x="408" y="216"/>
                  </a:lnTo>
                  <a:lnTo>
                    <a:pt x="408" y="222"/>
                  </a:lnTo>
                  <a:lnTo>
                    <a:pt x="402" y="222"/>
                  </a:lnTo>
                  <a:lnTo>
                    <a:pt x="402" y="216"/>
                  </a:lnTo>
                  <a:lnTo>
                    <a:pt x="402" y="210"/>
                  </a:lnTo>
                  <a:lnTo>
                    <a:pt x="402" y="204"/>
                  </a:lnTo>
                  <a:lnTo>
                    <a:pt x="402" y="192"/>
                  </a:lnTo>
                  <a:lnTo>
                    <a:pt x="402" y="186"/>
                  </a:lnTo>
                  <a:lnTo>
                    <a:pt x="402" y="180"/>
                  </a:lnTo>
                  <a:lnTo>
                    <a:pt x="396" y="174"/>
                  </a:lnTo>
                  <a:lnTo>
                    <a:pt x="396" y="162"/>
                  </a:lnTo>
                  <a:lnTo>
                    <a:pt x="390" y="156"/>
                  </a:lnTo>
                  <a:lnTo>
                    <a:pt x="384" y="156"/>
                  </a:lnTo>
                  <a:lnTo>
                    <a:pt x="378" y="156"/>
                  </a:lnTo>
                  <a:lnTo>
                    <a:pt x="372" y="156"/>
                  </a:lnTo>
                  <a:lnTo>
                    <a:pt x="372" y="162"/>
                  </a:lnTo>
                  <a:lnTo>
                    <a:pt x="378" y="162"/>
                  </a:lnTo>
                  <a:lnTo>
                    <a:pt x="372" y="162"/>
                  </a:lnTo>
                  <a:lnTo>
                    <a:pt x="366" y="162"/>
                  </a:lnTo>
                  <a:lnTo>
                    <a:pt x="360" y="162"/>
                  </a:lnTo>
                  <a:lnTo>
                    <a:pt x="360" y="168"/>
                  </a:lnTo>
                  <a:lnTo>
                    <a:pt x="366" y="168"/>
                  </a:lnTo>
                  <a:lnTo>
                    <a:pt x="366" y="174"/>
                  </a:lnTo>
                  <a:lnTo>
                    <a:pt x="360" y="174"/>
                  </a:lnTo>
                  <a:lnTo>
                    <a:pt x="360" y="168"/>
                  </a:lnTo>
                  <a:lnTo>
                    <a:pt x="354" y="168"/>
                  </a:lnTo>
                  <a:lnTo>
                    <a:pt x="354" y="174"/>
                  </a:lnTo>
                  <a:lnTo>
                    <a:pt x="360" y="180"/>
                  </a:lnTo>
                  <a:lnTo>
                    <a:pt x="360" y="186"/>
                  </a:lnTo>
                  <a:lnTo>
                    <a:pt x="354" y="186"/>
                  </a:lnTo>
                  <a:lnTo>
                    <a:pt x="348" y="186"/>
                  </a:lnTo>
                  <a:lnTo>
                    <a:pt x="342" y="186"/>
                  </a:lnTo>
                  <a:lnTo>
                    <a:pt x="336" y="186"/>
                  </a:lnTo>
                  <a:lnTo>
                    <a:pt x="330" y="186"/>
                  </a:lnTo>
                  <a:lnTo>
                    <a:pt x="330" y="180"/>
                  </a:lnTo>
                  <a:lnTo>
                    <a:pt x="324" y="180"/>
                  </a:lnTo>
                  <a:lnTo>
                    <a:pt x="324" y="174"/>
                  </a:lnTo>
                  <a:lnTo>
                    <a:pt x="318" y="174"/>
                  </a:lnTo>
                  <a:lnTo>
                    <a:pt x="312" y="168"/>
                  </a:lnTo>
                  <a:lnTo>
                    <a:pt x="306" y="168"/>
                  </a:lnTo>
                  <a:lnTo>
                    <a:pt x="306" y="162"/>
                  </a:lnTo>
                  <a:lnTo>
                    <a:pt x="306" y="168"/>
                  </a:lnTo>
                  <a:lnTo>
                    <a:pt x="300" y="168"/>
                  </a:lnTo>
                  <a:lnTo>
                    <a:pt x="294" y="174"/>
                  </a:lnTo>
                  <a:lnTo>
                    <a:pt x="288" y="174"/>
                  </a:lnTo>
                  <a:lnTo>
                    <a:pt x="288" y="168"/>
                  </a:lnTo>
                  <a:lnTo>
                    <a:pt x="282" y="168"/>
                  </a:lnTo>
                  <a:lnTo>
                    <a:pt x="282" y="162"/>
                  </a:lnTo>
                  <a:lnTo>
                    <a:pt x="276" y="162"/>
                  </a:lnTo>
                  <a:lnTo>
                    <a:pt x="276" y="156"/>
                  </a:lnTo>
                  <a:lnTo>
                    <a:pt x="270" y="156"/>
                  </a:lnTo>
                  <a:lnTo>
                    <a:pt x="270" y="150"/>
                  </a:lnTo>
                  <a:lnTo>
                    <a:pt x="270" y="144"/>
                  </a:lnTo>
                  <a:lnTo>
                    <a:pt x="264" y="138"/>
                  </a:lnTo>
                  <a:lnTo>
                    <a:pt x="258" y="132"/>
                  </a:lnTo>
                  <a:lnTo>
                    <a:pt x="258" y="126"/>
                  </a:lnTo>
                  <a:lnTo>
                    <a:pt x="264" y="114"/>
                  </a:lnTo>
                  <a:lnTo>
                    <a:pt x="258" y="114"/>
                  </a:lnTo>
                  <a:lnTo>
                    <a:pt x="258" y="108"/>
                  </a:lnTo>
                  <a:lnTo>
                    <a:pt x="252" y="108"/>
                  </a:lnTo>
                  <a:lnTo>
                    <a:pt x="252" y="102"/>
                  </a:lnTo>
                  <a:lnTo>
                    <a:pt x="258" y="102"/>
                  </a:lnTo>
                  <a:lnTo>
                    <a:pt x="258" y="96"/>
                  </a:lnTo>
                  <a:lnTo>
                    <a:pt x="264" y="102"/>
                  </a:lnTo>
                  <a:lnTo>
                    <a:pt x="270" y="96"/>
                  </a:lnTo>
                  <a:lnTo>
                    <a:pt x="276" y="90"/>
                  </a:lnTo>
                  <a:lnTo>
                    <a:pt x="294" y="84"/>
                  </a:lnTo>
                  <a:lnTo>
                    <a:pt x="300" y="84"/>
                  </a:lnTo>
                  <a:lnTo>
                    <a:pt x="294" y="84"/>
                  </a:lnTo>
                  <a:lnTo>
                    <a:pt x="294" y="78"/>
                  </a:lnTo>
                  <a:lnTo>
                    <a:pt x="300" y="72"/>
                  </a:lnTo>
                  <a:lnTo>
                    <a:pt x="300" y="48"/>
                  </a:lnTo>
                  <a:lnTo>
                    <a:pt x="312" y="48"/>
                  </a:lnTo>
                  <a:lnTo>
                    <a:pt x="318" y="48"/>
                  </a:lnTo>
                  <a:lnTo>
                    <a:pt x="324" y="48"/>
                  </a:lnTo>
                  <a:lnTo>
                    <a:pt x="324" y="54"/>
                  </a:lnTo>
                  <a:lnTo>
                    <a:pt x="336" y="66"/>
                  </a:lnTo>
                  <a:lnTo>
                    <a:pt x="342" y="48"/>
                  </a:lnTo>
                  <a:lnTo>
                    <a:pt x="336" y="42"/>
                  </a:lnTo>
                  <a:lnTo>
                    <a:pt x="342" y="36"/>
                  </a:lnTo>
                  <a:lnTo>
                    <a:pt x="336" y="30"/>
                  </a:lnTo>
                  <a:lnTo>
                    <a:pt x="348" y="18"/>
                  </a:lnTo>
                  <a:lnTo>
                    <a:pt x="354" y="24"/>
                  </a:lnTo>
                  <a:lnTo>
                    <a:pt x="378" y="48"/>
                  </a:lnTo>
                  <a:lnTo>
                    <a:pt x="384" y="48"/>
                  </a:lnTo>
                  <a:lnTo>
                    <a:pt x="384" y="54"/>
                  </a:lnTo>
                  <a:lnTo>
                    <a:pt x="396" y="60"/>
                  </a:lnTo>
                  <a:lnTo>
                    <a:pt x="396" y="54"/>
                  </a:lnTo>
                  <a:lnTo>
                    <a:pt x="402" y="54"/>
                  </a:lnTo>
                  <a:lnTo>
                    <a:pt x="408" y="60"/>
                  </a:lnTo>
                  <a:lnTo>
                    <a:pt x="408" y="54"/>
                  </a:lnTo>
                  <a:lnTo>
                    <a:pt x="414" y="54"/>
                  </a:lnTo>
                  <a:lnTo>
                    <a:pt x="420" y="54"/>
                  </a:lnTo>
                  <a:lnTo>
                    <a:pt x="426" y="54"/>
                  </a:lnTo>
                  <a:lnTo>
                    <a:pt x="432" y="66"/>
                  </a:lnTo>
                  <a:lnTo>
                    <a:pt x="414" y="72"/>
                  </a:lnTo>
                  <a:lnTo>
                    <a:pt x="408" y="72"/>
                  </a:lnTo>
                  <a:lnTo>
                    <a:pt x="408" y="78"/>
                  </a:lnTo>
                  <a:lnTo>
                    <a:pt x="414" y="78"/>
                  </a:lnTo>
                  <a:lnTo>
                    <a:pt x="420" y="78"/>
                  </a:lnTo>
                  <a:lnTo>
                    <a:pt x="426" y="72"/>
                  </a:lnTo>
                  <a:lnTo>
                    <a:pt x="432" y="72"/>
                  </a:lnTo>
                  <a:lnTo>
                    <a:pt x="432" y="84"/>
                  </a:lnTo>
                  <a:lnTo>
                    <a:pt x="438" y="90"/>
                  </a:lnTo>
                  <a:lnTo>
                    <a:pt x="438" y="84"/>
                  </a:lnTo>
                  <a:lnTo>
                    <a:pt x="444" y="84"/>
                  </a:lnTo>
                  <a:lnTo>
                    <a:pt x="450" y="84"/>
                  </a:lnTo>
                  <a:lnTo>
                    <a:pt x="456" y="90"/>
                  </a:lnTo>
                  <a:lnTo>
                    <a:pt x="462" y="84"/>
                  </a:lnTo>
                  <a:lnTo>
                    <a:pt x="474" y="90"/>
                  </a:lnTo>
                  <a:lnTo>
                    <a:pt x="480" y="84"/>
                  </a:lnTo>
                  <a:lnTo>
                    <a:pt x="486" y="78"/>
                  </a:lnTo>
                  <a:lnTo>
                    <a:pt x="486" y="72"/>
                  </a:lnTo>
                  <a:lnTo>
                    <a:pt x="510" y="72"/>
                  </a:lnTo>
                  <a:lnTo>
                    <a:pt x="516" y="72"/>
                  </a:lnTo>
                  <a:lnTo>
                    <a:pt x="516" y="78"/>
                  </a:lnTo>
                  <a:lnTo>
                    <a:pt x="528" y="84"/>
                  </a:lnTo>
                  <a:lnTo>
                    <a:pt x="534" y="84"/>
                  </a:lnTo>
                  <a:lnTo>
                    <a:pt x="540" y="84"/>
                  </a:lnTo>
                  <a:lnTo>
                    <a:pt x="552" y="78"/>
                  </a:lnTo>
                  <a:lnTo>
                    <a:pt x="558" y="78"/>
                  </a:lnTo>
                  <a:lnTo>
                    <a:pt x="564" y="72"/>
                  </a:lnTo>
                  <a:lnTo>
                    <a:pt x="570" y="72"/>
                  </a:lnTo>
                  <a:lnTo>
                    <a:pt x="576" y="66"/>
                  </a:lnTo>
                  <a:lnTo>
                    <a:pt x="582" y="66"/>
                  </a:lnTo>
                  <a:lnTo>
                    <a:pt x="588" y="72"/>
                  </a:lnTo>
                  <a:lnTo>
                    <a:pt x="582" y="72"/>
                  </a:lnTo>
                  <a:lnTo>
                    <a:pt x="588" y="72"/>
                  </a:lnTo>
                  <a:lnTo>
                    <a:pt x="594" y="78"/>
                  </a:lnTo>
                  <a:lnTo>
                    <a:pt x="594" y="66"/>
                  </a:lnTo>
                  <a:lnTo>
                    <a:pt x="600" y="60"/>
                  </a:lnTo>
                  <a:lnTo>
                    <a:pt x="600" y="42"/>
                  </a:lnTo>
                  <a:lnTo>
                    <a:pt x="594" y="42"/>
                  </a:lnTo>
                  <a:lnTo>
                    <a:pt x="594" y="36"/>
                  </a:lnTo>
                  <a:lnTo>
                    <a:pt x="594" y="24"/>
                  </a:lnTo>
                  <a:lnTo>
                    <a:pt x="606" y="30"/>
                  </a:lnTo>
                  <a:lnTo>
                    <a:pt x="606" y="24"/>
                  </a:lnTo>
                  <a:lnTo>
                    <a:pt x="612" y="24"/>
                  </a:lnTo>
                  <a:lnTo>
                    <a:pt x="618" y="24"/>
                  </a:lnTo>
                  <a:lnTo>
                    <a:pt x="624" y="24"/>
                  </a:lnTo>
                  <a:lnTo>
                    <a:pt x="630" y="24"/>
                  </a:lnTo>
                  <a:lnTo>
                    <a:pt x="636" y="18"/>
                  </a:lnTo>
                  <a:lnTo>
                    <a:pt x="642" y="18"/>
                  </a:lnTo>
                  <a:lnTo>
                    <a:pt x="648" y="18"/>
                  </a:lnTo>
                  <a:lnTo>
                    <a:pt x="666" y="12"/>
                  </a:lnTo>
                  <a:lnTo>
                    <a:pt x="684" y="24"/>
                  </a:lnTo>
                  <a:lnTo>
                    <a:pt x="684" y="30"/>
                  </a:lnTo>
                  <a:lnTo>
                    <a:pt x="690" y="24"/>
                  </a:lnTo>
                  <a:lnTo>
                    <a:pt x="696" y="24"/>
                  </a:lnTo>
                  <a:lnTo>
                    <a:pt x="702" y="0"/>
                  </a:lnTo>
                  <a:lnTo>
                    <a:pt x="720" y="12"/>
                  </a:lnTo>
                  <a:lnTo>
                    <a:pt x="726" y="12"/>
                  </a:lnTo>
                  <a:lnTo>
                    <a:pt x="732" y="12"/>
                  </a:lnTo>
                  <a:lnTo>
                    <a:pt x="732" y="18"/>
                  </a:lnTo>
                  <a:lnTo>
                    <a:pt x="732" y="24"/>
                  </a:lnTo>
                  <a:lnTo>
                    <a:pt x="726" y="30"/>
                  </a:lnTo>
                  <a:lnTo>
                    <a:pt x="726" y="36"/>
                  </a:lnTo>
                  <a:lnTo>
                    <a:pt x="732" y="36"/>
                  </a:lnTo>
                  <a:lnTo>
                    <a:pt x="738" y="36"/>
                  </a:lnTo>
                  <a:lnTo>
                    <a:pt x="744" y="42"/>
                  </a:lnTo>
                  <a:lnTo>
                    <a:pt x="744" y="48"/>
                  </a:lnTo>
                  <a:lnTo>
                    <a:pt x="756" y="60"/>
                  </a:lnTo>
                  <a:lnTo>
                    <a:pt x="768" y="60"/>
                  </a:lnTo>
                  <a:lnTo>
                    <a:pt x="780" y="60"/>
                  </a:lnTo>
                  <a:lnTo>
                    <a:pt x="786" y="54"/>
                  </a:lnTo>
                  <a:lnTo>
                    <a:pt x="798" y="54"/>
                  </a:lnTo>
                  <a:lnTo>
                    <a:pt x="804" y="54"/>
                  </a:lnTo>
                  <a:lnTo>
                    <a:pt x="810" y="54"/>
                  </a:lnTo>
                  <a:lnTo>
                    <a:pt x="816" y="60"/>
                  </a:lnTo>
                  <a:lnTo>
                    <a:pt x="822" y="60"/>
                  </a:lnTo>
                  <a:lnTo>
                    <a:pt x="828" y="60"/>
                  </a:lnTo>
                  <a:lnTo>
                    <a:pt x="834" y="60"/>
                  </a:lnTo>
                  <a:lnTo>
                    <a:pt x="840" y="54"/>
                  </a:lnTo>
                  <a:lnTo>
                    <a:pt x="840" y="60"/>
                  </a:lnTo>
                  <a:lnTo>
                    <a:pt x="846" y="60"/>
                  </a:lnTo>
                  <a:lnTo>
                    <a:pt x="858" y="60"/>
                  </a:ln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8697" name="Freeform 22"/>
            <p:cNvSpPr>
              <a:spLocks noEditPoints="1"/>
            </p:cNvSpPr>
            <p:nvPr/>
          </p:nvSpPr>
          <p:spPr bwMode="gray">
            <a:xfrm>
              <a:off x="7168959" y="4486356"/>
              <a:ext cx="1391014" cy="881902"/>
            </a:xfrm>
            <a:custGeom>
              <a:avLst/>
              <a:gdLst>
                <a:gd name="T0" fmla="*/ 2147483647 w 1692"/>
                <a:gd name="T1" fmla="*/ 2147483647 h 1074"/>
                <a:gd name="T2" fmla="*/ 2147483647 w 1692"/>
                <a:gd name="T3" fmla="*/ 2147483647 h 1074"/>
                <a:gd name="T4" fmla="*/ 2147483647 w 1692"/>
                <a:gd name="T5" fmla="*/ 2147483647 h 1074"/>
                <a:gd name="T6" fmla="*/ 2147483647 w 1692"/>
                <a:gd name="T7" fmla="*/ 2147483647 h 1074"/>
                <a:gd name="T8" fmla="*/ 2147483647 w 1692"/>
                <a:gd name="T9" fmla="*/ 2147483647 h 1074"/>
                <a:gd name="T10" fmla="*/ 2147483647 w 1692"/>
                <a:gd name="T11" fmla="*/ 2147483647 h 1074"/>
                <a:gd name="T12" fmla="*/ 2147483647 w 1692"/>
                <a:gd name="T13" fmla="*/ 2147483647 h 1074"/>
                <a:gd name="T14" fmla="*/ 2147483647 w 1692"/>
                <a:gd name="T15" fmla="*/ 2147483647 h 1074"/>
                <a:gd name="T16" fmla="*/ 2147483647 w 1692"/>
                <a:gd name="T17" fmla="*/ 2147483647 h 1074"/>
                <a:gd name="T18" fmla="*/ 2147483647 w 1692"/>
                <a:gd name="T19" fmla="*/ 2147483647 h 1074"/>
                <a:gd name="T20" fmla="*/ 2147483647 w 1692"/>
                <a:gd name="T21" fmla="*/ 2147483647 h 1074"/>
                <a:gd name="T22" fmla="*/ 2147483647 w 1692"/>
                <a:gd name="T23" fmla="*/ 2147483647 h 1074"/>
                <a:gd name="T24" fmla="*/ 2147483647 w 1692"/>
                <a:gd name="T25" fmla="*/ 2147483647 h 1074"/>
                <a:gd name="T26" fmla="*/ 2147483647 w 1692"/>
                <a:gd name="T27" fmla="*/ 2147483647 h 1074"/>
                <a:gd name="T28" fmla="*/ 2147483647 w 1692"/>
                <a:gd name="T29" fmla="*/ 2147483647 h 1074"/>
                <a:gd name="T30" fmla="*/ 2147483647 w 1692"/>
                <a:gd name="T31" fmla="*/ 2147483647 h 1074"/>
                <a:gd name="T32" fmla="*/ 2147483647 w 1692"/>
                <a:gd name="T33" fmla="*/ 2147483647 h 1074"/>
                <a:gd name="T34" fmla="*/ 2147483647 w 1692"/>
                <a:gd name="T35" fmla="*/ 2147483647 h 1074"/>
                <a:gd name="T36" fmla="*/ 2147483647 w 1692"/>
                <a:gd name="T37" fmla="*/ 2147483647 h 1074"/>
                <a:gd name="T38" fmla="*/ 2147483647 w 1692"/>
                <a:gd name="T39" fmla="*/ 2147483647 h 1074"/>
                <a:gd name="T40" fmla="*/ 2147483647 w 1692"/>
                <a:gd name="T41" fmla="*/ 2147483647 h 1074"/>
                <a:gd name="T42" fmla="*/ 2147483647 w 1692"/>
                <a:gd name="T43" fmla="*/ 2147483647 h 1074"/>
                <a:gd name="T44" fmla="*/ 2147483647 w 1692"/>
                <a:gd name="T45" fmla="*/ 2147483647 h 1074"/>
                <a:gd name="T46" fmla="*/ 2147483647 w 1692"/>
                <a:gd name="T47" fmla="*/ 2147483647 h 1074"/>
                <a:gd name="T48" fmla="*/ 2147483647 w 1692"/>
                <a:gd name="T49" fmla="*/ 2147483647 h 1074"/>
                <a:gd name="T50" fmla="*/ 2147483647 w 1692"/>
                <a:gd name="T51" fmla="*/ 2147483647 h 1074"/>
                <a:gd name="T52" fmla="*/ 2147483647 w 1692"/>
                <a:gd name="T53" fmla="*/ 2147483647 h 1074"/>
                <a:gd name="T54" fmla="*/ 2147483647 w 1692"/>
                <a:gd name="T55" fmla="*/ 2147483647 h 1074"/>
                <a:gd name="T56" fmla="*/ 2147483647 w 1692"/>
                <a:gd name="T57" fmla="*/ 2147483647 h 1074"/>
                <a:gd name="T58" fmla="*/ 2147483647 w 1692"/>
                <a:gd name="T59" fmla="*/ 2147483647 h 1074"/>
                <a:gd name="T60" fmla="*/ 2147483647 w 1692"/>
                <a:gd name="T61" fmla="*/ 2147483647 h 1074"/>
                <a:gd name="T62" fmla="*/ 2147483647 w 1692"/>
                <a:gd name="T63" fmla="*/ 2147483647 h 1074"/>
                <a:gd name="T64" fmla="*/ 2147483647 w 1692"/>
                <a:gd name="T65" fmla="*/ 2147483647 h 1074"/>
                <a:gd name="T66" fmla="*/ 2147483647 w 1692"/>
                <a:gd name="T67" fmla="*/ 2147483647 h 1074"/>
                <a:gd name="T68" fmla="*/ 2147483647 w 1692"/>
                <a:gd name="T69" fmla="*/ 2147483647 h 1074"/>
                <a:gd name="T70" fmla="*/ 2147483647 w 1692"/>
                <a:gd name="T71" fmla="*/ 2147483647 h 1074"/>
                <a:gd name="T72" fmla="*/ 2147483647 w 1692"/>
                <a:gd name="T73" fmla="*/ 2147483647 h 1074"/>
                <a:gd name="T74" fmla="*/ 2147483647 w 1692"/>
                <a:gd name="T75" fmla="*/ 2147483647 h 1074"/>
                <a:gd name="T76" fmla="*/ 2147483647 w 1692"/>
                <a:gd name="T77" fmla="*/ 2147483647 h 1074"/>
                <a:gd name="T78" fmla="*/ 2147483647 w 1692"/>
                <a:gd name="T79" fmla="*/ 2147483647 h 1074"/>
                <a:gd name="T80" fmla="*/ 2147483647 w 1692"/>
                <a:gd name="T81" fmla="*/ 2147483647 h 1074"/>
                <a:gd name="T82" fmla="*/ 2147483647 w 1692"/>
                <a:gd name="T83" fmla="*/ 2147483647 h 1074"/>
                <a:gd name="T84" fmla="*/ 2147483647 w 1692"/>
                <a:gd name="T85" fmla="*/ 2147483647 h 1074"/>
                <a:gd name="T86" fmla="*/ 2147483647 w 1692"/>
                <a:gd name="T87" fmla="*/ 2147483647 h 1074"/>
                <a:gd name="T88" fmla="*/ 2147483647 w 1692"/>
                <a:gd name="T89" fmla="*/ 2147483647 h 1074"/>
                <a:gd name="T90" fmla="*/ 2147483647 w 1692"/>
                <a:gd name="T91" fmla="*/ 2147483647 h 1074"/>
                <a:gd name="T92" fmla="*/ 2147483647 w 1692"/>
                <a:gd name="T93" fmla="*/ 2147483647 h 1074"/>
                <a:gd name="T94" fmla="*/ 2147483647 w 1692"/>
                <a:gd name="T95" fmla="*/ 2147483647 h 1074"/>
                <a:gd name="T96" fmla="*/ 2147483647 w 1692"/>
                <a:gd name="T97" fmla="*/ 2147483647 h 1074"/>
                <a:gd name="T98" fmla="*/ 2147483647 w 1692"/>
                <a:gd name="T99" fmla="*/ 2147483647 h 1074"/>
                <a:gd name="T100" fmla="*/ 2147483647 w 1692"/>
                <a:gd name="T101" fmla="*/ 2147483647 h 1074"/>
                <a:gd name="T102" fmla="*/ 2147483647 w 1692"/>
                <a:gd name="T103" fmla="*/ 2147483647 h 1074"/>
                <a:gd name="T104" fmla="*/ 2147483647 w 1692"/>
                <a:gd name="T105" fmla="*/ 2147483647 h 1074"/>
                <a:gd name="T106" fmla="*/ 2147483647 w 1692"/>
                <a:gd name="T107" fmla="*/ 2147483647 h 1074"/>
                <a:gd name="T108" fmla="*/ 2147483647 w 1692"/>
                <a:gd name="T109" fmla="*/ 2147483647 h 1074"/>
                <a:gd name="T110" fmla="*/ 2147483647 w 1692"/>
                <a:gd name="T111" fmla="*/ 2147483647 h 1074"/>
                <a:gd name="T112" fmla="*/ 2147483647 w 1692"/>
                <a:gd name="T113" fmla="*/ 2147483647 h 1074"/>
                <a:gd name="T114" fmla="*/ 2147483647 w 1692"/>
                <a:gd name="T115" fmla="*/ 2147483647 h 1074"/>
                <a:gd name="T116" fmla="*/ 2147483647 w 1692"/>
                <a:gd name="T117" fmla="*/ 2147483647 h 1074"/>
                <a:gd name="T118" fmla="*/ 2147483647 w 1692"/>
                <a:gd name="T119" fmla="*/ 2147483647 h 1074"/>
                <a:gd name="T120" fmla="*/ 2147483647 w 1692"/>
                <a:gd name="T121" fmla="*/ 2147483647 h 1074"/>
                <a:gd name="T122" fmla="*/ 2147483647 w 1692"/>
                <a:gd name="T123" fmla="*/ 2147483647 h 107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92"/>
                <a:gd name="T187" fmla="*/ 0 h 1074"/>
                <a:gd name="T188" fmla="*/ 1692 w 1692"/>
                <a:gd name="T189" fmla="*/ 1074 h 107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92" h="1074">
                  <a:moveTo>
                    <a:pt x="834" y="174"/>
                  </a:moveTo>
                  <a:lnTo>
                    <a:pt x="834" y="168"/>
                  </a:lnTo>
                  <a:lnTo>
                    <a:pt x="834" y="162"/>
                  </a:lnTo>
                  <a:lnTo>
                    <a:pt x="828" y="156"/>
                  </a:lnTo>
                  <a:lnTo>
                    <a:pt x="834" y="156"/>
                  </a:lnTo>
                  <a:lnTo>
                    <a:pt x="840" y="162"/>
                  </a:lnTo>
                  <a:lnTo>
                    <a:pt x="840" y="168"/>
                  </a:lnTo>
                  <a:lnTo>
                    <a:pt x="834" y="174"/>
                  </a:lnTo>
                  <a:close/>
                  <a:moveTo>
                    <a:pt x="744" y="126"/>
                  </a:moveTo>
                  <a:lnTo>
                    <a:pt x="750" y="126"/>
                  </a:lnTo>
                  <a:lnTo>
                    <a:pt x="750" y="132"/>
                  </a:lnTo>
                  <a:lnTo>
                    <a:pt x="744" y="132"/>
                  </a:lnTo>
                  <a:lnTo>
                    <a:pt x="744" y="126"/>
                  </a:lnTo>
                  <a:close/>
                  <a:moveTo>
                    <a:pt x="582" y="90"/>
                  </a:moveTo>
                  <a:lnTo>
                    <a:pt x="582" y="84"/>
                  </a:lnTo>
                  <a:lnTo>
                    <a:pt x="576" y="84"/>
                  </a:lnTo>
                  <a:lnTo>
                    <a:pt x="582" y="84"/>
                  </a:lnTo>
                  <a:lnTo>
                    <a:pt x="588" y="84"/>
                  </a:lnTo>
                  <a:lnTo>
                    <a:pt x="582" y="90"/>
                  </a:lnTo>
                  <a:close/>
                  <a:moveTo>
                    <a:pt x="1008" y="282"/>
                  </a:moveTo>
                  <a:lnTo>
                    <a:pt x="1014" y="282"/>
                  </a:lnTo>
                  <a:lnTo>
                    <a:pt x="1020" y="294"/>
                  </a:lnTo>
                  <a:lnTo>
                    <a:pt x="1026" y="300"/>
                  </a:lnTo>
                  <a:lnTo>
                    <a:pt x="1038" y="336"/>
                  </a:lnTo>
                  <a:lnTo>
                    <a:pt x="1068" y="378"/>
                  </a:lnTo>
                  <a:lnTo>
                    <a:pt x="1092" y="408"/>
                  </a:lnTo>
                  <a:lnTo>
                    <a:pt x="1098" y="420"/>
                  </a:lnTo>
                  <a:lnTo>
                    <a:pt x="1104" y="432"/>
                  </a:lnTo>
                  <a:lnTo>
                    <a:pt x="1122" y="456"/>
                  </a:lnTo>
                  <a:lnTo>
                    <a:pt x="1128" y="468"/>
                  </a:lnTo>
                  <a:lnTo>
                    <a:pt x="1140" y="480"/>
                  </a:lnTo>
                  <a:lnTo>
                    <a:pt x="1158" y="498"/>
                  </a:lnTo>
                  <a:lnTo>
                    <a:pt x="1158" y="504"/>
                  </a:lnTo>
                  <a:lnTo>
                    <a:pt x="1164" y="504"/>
                  </a:lnTo>
                  <a:lnTo>
                    <a:pt x="1176" y="522"/>
                  </a:lnTo>
                  <a:lnTo>
                    <a:pt x="1194" y="534"/>
                  </a:lnTo>
                  <a:lnTo>
                    <a:pt x="1206" y="546"/>
                  </a:lnTo>
                  <a:lnTo>
                    <a:pt x="1218" y="552"/>
                  </a:lnTo>
                  <a:lnTo>
                    <a:pt x="1224" y="558"/>
                  </a:lnTo>
                  <a:lnTo>
                    <a:pt x="1230" y="558"/>
                  </a:lnTo>
                  <a:lnTo>
                    <a:pt x="1236" y="558"/>
                  </a:lnTo>
                  <a:lnTo>
                    <a:pt x="1254" y="558"/>
                  </a:lnTo>
                  <a:lnTo>
                    <a:pt x="1272" y="546"/>
                  </a:lnTo>
                  <a:lnTo>
                    <a:pt x="1284" y="540"/>
                  </a:lnTo>
                  <a:lnTo>
                    <a:pt x="1296" y="534"/>
                  </a:lnTo>
                  <a:lnTo>
                    <a:pt x="1308" y="534"/>
                  </a:lnTo>
                  <a:lnTo>
                    <a:pt x="1314" y="534"/>
                  </a:lnTo>
                  <a:lnTo>
                    <a:pt x="1320" y="534"/>
                  </a:lnTo>
                  <a:lnTo>
                    <a:pt x="1320" y="528"/>
                  </a:lnTo>
                  <a:lnTo>
                    <a:pt x="1320" y="522"/>
                  </a:lnTo>
                  <a:lnTo>
                    <a:pt x="1332" y="516"/>
                  </a:lnTo>
                  <a:lnTo>
                    <a:pt x="1332" y="510"/>
                  </a:lnTo>
                  <a:lnTo>
                    <a:pt x="1332" y="504"/>
                  </a:lnTo>
                  <a:lnTo>
                    <a:pt x="1326" y="504"/>
                  </a:lnTo>
                  <a:lnTo>
                    <a:pt x="1332" y="498"/>
                  </a:lnTo>
                  <a:lnTo>
                    <a:pt x="1338" y="492"/>
                  </a:lnTo>
                  <a:lnTo>
                    <a:pt x="1344" y="486"/>
                  </a:lnTo>
                  <a:lnTo>
                    <a:pt x="1356" y="480"/>
                  </a:lnTo>
                  <a:lnTo>
                    <a:pt x="1362" y="468"/>
                  </a:lnTo>
                  <a:lnTo>
                    <a:pt x="1356" y="468"/>
                  </a:lnTo>
                  <a:lnTo>
                    <a:pt x="1356" y="462"/>
                  </a:lnTo>
                  <a:lnTo>
                    <a:pt x="1356" y="456"/>
                  </a:lnTo>
                  <a:lnTo>
                    <a:pt x="1362" y="450"/>
                  </a:lnTo>
                  <a:lnTo>
                    <a:pt x="1362" y="456"/>
                  </a:lnTo>
                  <a:lnTo>
                    <a:pt x="1374" y="456"/>
                  </a:lnTo>
                  <a:lnTo>
                    <a:pt x="1380" y="456"/>
                  </a:lnTo>
                  <a:lnTo>
                    <a:pt x="1380" y="462"/>
                  </a:lnTo>
                  <a:lnTo>
                    <a:pt x="1368" y="468"/>
                  </a:lnTo>
                  <a:lnTo>
                    <a:pt x="1374" y="474"/>
                  </a:lnTo>
                  <a:lnTo>
                    <a:pt x="1380" y="486"/>
                  </a:lnTo>
                  <a:lnTo>
                    <a:pt x="1392" y="498"/>
                  </a:lnTo>
                  <a:lnTo>
                    <a:pt x="1404" y="504"/>
                  </a:lnTo>
                  <a:lnTo>
                    <a:pt x="1416" y="510"/>
                  </a:lnTo>
                  <a:lnTo>
                    <a:pt x="1422" y="510"/>
                  </a:lnTo>
                  <a:lnTo>
                    <a:pt x="1428" y="510"/>
                  </a:lnTo>
                  <a:lnTo>
                    <a:pt x="1434" y="510"/>
                  </a:lnTo>
                  <a:lnTo>
                    <a:pt x="1440" y="510"/>
                  </a:lnTo>
                  <a:lnTo>
                    <a:pt x="1446" y="504"/>
                  </a:lnTo>
                  <a:lnTo>
                    <a:pt x="1452" y="498"/>
                  </a:lnTo>
                  <a:lnTo>
                    <a:pt x="1458" y="498"/>
                  </a:lnTo>
                  <a:lnTo>
                    <a:pt x="1458" y="492"/>
                  </a:lnTo>
                  <a:lnTo>
                    <a:pt x="1458" y="486"/>
                  </a:lnTo>
                  <a:lnTo>
                    <a:pt x="1458" y="480"/>
                  </a:lnTo>
                  <a:lnTo>
                    <a:pt x="1458" y="474"/>
                  </a:lnTo>
                  <a:lnTo>
                    <a:pt x="1458" y="468"/>
                  </a:lnTo>
                  <a:lnTo>
                    <a:pt x="1464" y="468"/>
                  </a:lnTo>
                  <a:lnTo>
                    <a:pt x="1476" y="462"/>
                  </a:lnTo>
                  <a:lnTo>
                    <a:pt x="1482" y="456"/>
                  </a:lnTo>
                  <a:lnTo>
                    <a:pt x="1506" y="456"/>
                  </a:lnTo>
                  <a:lnTo>
                    <a:pt x="1512" y="456"/>
                  </a:lnTo>
                  <a:lnTo>
                    <a:pt x="1524" y="456"/>
                  </a:lnTo>
                  <a:lnTo>
                    <a:pt x="1524" y="450"/>
                  </a:lnTo>
                  <a:lnTo>
                    <a:pt x="1530" y="450"/>
                  </a:lnTo>
                  <a:lnTo>
                    <a:pt x="1542" y="450"/>
                  </a:lnTo>
                  <a:lnTo>
                    <a:pt x="1548" y="450"/>
                  </a:lnTo>
                  <a:lnTo>
                    <a:pt x="1560" y="456"/>
                  </a:lnTo>
                  <a:lnTo>
                    <a:pt x="1566" y="456"/>
                  </a:lnTo>
                  <a:lnTo>
                    <a:pt x="1566" y="450"/>
                  </a:lnTo>
                  <a:lnTo>
                    <a:pt x="1572" y="450"/>
                  </a:lnTo>
                  <a:lnTo>
                    <a:pt x="1578" y="456"/>
                  </a:lnTo>
                  <a:lnTo>
                    <a:pt x="1584" y="456"/>
                  </a:lnTo>
                  <a:lnTo>
                    <a:pt x="1584" y="462"/>
                  </a:lnTo>
                  <a:lnTo>
                    <a:pt x="1590" y="468"/>
                  </a:lnTo>
                  <a:lnTo>
                    <a:pt x="1602" y="468"/>
                  </a:lnTo>
                  <a:lnTo>
                    <a:pt x="1608" y="468"/>
                  </a:lnTo>
                  <a:lnTo>
                    <a:pt x="1614" y="462"/>
                  </a:lnTo>
                  <a:lnTo>
                    <a:pt x="1626" y="462"/>
                  </a:lnTo>
                  <a:lnTo>
                    <a:pt x="1632" y="468"/>
                  </a:lnTo>
                  <a:lnTo>
                    <a:pt x="1644" y="480"/>
                  </a:lnTo>
                  <a:lnTo>
                    <a:pt x="1650" y="480"/>
                  </a:lnTo>
                  <a:lnTo>
                    <a:pt x="1656" y="480"/>
                  </a:lnTo>
                  <a:lnTo>
                    <a:pt x="1662" y="480"/>
                  </a:lnTo>
                  <a:lnTo>
                    <a:pt x="1662" y="474"/>
                  </a:lnTo>
                  <a:lnTo>
                    <a:pt x="1662" y="468"/>
                  </a:lnTo>
                  <a:lnTo>
                    <a:pt x="1668" y="468"/>
                  </a:lnTo>
                  <a:lnTo>
                    <a:pt x="1674" y="474"/>
                  </a:lnTo>
                  <a:lnTo>
                    <a:pt x="1674" y="480"/>
                  </a:lnTo>
                  <a:lnTo>
                    <a:pt x="1680" y="480"/>
                  </a:lnTo>
                  <a:lnTo>
                    <a:pt x="1680" y="486"/>
                  </a:lnTo>
                  <a:lnTo>
                    <a:pt x="1680" y="492"/>
                  </a:lnTo>
                  <a:lnTo>
                    <a:pt x="1686" y="498"/>
                  </a:lnTo>
                  <a:lnTo>
                    <a:pt x="1692" y="498"/>
                  </a:lnTo>
                  <a:lnTo>
                    <a:pt x="1692" y="504"/>
                  </a:lnTo>
                  <a:lnTo>
                    <a:pt x="1692" y="510"/>
                  </a:lnTo>
                  <a:lnTo>
                    <a:pt x="1686" y="510"/>
                  </a:lnTo>
                  <a:lnTo>
                    <a:pt x="1686" y="516"/>
                  </a:lnTo>
                  <a:lnTo>
                    <a:pt x="1680" y="522"/>
                  </a:lnTo>
                  <a:lnTo>
                    <a:pt x="1668" y="528"/>
                  </a:lnTo>
                  <a:lnTo>
                    <a:pt x="1662" y="528"/>
                  </a:lnTo>
                  <a:lnTo>
                    <a:pt x="1656" y="528"/>
                  </a:lnTo>
                  <a:lnTo>
                    <a:pt x="1650" y="528"/>
                  </a:lnTo>
                  <a:lnTo>
                    <a:pt x="1650" y="522"/>
                  </a:lnTo>
                  <a:lnTo>
                    <a:pt x="1644" y="522"/>
                  </a:lnTo>
                  <a:lnTo>
                    <a:pt x="1638" y="522"/>
                  </a:lnTo>
                  <a:lnTo>
                    <a:pt x="1632" y="516"/>
                  </a:lnTo>
                  <a:lnTo>
                    <a:pt x="1626" y="516"/>
                  </a:lnTo>
                  <a:lnTo>
                    <a:pt x="1626" y="522"/>
                  </a:lnTo>
                  <a:lnTo>
                    <a:pt x="1620" y="534"/>
                  </a:lnTo>
                  <a:lnTo>
                    <a:pt x="1620" y="540"/>
                  </a:lnTo>
                  <a:lnTo>
                    <a:pt x="1626" y="540"/>
                  </a:lnTo>
                  <a:lnTo>
                    <a:pt x="1632" y="540"/>
                  </a:lnTo>
                  <a:lnTo>
                    <a:pt x="1632" y="546"/>
                  </a:lnTo>
                  <a:lnTo>
                    <a:pt x="1626" y="546"/>
                  </a:lnTo>
                  <a:lnTo>
                    <a:pt x="1626" y="552"/>
                  </a:lnTo>
                  <a:lnTo>
                    <a:pt x="1614" y="552"/>
                  </a:lnTo>
                  <a:lnTo>
                    <a:pt x="1608" y="558"/>
                  </a:lnTo>
                  <a:lnTo>
                    <a:pt x="1602" y="558"/>
                  </a:lnTo>
                  <a:lnTo>
                    <a:pt x="1602" y="564"/>
                  </a:lnTo>
                  <a:lnTo>
                    <a:pt x="1602" y="570"/>
                  </a:lnTo>
                  <a:lnTo>
                    <a:pt x="1602" y="576"/>
                  </a:lnTo>
                  <a:lnTo>
                    <a:pt x="1608" y="576"/>
                  </a:lnTo>
                  <a:lnTo>
                    <a:pt x="1608" y="570"/>
                  </a:lnTo>
                  <a:lnTo>
                    <a:pt x="1608" y="564"/>
                  </a:lnTo>
                  <a:lnTo>
                    <a:pt x="1608" y="570"/>
                  </a:lnTo>
                  <a:lnTo>
                    <a:pt x="1608" y="576"/>
                  </a:lnTo>
                  <a:lnTo>
                    <a:pt x="1602" y="582"/>
                  </a:lnTo>
                  <a:lnTo>
                    <a:pt x="1602" y="588"/>
                  </a:lnTo>
                  <a:lnTo>
                    <a:pt x="1596" y="600"/>
                  </a:lnTo>
                  <a:lnTo>
                    <a:pt x="1596" y="612"/>
                  </a:lnTo>
                  <a:lnTo>
                    <a:pt x="1596" y="618"/>
                  </a:lnTo>
                  <a:lnTo>
                    <a:pt x="1596" y="624"/>
                  </a:lnTo>
                  <a:lnTo>
                    <a:pt x="1602" y="630"/>
                  </a:lnTo>
                  <a:lnTo>
                    <a:pt x="1602" y="636"/>
                  </a:lnTo>
                  <a:lnTo>
                    <a:pt x="1602" y="642"/>
                  </a:lnTo>
                  <a:lnTo>
                    <a:pt x="1602" y="654"/>
                  </a:lnTo>
                  <a:lnTo>
                    <a:pt x="1614" y="660"/>
                  </a:lnTo>
                  <a:lnTo>
                    <a:pt x="1614" y="666"/>
                  </a:lnTo>
                  <a:lnTo>
                    <a:pt x="1614" y="672"/>
                  </a:lnTo>
                  <a:lnTo>
                    <a:pt x="1608" y="678"/>
                  </a:lnTo>
                  <a:lnTo>
                    <a:pt x="1602" y="678"/>
                  </a:lnTo>
                  <a:lnTo>
                    <a:pt x="1596" y="678"/>
                  </a:lnTo>
                  <a:lnTo>
                    <a:pt x="1596" y="684"/>
                  </a:lnTo>
                  <a:lnTo>
                    <a:pt x="1590" y="684"/>
                  </a:lnTo>
                  <a:lnTo>
                    <a:pt x="1584" y="684"/>
                  </a:lnTo>
                  <a:lnTo>
                    <a:pt x="1584" y="690"/>
                  </a:lnTo>
                  <a:lnTo>
                    <a:pt x="1578" y="690"/>
                  </a:lnTo>
                  <a:lnTo>
                    <a:pt x="1572" y="690"/>
                  </a:lnTo>
                  <a:lnTo>
                    <a:pt x="1566" y="690"/>
                  </a:lnTo>
                  <a:lnTo>
                    <a:pt x="1560" y="690"/>
                  </a:lnTo>
                  <a:lnTo>
                    <a:pt x="1554" y="690"/>
                  </a:lnTo>
                  <a:lnTo>
                    <a:pt x="1548" y="690"/>
                  </a:lnTo>
                  <a:lnTo>
                    <a:pt x="1542" y="696"/>
                  </a:lnTo>
                  <a:lnTo>
                    <a:pt x="1530" y="696"/>
                  </a:lnTo>
                  <a:lnTo>
                    <a:pt x="1530" y="702"/>
                  </a:lnTo>
                  <a:lnTo>
                    <a:pt x="1518" y="708"/>
                  </a:lnTo>
                  <a:lnTo>
                    <a:pt x="1512" y="702"/>
                  </a:lnTo>
                  <a:lnTo>
                    <a:pt x="1506" y="702"/>
                  </a:lnTo>
                  <a:lnTo>
                    <a:pt x="1488" y="702"/>
                  </a:lnTo>
                  <a:lnTo>
                    <a:pt x="1470" y="702"/>
                  </a:lnTo>
                  <a:lnTo>
                    <a:pt x="1446" y="696"/>
                  </a:lnTo>
                  <a:lnTo>
                    <a:pt x="1440" y="696"/>
                  </a:lnTo>
                  <a:lnTo>
                    <a:pt x="1434" y="696"/>
                  </a:lnTo>
                  <a:lnTo>
                    <a:pt x="1428" y="702"/>
                  </a:lnTo>
                  <a:lnTo>
                    <a:pt x="1422" y="708"/>
                  </a:lnTo>
                  <a:lnTo>
                    <a:pt x="1422" y="714"/>
                  </a:lnTo>
                  <a:lnTo>
                    <a:pt x="1410" y="714"/>
                  </a:lnTo>
                  <a:lnTo>
                    <a:pt x="1404" y="714"/>
                  </a:lnTo>
                  <a:lnTo>
                    <a:pt x="1398" y="714"/>
                  </a:lnTo>
                  <a:lnTo>
                    <a:pt x="1380" y="720"/>
                  </a:lnTo>
                  <a:lnTo>
                    <a:pt x="1374" y="726"/>
                  </a:lnTo>
                  <a:lnTo>
                    <a:pt x="1368" y="726"/>
                  </a:lnTo>
                  <a:lnTo>
                    <a:pt x="1362" y="726"/>
                  </a:lnTo>
                  <a:lnTo>
                    <a:pt x="1362" y="720"/>
                  </a:lnTo>
                  <a:lnTo>
                    <a:pt x="1362" y="714"/>
                  </a:lnTo>
                  <a:lnTo>
                    <a:pt x="1356" y="714"/>
                  </a:lnTo>
                  <a:lnTo>
                    <a:pt x="1356" y="708"/>
                  </a:lnTo>
                  <a:lnTo>
                    <a:pt x="1356" y="702"/>
                  </a:lnTo>
                  <a:lnTo>
                    <a:pt x="1344" y="690"/>
                  </a:lnTo>
                  <a:lnTo>
                    <a:pt x="1320" y="672"/>
                  </a:lnTo>
                  <a:lnTo>
                    <a:pt x="1308" y="666"/>
                  </a:lnTo>
                  <a:lnTo>
                    <a:pt x="1302" y="660"/>
                  </a:lnTo>
                  <a:lnTo>
                    <a:pt x="1290" y="654"/>
                  </a:lnTo>
                  <a:lnTo>
                    <a:pt x="1266" y="648"/>
                  </a:lnTo>
                  <a:lnTo>
                    <a:pt x="1260" y="648"/>
                  </a:lnTo>
                  <a:lnTo>
                    <a:pt x="1254" y="648"/>
                  </a:lnTo>
                  <a:lnTo>
                    <a:pt x="1242" y="654"/>
                  </a:lnTo>
                  <a:lnTo>
                    <a:pt x="1224" y="660"/>
                  </a:lnTo>
                  <a:lnTo>
                    <a:pt x="1218" y="666"/>
                  </a:lnTo>
                  <a:lnTo>
                    <a:pt x="1212" y="666"/>
                  </a:lnTo>
                  <a:lnTo>
                    <a:pt x="1206" y="666"/>
                  </a:lnTo>
                  <a:lnTo>
                    <a:pt x="1200" y="672"/>
                  </a:lnTo>
                  <a:lnTo>
                    <a:pt x="1188" y="684"/>
                  </a:lnTo>
                  <a:lnTo>
                    <a:pt x="1188" y="690"/>
                  </a:lnTo>
                  <a:lnTo>
                    <a:pt x="1182" y="696"/>
                  </a:lnTo>
                  <a:lnTo>
                    <a:pt x="1182" y="702"/>
                  </a:lnTo>
                  <a:lnTo>
                    <a:pt x="1182" y="708"/>
                  </a:lnTo>
                  <a:lnTo>
                    <a:pt x="1188" y="714"/>
                  </a:lnTo>
                  <a:lnTo>
                    <a:pt x="1194" y="714"/>
                  </a:lnTo>
                  <a:lnTo>
                    <a:pt x="1194" y="720"/>
                  </a:lnTo>
                  <a:lnTo>
                    <a:pt x="1188" y="726"/>
                  </a:lnTo>
                  <a:lnTo>
                    <a:pt x="1182" y="726"/>
                  </a:lnTo>
                  <a:lnTo>
                    <a:pt x="1170" y="732"/>
                  </a:lnTo>
                  <a:lnTo>
                    <a:pt x="1170" y="738"/>
                  </a:lnTo>
                  <a:lnTo>
                    <a:pt x="1176" y="750"/>
                  </a:lnTo>
                  <a:lnTo>
                    <a:pt x="1182" y="750"/>
                  </a:lnTo>
                  <a:lnTo>
                    <a:pt x="1182" y="756"/>
                  </a:lnTo>
                  <a:lnTo>
                    <a:pt x="1176" y="750"/>
                  </a:lnTo>
                  <a:lnTo>
                    <a:pt x="1170" y="750"/>
                  </a:lnTo>
                  <a:lnTo>
                    <a:pt x="1170" y="744"/>
                  </a:lnTo>
                  <a:lnTo>
                    <a:pt x="1164" y="744"/>
                  </a:lnTo>
                  <a:lnTo>
                    <a:pt x="1158" y="744"/>
                  </a:lnTo>
                  <a:lnTo>
                    <a:pt x="1152" y="738"/>
                  </a:lnTo>
                  <a:lnTo>
                    <a:pt x="1152" y="744"/>
                  </a:lnTo>
                  <a:lnTo>
                    <a:pt x="1146" y="744"/>
                  </a:lnTo>
                  <a:lnTo>
                    <a:pt x="1140" y="744"/>
                  </a:lnTo>
                  <a:lnTo>
                    <a:pt x="1134" y="744"/>
                  </a:lnTo>
                  <a:lnTo>
                    <a:pt x="1128" y="744"/>
                  </a:lnTo>
                  <a:lnTo>
                    <a:pt x="1128" y="750"/>
                  </a:lnTo>
                  <a:lnTo>
                    <a:pt x="1128" y="756"/>
                  </a:lnTo>
                  <a:lnTo>
                    <a:pt x="1128" y="762"/>
                  </a:lnTo>
                  <a:lnTo>
                    <a:pt x="1122" y="768"/>
                  </a:lnTo>
                  <a:lnTo>
                    <a:pt x="1116" y="774"/>
                  </a:lnTo>
                  <a:lnTo>
                    <a:pt x="1104" y="774"/>
                  </a:lnTo>
                  <a:lnTo>
                    <a:pt x="1098" y="780"/>
                  </a:lnTo>
                  <a:lnTo>
                    <a:pt x="1092" y="780"/>
                  </a:lnTo>
                  <a:lnTo>
                    <a:pt x="1086" y="786"/>
                  </a:lnTo>
                  <a:lnTo>
                    <a:pt x="1080" y="798"/>
                  </a:lnTo>
                  <a:lnTo>
                    <a:pt x="1080" y="804"/>
                  </a:lnTo>
                  <a:lnTo>
                    <a:pt x="1074" y="822"/>
                  </a:lnTo>
                  <a:lnTo>
                    <a:pt x="1080" y="822"/>
                  </a:lnTo>
                  <a:lnTo>
                    <a:pt x="1074" y="828"/>
                  </a:lnTo>
                  <a:lnTo>
                    <a:pt x="1068" y="834"/>
                  </a:lnTo>
                  <a:lnTo>
                    <a:pt x="1062" y="834"/>
                  </a:lnTo>
                  <a:lnTo>
                    <a:pt x="1062" y="840"/>
                  </a:lnTo>
                  <a:lnTo>
                    <a:pt x="1056" y="840"/>
                  </a:lnTo>
                  <a:lnTo>
                    <a:pt x="1050" y="840"/>
                  </a:lnTo>
                  <a:lnTo>
                    <a:pt x="1044" y="840"/>
                  </a:lnTo>
                  <a:lnTo>
                    <a:pt x="1044" y="834"/>
                  </a:lnTo>
                  <a:lnTo>
                    <a:pt x="1044" y="828"/>
                  </a:lnTo>
                  <a:lnTo>
                    <a:pt x="1038" y="822"/>
                  </a:lnTo>
                  <a:lnTo>
                    <a:pt x="1026" y="822"/>
                  </a:lnTo>
                  <a:lnTo>
                    <a:pt x="1020" y="822"/>
                  </a:lnTo>
                  <a:lnTo>
                    <a:pt x="1014" y="816"/>
                  </a:lnTo>
                  <a:lnTo>
                    <a:pt x="1008" y="816"/>
                  </a:lnTo>
                  <a:lnTo>
                    <a:pt x="1002" y="816"/>
                  </a:lnTo>
                  <a:lnTo>
                    <a:pt x="996" y="816"/>
                  </a:lnTo>
                  <a:lnTo>
                    <a:pt x="990" y="816"/>
                  </a:lnTo>
                  <a:lnTo>
                    <a:pt x="990" y="822"/>
                  </a:lnTo>
                  <a:lnTo>
                    <a:pt x="984" y="822"/>
                  </a:lnTo>
                  <a:lnTo>
                    <a:pt x="978" y="828"/>
                  </a:lnTo>
                  <a:lnTo>
                    <a:pt x="978" y="822"/>
                  </a:lnTo>
                  <a:lnTo>
                    <a:pt x="972" y="822"/>
                  </a:lnTo>
                  <a:lnTo>
                    <a:pt x="966" y="828"/>
                  </a:lnTo>
                  <a:lnTo>
                    <a:pt x="960" y="828"/>
                  </a:lnTo>
                  <a:lnTo>
                    <a:pt x="954" y="822"/>
                  </a:lnTo>
                  <a:lnTo>
                    <a:pt x="948" y="822"/>
                  </a:lnTo>
                  <a:lnTo>
                    <a:pt x="942" y="822"/>
                  </a:lnTo>
                  <a:lnTo>
                    <a:pt x="936" y="822"/>
                  </a:lnTo>
                  <a:lnTo>
                    <a:pt x="930" y="822"/>
                  </a:lnTo>
                  <a:lnTo>
                    <a:pt x="930" y="828"/>
                  </a:lnTo>
                  <a:lnTo>
                    <a:pt x="924" y="828"/>
                  </a:lnTo>
                  <a:lnTo>
                    <a:pt x="918" y="828"/>
                  </a:lnTo>
                  <a:lnTo>
                    <a:pt x="912" y="828"/>
                  </a:lnTo>
                  <a:lnTo>
                    <a:pt x="900" y="834"/>
                  </a:lnTo>
                  <a:lnTo>
                    <a:pt x="888" y="840"/>
                  </a:lnTo>
                  <a:lnTo>
                    <a:pt x="882" y="840"/>
                  </a:lnTo>
                  <a:lnTo>
                    <a:pt x="876" y="846"/>
                  </a:lnTo>
                  <a:lnTo>
                    <a:pt x="870" y="852"/>
                  </a:lnTo>
                  <a:lnTo>
                    <a:pt x="864" y="852"/>
                  </a:lnTo>
                  <a:lnTo>
                    <a:pt x="858" y="852"/>
                  </a:lnTo>
                  <a:lnTo>
                    <a:pt x="858" y="858"/>
                  </a:lnTo>
                  <a:lnTo>
                    <a:pt x="852" y="858"/>
                  </a:lnTo>
                  <a:lnTo>
                    <a:pt x="846" y="864"/>
                  </a:lnTo>
                  <a:lnTo>
                    <a:pt x="840" y="864"/>
                  </a:lnTo>
                  <a:lnTo>
                    <a:pt x="834" y="870"/>
                  </a:lnTo>
                  <a:lnTo>
                    <a:pt x="822" y="876"/>
                  </a:lnTo>
                  <a:lnTo>
                    <a:pt x="810" y="882"/>
                  </a:lnTo>
                  <a:lnTo>
                    <a:pt x="804" y="888"/>
                  </a:lnTo>
                  <a:lnTo>
                    <a:pt x="798" y="888"/>
                  </a:lnTo>
                  <a:lnTo>
                    <a:pt x="786" y="906"/>
                  </a:lnTo>
                  <a:lnTo>
                    <a:pt x="780" y="918"/>
                  </a:lnTo>
                  <a:lnTo>
                    <a:pt x="780" y="930"/>
                  </a:lnTo>
                  <a:lnTo>
                    <a:pt x="774" y="930"/>
                  </a:lnTo>
                  <a:lnTo>
                    <a:pt x="774" y="936"/>
                  </a:lnTo>
                  <a:lnTo>
                    <a:pt x="768" y="942"/>
                  </a:lnTo>
                  <a:lnTo>
                    <a:pt x="768" y="948"/>
                  </a:lnTo>
                  <a:lnTo>
                    <a:pt x="768" y="954"/>
                  </a:lnTo>
                  <a:lnTo>
                    <a:pt x="762" y="954"/>
                  </a:lnTo>
                  <a:lnTo>
                    <a:pt x="756" y="960"/>
                  </a:lnTo>
                  <a:lnTo>
                    <a:pt x="756" y="966"/>
                  </a:lnTo>
                  <a:lnTo>
                    <a:pt x="756" y="972"/>
                  </a:lnTo>
                  <a:lnTo>
                    <a:pt x="756" y="978"/>
                  </a:lnTo>
                  <a:lnTo>
                    <a:pt x="756" y="984"/>
                  </a:lnTo>
                  <a:lnTo>
                    <a:pt x="750" y="984"/>
                  </a:lnTo>
                  <a:lnTo>
                    <a:pt x="750" y="978"/>
                  </a:lnTo>
                  <a:lnTo>
                    <a:pt x="744" y="978"/>
                  </a:lnTo>
                  <a:lnTo>
                    <a:pt x="738" y="978"/>
                  </a:lnTo>
                  <a:lnTo>
                    <a:pt x="738" y="984"/>
                  </a:lnTo>
                  <a:lnTo>
                    <a:pt x="732" y="984"/>
                  </a:lnTo>
                  <a:lnTo>
                    <a:pt x="726" y="984"/>
                  </a:lnTo>
                  <a:lnTo>
                    <a:pt x="726" y="990"/>
                  </a:lnTo>
                  <a:lnTo>
                    <a:pt x="726" y="996"/>
                  </a:lnTo>
                  <a:lnTo>
                    <a:pt x="726" y="1002"/>
                  </a:lnTo>
                  <a:lnTo>
                    <a:pt x="720" y="1002"/>
                  </a:lnTo>
                  <a:lnTo>
                    <a:pt x="708" y="1002"/>
                  </a:lnTo>
                  <a:lnTo>
                    <a:pt x="702" y="1008"/>
                  </a:lnTo>
                  <a:lnTo>
                    <a:pt x="696" y="1008"/>
                  </a:lnTo>
                  <a:lnTo>
                    <a:pt x="690" y="1008"/>
                  </a:lnTo>
                  <a:lnTo>
                    <a:pt x="690" y="1014"/>
                  </a:lnTo>
                  <a:lnTo>
                    <a:pt x="684" y="1014"/>
                  </a:lnTo>
                  <a:lnTo>
                    <a:pt x="678" y="1020"/>
                  </a:lnTo>
                  <a:lnTo>
                    <a:pt x="678" y="1026"/>
                  </a:lnTo>
                  <a:lnTo>
                    <a:pt x="672" y="1038"/>
                  </a:lnTo>
                  <a:lnTo>
                    <a:pt x="672" y="1044"/>
                  </a:lnTo>
                  <a:lnTo>
                    <a:pt x="666" y="1050"/>
                  </a:lnTo>
                  <a:lnTo>
                    <a:pt x="660" y="1044"/>
                  </a:lnTo>
                  <a:lnTo>
                    <a:pt x="660" y="1050"/>
                  </a:lnTo>
                  <a:lnTo>
                    <a:pt x="654" y="1050"/>
                  </a:lnTo>
                  <a:lnTo>
                    <a:pt x="648" y="1050"/>
                  </a:lnTo>
                  <a:lnTo>
                    <a:pt x="636" y="1056"/>
                  </a:lnTo>
                  <a:lnTo>
                    <a:pt x="636" y="1062"/>
                  </a:lnTo>
                  <a:lnTo>
                    <a:pt x="630" y="1062"/>
                  </a:lnTo>
                  <a:lnTo>
                    <a:pt x="624" y="1056"/>
                  </a:lnTo>
                  <a:lnTo>
                    <a:pt x="624" y="1062"/>
                  </a:lnTo>
                  <a:lnTo>
                    <a:pt x="618" y="1062"/>
                  </a:lnTo>
                  <a:lnTo>
                    <a:pt x="612" y="1062"/>
                  </a:lnTo>
                  <a:lnTo>
                    <a:pt x="606" y="1068"/>
                  </a:lnTo>
                  <a:lnTo>
                    <a:pt x="600" y="1068"/>
                  </a:lnTo>
                  <a:lnTo>
                    <a:pt x="594" y="1068"/>
                  </a:lnTo>
                  <a:lnTo>
                    <a:pt x="576" y="1062"/>
                  </a:lnTo>
                  <a:lnTo>
                    <a:pt x="570" y="1062"/>
                  </a:lnTo>
                  <a:lnTo>
                    <a:pt x="564" y="1062"/>
                  </a:lnTo>
                  <a:lnTo>
                    <a:pt x="558" y="1062"/>
                  </a:lnTo>
                  <a:lnTo>
                    <a:pt x="552" y="1062"/>
                  </a:lnTo>
                  <a:lnTo>
                    <a:pt x="546" y="1062"/>
                  </a:lnTo>
                  <a:lnTo>
                    <a:pt x="546" y="1068"/>
                  </a:lnTo>
                  <a:lnTo>
                    <a:pt x="540" y="1068"/>
                  </a:lnTo>
                  <a:lnTo>
                    <a:pt x="534" y="1068"/>
                  </a:lnTo>
                  <a:lnTo>
                    <a:pt x="528" y="1074"/>
                  </a:lnTo>
                  <a:lnTo>
                    <a:pt x="522" y="1068"/>
                  </a:lnTo>
                  <a:lnTo>
                    <a:pt x="516" y="1068"/>
                  </a:lnTo>
                  <a:lnTo>
                    <a:pt x="510" y="1074"/>
                  </a:lnTo>
                  <a:lnTo>
                    <a:pt x="516" y="1068"/>
                  </a:lnTo>
                  <a:lnTo>
                    <a:pt x="522" y="1068"/>
                  </a:lnTo>
                  <a:lnTo>
                    <a:pt x="528" y="1062"/>
                  </a:lnTo>
                  <a:lnTo>
                    <a:pt x="528" y="1056"/>
                  </a:lnTo>
                  <a:lnTo>
                    <a:pt x="534" y="1056"/>
                  </a:lnTo>
                  <a:lnTo>
                    <a:pt x="540" y="1056"/>
                  </a:lnTo>
                  <a:lnTo>
                    <a:pt x="546" y="1050"/>
                  </a:lnTo>
                  <a:lnTo>
                    <a:pt x="552" y="1050"/>
                  </a:lnTo>
                  <a:lnTo>
                    <a:pt x="558" y="1050"/>
                  </a:lnTo>
                  <a:lnTo>
                    <a:pt x="564" y="1050"/>
                  </a:lnTo>
                  <a:lnTo>
                    <a:pt x="570" y="1050"/>
                  </a:lnTo>
                  <a:lnTo>
                    <a:pt x="582" y="1050"/>
                  </a:lnTo>
                  <a:lnTo>
                    <a:pt x="582" y="1044"/>
                  </a:lnTo>
                  <a:lnTo>
                    <a:pt x="576" y="1032"/>
                  </a:lnTo>
                  <a:lnTo>
                    <a:pt x="576" y="1026"/>
                  </a:lnTo>
                  <a:lnTo>
                    <a:pt x="570" y="1026"/>
                  </a:lnTo>
                  <a:lnTo>
                    <a:pt x="570" y="1020"/>
                  </a:lnTo>
                  <a:lnTo>
                    <a:pt x="564" y="1008"/>
                  </a:lnTo>
                  <a:lnTo>
                    <a:pt x="564" y="1002"/>
                  </a:lnTo>
                  <a:lnTo>
                    <a:pt x="552" y="1002"/>
                  </a:lnTo>
                  <a:lnTo>
                    <a:pt x="552" y="996"/>
                  </a:lnTo>
                  <a:lnTo>
                    <a:pt x="552" y="990"/>
                  </a:lnTo>
                  <a:lnTo>
                    <a:pt x="552" y="984"/>
                  </a:lnTo>
                  <a:lnTo>
                    <a:pt x="546" y="972"/>
                  </a:lnTo>
                  <a:lnTo>
                    <a:pt x="546" y="966"/>
                  </a:lnTo>
                  <a:lnTo>
                    <a:pt x="546" y="960"/>
                  </a:lnTo>
                  <a:lnTo>
                    <a:pt x="534" y="954"/>
                  </a:lnTo>
                  <a:lnTo>
                    <a:pt x="534" y="948"/>
                  </a:lnTo>
                  <a:lnTo>
                    <a:pt x="528" y="948"/>
                  </a:lnTo>
                  <a:lnTo>
                    <a:pt x="522" y="954"/>
                  </a:lnTo>
                  <a:lnTo>
                    <a:pt x="510" y="954"/>
                  </a:lnTo>
                  <a:lnTo>
                    <a:pt x="510" y="948"/>
                  </a:lnTo>
                  <a:lnTo>
                    <a:pt x="504" y="936"/>
                  </a:lnTo>
                  <a:lnTo>
                    <a:pt x="504" y="930"/>
                  </a:lnTo>
                  <a:lnTo>
                    <a:pt x="510" y="930"/>
                  </a:lnTo>
                  <a:lnTo>
                    <a:pt x="516" y="918"/>
                  </a:lnTo>
                  <a:lnTo>
                    <a:pt x="522" y="918"/>
                  </a:lnTo>
                  <a:lnTo>
                    <a:pt x="522" y="912"/>
                  </a:lnTo>
                  <a:lnTo>
                    <a:pt x="522" y="906"/>
                  </a:lnTo>
                  <a:lnTo>
                    <a:pt x="528" y="900"/>
                  </a:lnTo>
                  <a:lnTo>
                    <a:pt x="528" y="894"/>
                  </a:lnTo>
                  <a:lnTo>
                    <a:pt x="522" y="894"/>
                  </a:lnTo>
                  <a:lnTo>
                    <a:pt x="516" y="888"/>
                  </a:lnTo>
                  <a:lnTo>
                    <a:pt x="510" y="882"/>
                  </a:lnTo>
                  <a:lnTo>
                    <a:pt x="504" y="888"/>
                  </a:lnTo>
                  <a:lnTo>
                    <a:pt x="498" y="882"/>
                  </a:lnTo>
                  <a:lnTo>
                    <a:pt x="492" y="882"/>
                  </a:lnTo>
                  <a:lnTo>
                    <a:pt x="492" y="888"/>
                  </a:lnTo>
                  <a:lnTo>
                    <a:pt x="486" y="888"/>
                  </a:lnTo>
                  <a:lnTo>
                    <a:pt x="474" y="888"/>
                  </a:lnTo>
                  <a:lnTo>
                    <a:pt x="468" y="888"/>
                  </a:lnTo>
                  <a:lnTo>
                    <a:pt x="462" y="888"/>
                  </a:lnTo>
                  <a:lnTo>
                    <a:pt x="462" y="882"/>
                  </a:lnTo>
                  <a:lnTo>
                    <a:pt x="462" y="876"/>
                  </a:lnTo>
                  <a:lnTo>
                    <a:pt x="462" y="870"/>
                  </a:lnTo>
                  <a:lnTo>
                    <a:pt x="462" y="864"/>
                  </a:lnTo>
                  <a:lnTo>
                    <a:pt x="486" y="858"/>
                  </a:lnTo>
                  <a:lnTo>
                    <a:pt x="492" y="858"/>
                  </a:lnTo>
                  <a:lnTo>
                    <a:pt x="492" y="852"/>
                  </a:lnTo>
                  <a:lnTo>
                    <a:pt x="492" y="846"/>
                  </a:lnTo>
                  <a:lnTo>
                    <a:pt x="492" y="840"/>
                  </a:lnTo>
                  <a:lnTo>
                    <a:pt x="474" y="834"/>
                  </a:lnTo>
                  <a:lnTo>
                    <a:pt x="456" y="834"/>
                  </a:lnTo>
                  <a:lnTo>
                    <a:pt x="450" y="834"/>
                  </a:lnTo>
                  <a:lnTo>
                    <a:pt x="450" y="828"/>
                  </a:lnTo>
                  <a:lnTo>
                    <a:pt x="444" y="822"/>
                  </a:lnTo>
                  <a:lnTo>
                    <a:pt x="450" y="810"/>
                  </a:lnTo>
                  <a:lnTo>
                    <a:pt x="456" y="798"/>
                  </a:lnTo>
                  <a:lnTo>
                    <a:pt x="462" y="774"/>
                  </a:lnTo>
                  <a:lnTo>
                    <a:pt x="462" y="762"/>
                  </a:lnTo>
                  <a:lnTo>
                    <a:pt x="462" y="756"/>
                  </a:lnTo>
                  <a:lnTo>
                    <a:pt x="456" y="750"/>
                  </a:lnTo>
                  <a:lnTo>
                    <a:pt x="456" y="738"/>
                  </a:lnTo>
                  <a:lnTo>
                    <a:pt x="456" y="732"/>
                  </a:lnTo>
                  <a:lnTo>
                    <a:pt x="456" y="726"/>
                  </a:lnTo>
                  <a:lnTo>
                    <a:pt x="456" y="714"/>
                  </a:lnTo>
                  <a:lnTo>
                    <a:pt x="450" y="690"/>
                  </a:lnTo>
                  <a:lnTo>
                    <a:pt x="432" y="666"/>
                  </a:lnTo>
                  <a:lnTo>
                    <a:pt x="432" y="660"/>
                  </a:lnTo>
                  <a:lnTo>
                    <a:pt x="420" y="648"/>
                  </a:lnTo>
                  <a:lnTo>
                    <a:pt x="414" y="636"/>
                  </a:lnTo>
                  <a:lnTo>
                    <a:pt x="408" y="630"/>
                  </a:lnTo>
                  <a:lnTo>
                    <a:pt x="402" y="624"/>
                  </a:lnTo>
                  <a:lnTo>
                    <a:pt x="396" y="618"/>
                  </a:lnTo>
                  <a:lnTo>
                    <a:pt x="384" y="612"/>
                  </a:lnTo>
                  <a:lnTo>
                    <a:pt x="378" y="612"/>
                  </a:lnTo>
                  <a:lnTo>
                    <a:pt x="366" y="612"/>
                  </a:lnTo>
                  <a:lnTo>
                    <a:pt x="366" y="606"/>
                  </a:lnTo>
                  <a:lnTo>
                    <a:pt x="366" y="612"/>
                  </a:lnTo>
                  <a:lnTo>
                    <a:pt x="366" y="618"/>
                  </a:lnTo>
                  <a:lnTo>
                    <a:pt x="354" y="624"/>
                  </a:lnTo>
                  <a:lnTo>
                    <a:pt x="348" y="624"/>
                  </a:lnTo>
                  <a:lnTo>
                    <a:pt x="342" y="618"/>
                  </a:lnTo>
                  <a:lnTo>
                    <a:pt x="336" y="618"/>
                  </a:lnTo>
                  <a:lnTo>
                    <a:pt x="336" y="624"/>
                  </a:lnTo>
                  <a:lnTo>
                    <a:pt x="330" y="630"/>
                  </a:lnTo>
                  <a:lnTo>
                    <a:pt x="324" y="636"/>
                  </a:lnTo>
                  <a:lnTo>
                    <a:pt x="318" y="636"/>
                  </a:lnTo>
                  <a:lnTo>
                    <a:pt x="312" y="630"/>
                  </a:lnTo>
                  <a:lnTo>
                    <a:pt x="306" y="630"/>
                  </a:lnTo>
                  <a:lnTo>
                    <a:pt x="306" y="618"/>
                  </a:lnTo>
                  <a:lnTo>
                    <a:pt x="294" y="618"/>
                  </a:lnTo>
                  <a:lnTo>
                    <a:pt x="294" y="612"/>
                  </a:lnTo>
                  <a:lnTo>
                    <a:pt x="288" y="618"/>
                  </a:lnTo>
                  <a:lnTo>
                    <a:pt x="288" y="612"/>
                  </a:lnTo>
                  <a:lnTo>
                    <a:pt x="282" y="612"/>
                  </a:lnTo>
                  <a:lnTo>
                    <a:pt x="276" y="606"/>
                  </a:lnTo>
                  <a:lnTo>
                    <a:pt x="270" y="606"/>
                  </a:lnTo>
                  <a:lnTo>
                    <a:pt x="270" y="600"/>
                  </a:lnTo>
                  <a:lnTo>
                    <a:pt x="270" y="594"/>
                  </a:lnTo>
                  <a:lnTo>
                    <a:pt x="264" y="594"/>
                  </a:lnTo>
                  <a:lnTo>
                    <a:pt x="258" y="588"/>
                  </a:lnTo>
                  <a:lnTo>
                    <a:pt x="252" y="582"/>
                  </a:lnTo>
                  <a:lnTo>
                    <a:pt x="246" y="576"/>
                  </a:lnTo>
                  <a:lnTo>
                    <a:pt x="234" y="558"/>
                  </a:lnTo>
                  <a:lnTo>
                    <a:pt x="222" y="546"/>
                  </a:lnTo>
                  <a:lnTo>
                    <a:pt x="216" y="540"/>
                  </a:lnTo>
                  <a:lnTo>
                    <a:pt x="210" y="540"/>
                  </a:lnTo>
                  <a:lnTo>
                    <a:pt x="204" y="534"/>
                  </a:lnTo>
                  <a:lnTo>
                    <a:pt x="210" y="534"/>
                  </a:lnTo>
                  <a:lnTo>
                    <a:pt x="216" y="540"/>
                  </a:lnTo>
                  <a:lnTo>
                    <a:pt x="222" y="540"/>
                  </a:lnTo>
                  <a:lnTo>
                    <a:pt x="222" y="534"/>
                  </a:lnTo>
                  <a:lnTo>
                    <a:pt x="228" y="534"/>
                  </a:lnTo>
                  <a:lnTo>
                    <a:pt x="222" y="528"/>
                  </a:lnTo>
                  <a:lnTo>
                    <a:pt x="228" y="522"/>
                  </a:lnTo>
                  <a:lnTo>
                    <a:pt x="234" y="522"/>
                  </a:lnTo>
                  <a:lnTo>
                    <a:pt x="234" y="528"/>
                  </a:lnTo>
                  <a:lnTo>
                    <a:pt x="240" y="522"/>
                  </a:lnTo>
                  <a:lnTo>
                    <a:pt x="234" y="522"/>
                  </a:lnTo>
                  <a:lnTo>
                    <a:pt x="234" y="516"/>
                  </a:lnTo>
                  <a:lnTo>
                    <a:pt x="228" y="516"/>
                  </a:lnTo>
                  <a:lnTo>
                    <a:pt x="234" y="516"/>
                  </a:lnTo>
                  <a:lnTo>
                    <a:pt x="234" y="510"/>
                  </a:lnTo>
                  <a:lnTo>
                    <a:pt x="234" y="504"/>
                  </a:lnTo>
                  <a:lnTo>
                    <a:pt x="240" y="504"/>
                  </a:lnTo>
                  <a:lnTo>
                    <a:pt x="246" y="504"/>
                  </a:lnTo>
                  <a:lnTo>
                    <a:pt x="252" y="510"/>
                  </a:lnTo>
                  <a:lnTo>
                    <a:pt x="252" y="504"/>
                  </a:lnTo>
                  <a:lnTo>
                    <a:pt x="258" y="498"/>
                  </a:lnTo>
                  <a:lnTo>
                    <a:pt x="264" y="498"/>
                  </a:lnTo>
                  <a:lnTo>
                    <a:pt x="264" y="492"/>
                  </a:lnTo>
                  <a:lnTo>
                    <a:pt x="258" y="492"/>
                  </a:lnTo>
                  <a:lnTo>
                    <a:pt x="270" y="486"/>
                  </a:lnTo>
                  <a:lnTo>
                    <a:pt x="276" y="486"/>
                  </a:lnTo>
                  <a:lnTo>
                    <a:pt x="270" y="486"/>
                  </a:lnTo>
                  <a:lnTo>
                    <a:pt x="276" y="480"/>
                  </a:lnTo>
                  <a:lnTo>
                    <a:pt x="276" y="474"/>
                  </a:lnTo>
                  <a:lnTo>
                    <a:pt x="282" y="474"/>
                  </a:lnTo>
                  <a:lnTo>
                    <a:pt x="288" y="474"/>
                  </a:lnTo>
                  <a:lnTo>
                    <a:pt x="288" y="468"/>
                  </a:lnTo>
                  <a:lnTo>
                    <a:pt x="294" y="468"/>
                  </a:lnTo>
                  <a:lnTo>
                    <a:pt x="300" y="462"/>
                  </a:lnTo>
                  <a:lnTo>
                    <a:pt x="306" y="462"/>
                  </a:lnTo>
                  <a:lnTo>
                    <a:pt x="306" y="456"/>
                  </a:lnTo>
                  <a:lnTo>
                    <a:pt x="312" y="450"/>
                  </a:lnTo>
                  <a:lnTo>
                    <a:pt x="318" y="450"/>
                  </a:lnTo>
                  <a:lnTo>
                    <a:pt x="312" y="444"/>
                  </a:lnTo>
                  <a:lnTo>
                    <a:pt x="312" y="438"/>
                  </a:lnTo>
                  <a:lnTo>
                    <a:pt x="312" y="444"/>
                  </a:lnTo>
                  <a:lnTo>
                    <a:pt x="312" y="450"/>
                  </a:lnTo>
                  <a:lnTo>
                    <a:pt x="300" y="456"/>
                  </a:lnTo>
                  <a:lnTo>
                    <a:pt x="300" y="462"/>
                  </a:lnTo>
                  <a:lnTo>
                    <a:pt x="294" y="462"/>
                  </a:lnTo>
                  <a:lnTo>
                    <a:pt x="288" y="462"/>
                  </a:lnTo>
                  <a:lnTo>
                    <a:pt x="282" y="462"/>
                  </a:lnTo>
                  <a:lnTo>
                    <a:pt x="282" y="468"/>
                  </a:lnTo>
                  <a:lnTo>
                    <a:pt x="276" y="468"/>
                  </a:lnTo>
                  <a:lnTo>
                    <a:pt x="276" y="474"/>
                  </a:lnTo>
                  <a:lnTo>
                    <a:pt x="276" y="480"/>
                  </a:lnTo>
                  <a:lnTo>
                    <a:pt x="270" y="480"/>
                  </a:lnTo>
                  <a:lnTo>
                    <a:pt x="264" y="480"/>
                  </a:lnTo>
                  <a:lnTo>
                    <a:pt x="264" y="486"/>
                  </a:lnTo>
                  <a:lnTo>
                    <a:pt x="258" y="492"/>
                  </a:lnTo>
                  <a:lnTo>
                    <a:pt x="252" y="492"/>
                  </a:lnTo>
                  <a:lnTo>
                    <a:pt x="252" y="498"/>
                  </a:lnTo>
                  <a:lnTo>
                    <a:pt x="246" y="498"/>
                  </a:lnTo>
                  <a:lnTo>
                    <a:pt x="240" y="498"/>
                  </a:lnTo>
                  <a:lnTo>
                    <a:pt x="234" y="498"/>
                  </a:lnTo>
                  <a:lnTo>
                    <a:pt x="234" y="504"/>
                  </a:lnTo>
                  <a:lnTo>
                    <a:pt x="228" y="504"/>
                  </a:lnTo>
                  <a:lnTo>
                    <a:pt x="228" y="510"/>
                  </a:lnTo>
                  <a:lnTo>
                    <a:pt x="222" y="510"/>
                  </a:lnTo>
                  <a:lnTo>
                    <a:pt x="216" y="510"/>
                  </a:lnTo>
                  <a:lnTo>
                    <a:pt x="216" y="516"/>
                  </a:lnTo>
                  <a:lnTo>
                    <a:pt x="210" y="516"/>
                  </a:lnTo>
                  <a:lnTo>
                    <a:pt x="210" y="522"/>
                  </a:lnTo>
                  <a:lnTo>
                    <a:pt x="204" y="522"/>
                  </a:lnTo>
                  <a:lnTo>
                    <a:pt x="204" y="516"/>
                  </a:lnTo>
                  <a:lnTo>
                    <a:pt x="198" y="516"/>
                  </a:lnTo>
                  <a:lnTo>
                    <a:pt x="186" y="516"/>
                  </a:lnTo>
                  <a:lnTo>
                    <a:pt x="192" y="522"/>
                  </a:lnTo>
                  <a:lnTo>
                    <a:pt x="204" y="528"/>
                  </a:lnTo>
                  <a:lnTo>
                    <a:pt x="204" y="534"/>
                  </a:lnTo>
                  <a:lnTo>
                    <a:pt x="192" y="522"/>
                  </a:lnTo>
                  <a:lnTo>
                    <a:pt x="186" y="516"/>
                  </a:lnTo>
                  <a:lnTo>
                    <a:pt x="180" y="516"/>
                  </a:lnTo>
                  <a:lnTo>
                    <a:pt x="180" y="510"/>
                  </a:lnTo>
                  <a:lnTo>
                    <a:pt x="174" y="516"/>
                  </a:lnTo>
                  <a:lnTo>
                    <a:pt x="168" y="510"/>
                  </a:lnTo>
                  <a:lnTo>
                    <a:pt x="162" y="510"/>
                  </a:lnTo>
                  <a:lnTo>
                    <a:pt x="156" y="510"/>
                  </a:lnTo>
                  <a:lnTo>
                    <a:pt x="150" y="510"/>
                  </a:lnTo>
                  <a:lnTo>
                    <a:pt x="138" y="510"/>
                  </a:lnTo>
                  <a:lnTo>
                    <a:pt x="126" y="510"/>
                  </a:lnTo>
                  <a:lnTo>
                    <a:pt x="120" y="510"/>
                  </a:lnTo>
                  <a:lnTo>
                    <a:pt x="108" y="510"/>
                  </a:lnTo>
                  <a:lnTo>
                    <a:pt x="102" y="516"/>
                  </a:lnTo>
                  <a:lnTo>
                    <a:pt x="96" y="516"/>
                  </a:lnTo>
                  <a:lnTo>
                    <a:pt x="96" y="522"/>
                  </a:lnTo>
                  <a:lnTo>
                    <a:pt x="90" y="522"/>
                  </a:lnTo>
                  <a:lnTo>
                    <a:pt x="84" y="528"/>
                  </a:lnTo>
                  <a:lnTo>
                    <a:pt x="78" y="534"/>
                  </a:lnTo>
                  <a:lnTo>
                    <a:pt x="72" y="540"/>
                  </a:lnTo>
                  <a:lnTo>
                    <a:pt x="66" y="540"/>
                  </a:lnTo>
                  <a:lnTo>
                    <a:pt x="54" y="534"/>
                  </a:lnTo>
                  <a:lnTo>
                    <a:pt x="48" y="534"/>
                  </a:lnTo>
                  <a:lnTo>
                    <a:pt x="36" y="528"/>
                  </a:lnTo>
                  <a:lnTo>
                    <a:pt x="30" y="528"/>
                  </a:lnTo>
                  <a:lnTo>
                    <a:pt x="24" y="528"/>
                  </a:lnTo>
                  <a:lnTo>
                    <a:pt x="18" y="522"/>
                  </a:lnTo>
                  <a:lnTo>
                    <a:pt x="12" y="522"/>
                  </a:lnTo>
                  <a:lnTo>
                    <a:pt x="6" y="522"/>
                  </a:lnTo>
                  <a:lnTo>
                    <a:pt x="6" y="516"/>
                  </a:lnTo>
                  <a:lnTo>
                    <a:pt x="12" y="516"/>
                  </a:lnTo>
                  <a:lnTo>
                    <a:pt x="12" y="510"/>
                  </a:lnTo>
                  <a:lnTo>
                    <a:pt x="12" y="504"/>
                  </a:lnTo>
                  <a:lnTo>
                    <a:pt x="12" y="498"/>
                  </a:lnTo>
                  <a:lnTo>
                    <a:pt x="6" y="504"/>
                  </a:lnTo>
                  <a:lnTo>
                    <a:pt x="0" y="498"/>
                  </a:lnTo>
                  <a:lnTo>
                    <a:pt x="0" y="492"/>
                  </a:lnTo>
                  <a:lnTo>
                    <a:pt x="6" y="486"/>
                  </a:lnTo>
                  <a:lnTo>
                    <a:pt x="12" y="480"/>
                  </a:lnTo>
                  <a:lnTo>
                    <a:pt x="18" y="474"/>
                  </a:lnTo>
                  <a:lnTo>
                    <a:pt x="24" y="468"/>
                  </a:lnTo>
                  <a:lnTo>
                    <a:pt x="24" y="462"/>
                  </a:lnTo>
                  <a:lnTo>
                    <a:pt x="30" y="462"/>
                  </a:lnTo>
                  <a:lnTo>
                    <a:pt x="30" y="456"/>
                  </a:lnTo>
                  <a:lnTo>
                    <a:pt x="42" y="450"/>
                  </a:lnTo>
                  <a:lnTo>
                    <a:pt x="42" y="444"/>
                  </a:lnTo>
                  <a:lnTo>
                    <a:pt x="48" y="444"/>
                  </a:lnTo>
                  <a:lnTo>
                    <a:pt x="54" y="438"/>
                  </a:lnTo>
                  <a:lnTo>
                    <a:pt x="60" y="438"/>
                  </a:lnTo>
                  <a:lnTo>
                    <a:pt x="66" y="432"/>
                  </a:lnTo>
                  <a:lnTo>
                    <a:pt x="72" y="426"/>
                  </a:lnTo>
                  <a:lnTo>
                    <a:pt x="78" y="426"/>
                  </a:lnTo>
                  <a:lnTo>
                    <a:pt x="84" y="420"/>
                  </a:lnTo>
                  <a:lnTo>
                    <a:pt x="90" y="420"/>
                  </a:lnTo>
                  <a:lnTo>
                    <a:pt x="90" y="414"/>
                  </a:lnTo>
                  <a:lnTo>
                    <a:pt x="96" y="414"/>
                  </a:lnTo>
                  <a:lnTo>
                    <a:pt x="108" y="408"/>
                  </a:lnTo>
                  <a:lnTo>
                    <a:pt x="114" y="402"/>
                  </a:lnTo>
                  <a:lnTo>
                    <a:pt x="120" y="402"/>
                  </a:lnTo>
                  <a:lnTo>
                    <a:pt x="126" y="402"/>
                  </a:lnTo>
                  <a:lnTo>
                    <a:pt x="126" y="396"/>
                  </a:lnTo>
                  <a:lnTo>
                    <a:pt x="132" y="402"/>
                  </a:lnTo>
                  <a:lnTo>
                    <a:pt x="138" y="402"/>
                  </a:lnTo>
                  <a:lnTo>
                    <a:pt x="144" y="402"/>
                  </a:lnTo>
                  <a:lnTo>
                    <a:pt x="144" y="396"/>
                  </a:lnTo>
                  <a:lnTo>
                    <a:pt x="144" y="390"/>
                  </a:lnTo>
                  <a:lnTo>
                    <a:pt x="150" y="390"/>
                  </a:lnTo>
                  <a:lnTo>
                    <a:pt x="144" y="384"/>
                  </a:lnTo>
                  <a:lnTo>
                    <a:pt x="138" y="384"/>
                  </a:lnTo>
                  <a:lnTo>
                    <a:pt x="150" y="372"/>
                  </a:lnTo>
                  <a:lnTo>
                    <a:pt x="156" y="372"/>
                  </a:lnTo>
                  <a:lnTo>
                    <a:pt x="162" y="366"/>
                  </a:lnTo>
                  <a:lnTo>
                    <a:pt x="168" y="354"/>
                  </a:lnTo>
                  <a:lnTo>
                    <a:pt x="174" y="354"/>
                  </a:lnTo>
                  <a:lnTo>
                    <a:pt x="186" y="348"/>
                  </a:lnTo>
                  <a:lnTo>
                    <a:pt x="186" y="342"/>
                  </a:lnTo>
                  <a:lnTo>
                    <a:pt x="192" y="342"/>
                  </a:lnTo>
                  <a:lnTo>
                    <a:pt x="198" y="336"/>
                  </a:lnTo>
                  <a:lnTo>
                    <a:pt x="210" y="330"/>
                  </a:lnTo>
                  <a:lnTo>
                    <a:pt x="210" y="324"/>
                  </a:lnTo>
                  <a:lnTo>
                    <a:pt x="216" y="330"/>
                  </a:lnTo>
                  <a:lnTo>
                    <a:pt x="222" y="324"/>
                  </a:lnTo>
                  <a:lnTo>
                    <a:pt x="228" y="318"/>
                  </a:lnTo>
                  <a:lnTo>
                    <a:pt x="234" y="318"/>
                  </a:lnTo>
                  <a:lnTo>
                    <a:pt x="240" y="312"/>
                  </a:lnTo>
                  <a:lnTo>
                    <a:pt x="246" y="312"/>
                  </a:lnTo>
                  <a:lnTo>
                    <a:pt x="252" y="306"/>
                  </a:lnTo>
                  <a:lnTo>
                    <a:pt x="258" y="306"/>
                  </a:lnTo>
                  <a:lnTo>
                    <a:pt x="264" y="300"/>
                  </a:lnTo>
                  <a:lnTo>
                    <a:pt x="270" y="294"/>
                  </a:lnTo>
                  <a:lnTo>
                    <a:pt x="276" y="276"/>
                  </a:lnTo>
                  <a:lnTo>
                    <a:pt x="276" y="264"/>
                  </a:lnTo>
                  <a:lnTo>
                    <a:pt x="282" y="258"/>
                  </a:lnTo>
                  <a:lnTo>
                    <a:pt x="282" y="264"/>
                  </a:lnTo>
                  <a:lnTo>
                    <a:pt x="282" y="270"/>
                  </a:lnTo>
                  <a:lnTo>
                    <a:pt x="288" y="276"/>
                  </a:lnTo>
                  <a:lnTo>
                    <a:pt x="294" y="282"/>
                  </a:lnTo>
                  <a:lnTo>
                    <a:pt x="300" y="288"/>
                  </a:lnTo>
                  <a:lnTo>
                    <a:pt x="312" y="282"/>
                  </a:lnTo>
                  <a:lnTo>
                    <a:pt x="324" y="282"/>
                  </a:lnTo>
                  <a:lnTo>
                    <a:pt x="330" y="276"/>
                  </a:lnTo>
                  <a:lnTo>
                    <a:pt x="336" y="270"/>
                  </a:lnTo>
                  <a:lnTo>
                    <a:pt x="348" y="270"/>
                  </a:lnTo>
                  <a:lnTo>
                    <a:pt x="354" y="264"/>
                  </a:lnTo>
                  <a:lnTo>
                    <a:pt x="360" y="258"/>
                  </a:lnTo>
                  <a:lnTo>
                    <a:pt x="366" y="252"/>
                  </a:lnTo>
                  <a:lnTo>
                    <a:pt x="378" y="246"/>
                  </a:lnTo>
                  <a:lnTo>
                    <a:pt x="378" y="240"/>
                  </a:lnTo>
                  <a:lnTo>
                    <a:pt x="384" y="240"/>
                  </a:lnTo>
                  <a:lnTo>
                    <a:pt x="390" y="234"/>
                  </a:lnTo>
                  <a:lnTo>
                    <a:pt x="396" y="234"/>
                  </a:lnTo>
                  <a:lnTo>
                    <a:pt x="390" y="240"/>
                  </a:lnTo>
                  <a:lnTo>
                    <a:pt x="384" y="240"/>
                  </a:lnTo>
                  <a:lnTo>
                    <a:pt x="378" y="246"/>
                  </a:lnTo>
                  <a:lnTo>
                    <a:pt x="378" y="252"/>
                  </a:lnTo>
                  <a:lnTo>
                    <a:pt x="378" y="246"/>
                  </a:lnTo>
                  <a:lnTo>
                    <a:pt x="384" y="246"/>
                  </a:lnTo>
                  <a:lnTo>
                    <a:pt x="384" y="240"/>
                  </a:lnTo>
                  <a:lnTo>
                    <a:pt x="390" y="240"/>
                  </a:lnTo>
                  <a:lnTo>
                    <a:pt x="390" y="246"/>
                  </a:lnTo>
                  <a:lnTo>
                    <a:pt x="396" y="240"/>
                  </a:lnTo>
                  <a:lnTo>
                    <a:pt x="402" y="234"/>
                  </a:lnTo>
                  <a:lnTo>
                    <a:pt x="402" y="228"/>
                  </a:lnTo>
                  <a:lnTo>
                    <a:pt x="408" y="228"/>
                  </a:lnTo>
                  <a:lnTo>
                    <a:pt x="414" y="228"/>
                  </a:lnTo>
                  <a:lnTo>
                    <a:pt x="414" y="234"/>
                  </a:lnTo>
                  <a:lnTo>
                    <a:pt x="420" y="234"/>
                  </a:lnTo>
                  <a:lnTo>
                    <a:pt x="426" y="234"/>
                  </a:lnTo>
                  <a:lnTo>
                    <a:pt x="426" y="228"/>
                  </a:lnTo>
                  <a:lnTo>
                    <a:pt x="426" y="234"/>
                  </a:lnTo>
                  <a:lnTo>
                    <a:pt x="432" y="240"/>
                  </a:lnTo>
                  <a:lnTo>
                    <a:pt x="432" y="234"/>
                  </a:lnTo>
                  <a:lnTo>
                    <a:pt x="438" y="228"/>
                  </a:lnTo>
                  <a:lnTo>
                    <a:pt x="438" y="222"/>
                  </a:lnTo>
                  <a:lnTo>
                    <a:pt x="444" y="216"/>
                  </a:lnTo>
                  <a:lnTo>
                    <a:pt x="444" y="222"/>
                  </a:lnTo>
                  <a:lnTo>
                    <a:pt x="456" y="210"/>
                  </a:lnTo>
                  <a:lnTo>
                    <a:pt x="456" y="204"/>
                  </a:lnTo>
                  <a:lnTo>
                    <a:pt x="462" y="204"/>
                  </a:lnTo>
                  <a:lnTo>
                    <a:pt x="462" y="210"/>
                  </a:lnTo>
                  <a:lnTo>
                    <a:pt x="468" y="210"/>
                  </a:lnTo>
                  <a:lnTo>
                    <a:pt x="468" y="216"/>
                  </a:lnTo>
                  <a:lnTo>
                    <a:pt x="474" y="216"/>
                  </a:lnTo>
                  <a:lnTo>
                    <a:pt x="480" y="216"/>
                  </a:lnTo>
                  <a:lnTo>
                    <a:pt x="480" y="222"/>
                  </a:lnTo>
                  <a:lnTo>
                    <a:pt x="486" y="228"/>
                  </a:lnTo>
                  <a:lnTo>
                    <a:pt x="492" y="228"/>
                  </a:lnTo>
                  <a:lnTo>
                    <a:pt x="492" y="222"/>
                  </a:lnTo>
                  <a:lnTo>
                    <a:pt x="486" y="198"/>
                  </a:lnTo>
                  <a:lnTo>
                    <a:pt x="486" y="192"/>
                  </a:lnTo>
                  <a:lnTo>
                    <a:pt x="492" y="192"/>
                  </a:lnTo>
                  <a:lnTo>
                    <a:pt x="492" y="198"/>
                  </a:lnTo>
                  <a:lnTo>
                    <a:pt x="510" y="186"/>
                  </a:lnTo>
                  <a:lnTo>
                    <a:pt x="510" y="180"/>
                  </a:lnTo>
                  <a:lnTo>
                    <a:pt x="516" y="186"/>
                  </a:lnTo>
                  <a:lnTo>
                    <a:pt x="522" y="186"/>
                  </a:lnTo>
                  <a:lnTo>
                    <a:pt x="516" y="180"/>
                  </a:lnTo>
                  <a:lnTo>
                    <a:pt x="516" y="168"/>
                  </a:lnTo>
                  <a:lnTo>
                    <a:pt x="510" y="168"/>
                  </a:lnTo>
                  <a:lnTo>
                    <a:pt x="504" y="168"/>
                  </a:lnTo>
                  <a:lnTo>
                    <a:pt x="498" y="168"/>
                  </a:lnTo>
                  <a:lnTo>
                    <a:pt x="492" y="168"/>
                  </a:lnTo>
                  <a:lnTo>
                    <a:pt x="486" y="168"/>
                  </a:lnTo>
                  <a:lnTo>
                    <a:pt x="480" y="168"/>
                  </a:lnTo>
                  <a:lnTo>
                    <a:pt x="474" y="168"/>
                  </a:lnTo>
                  <a:lnTo>
                    <a:pt x="468" y="174"/>
                  </a:lnTo>
                  <a:lnTo>
                    <a:pt x="462" y="174"/>
                  </a:lnTo>
                  <a:lnTo>
                    <a:pt x="462" y="168"/>
                  </a:lnTo>
                  <a:lnTo>
                    <a:pt x="468" y="168"/>
                  </a:lnTo>
                  <a:lnTo>
                    <a:pt x="468" y="162"/>
                  </a:lnTo>
                  <a:lnTo>
                    <a:pt x="468" y="156"/>
                  </a:lnTo>
                  <a:lnTo>
                    <a:pt x="468" y="150"/>
                  </a:lnTo>
                  <a:lnTo>
                    <a:pt x="468" y="144"/>
                  </a:lnTo>
                  <a:lnTo>
                    <a:pt x="462" y="144"/>
                  </a:lnTo>
                  <a:lnTo>
                    <a:pt x="462" y="138"/>
                  </a:lnTo>
                  <a:lnTo>
                    <a:pt x="462" y="132"/>
                  </a:lnTo>
                  <a:lnTo>
                    <a:pt x="468" y="138"/>
                  </a:lnTo>
                  <a:lnTo>
                    <a:pt x="468" y="132"/>
                  </a:lnTo>
                  <a:lnTo>
                    <a:pt x="468" y="126"/>
                  </a:lnTo>
                  <a:lnTo>
                    <a:pt x="468" y="132"/>
                  </a:lnTo>
                  <a:lnTo>
                    <a:pt x="462" y="132"/>
                  </a:lnTo>
                  <a:lnTo>
                    <a:pt x="462" y="126"/>
                  </a:lnTo>
                  <a:lnTo>
                    <a:pt x="462" y="120"/>
                  </a:lnTo>
                  <a:lnTo>
                    <a:pt x="462" y="114"/>
                  </a:lnTo>
                  <a:lnTo>
                    <a:pt x="462" y="108"/>
                  </a:lnTo>
                  <a:lnTo>
                    <a:pt x="462" y="102"/>
                  </a:lnTo>
                  <a:lnTo>
                    <a:pt x="468" y="96"/>
                  </a:lnTo>
                  <a:lnTo>
                    <a:pt x="474" y="96"/>
                  </a:lnTo>
                  <a:lnTo>
                    <a:pt x="468" y="90"/>
                  </a:lnTo>
                  <a:lnTo>
                    <a:pt x="468" y="84"/>
                  </a:lnTo>
                  <a:lnTo>
                    <a:pt x="468" y="78"/>
                  </a:lnTo>
                  <a:lnTo>
                    <a:pt x="462" y="72"/>
                  </a:lnTo>
                  <a:lnTo>
                    <a:pt x="462" y="60"/>
                  </a:lnTo>
                  <a:lnTo>
                    <a:pt x="468" y="60"/>
                  </a:lnTo>
                  <a:lnTo>
                    <a:pt x="468" y="48"/>
                  </a:lnTo>
                  <a:lnTo>
                    <a:pt x="468" y="36"/>
                  </a:lnTo>
                  <a:lnTo>
                    <a:pt x="468" y="24"/>
                  </a:lnTo>
                  <a:lnTo>
                    <a:pt x="468" y="18"/>
                  </a:lnTo>
                  <a:lnTo>
                    <a:pt x="462" y="6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6"/>
                  </a:lnTo>
                  <a:lnTo>
                    <a:pt x="474" y="12"/>
                  </a:lnTo>
                  <a:lnTo>
                    <a:pt x="480" y="12"/>
                  </a:lnTo>
                  <a:lnTo>
                    <a:pt x="480" y="18"/>
                  </a:lnTo>
                  <a:lnTo>
                    <a:pt x="492" y="24"/>
                  </a:lnTo>
                  <a:lnTo>
                    <a:pt x="498" y="30"/>
                  </a:lnTo>
                  <a:lnTo>
                    <a:pt x="498" y="42"/>
                  </a:lnTo>
                  <a:lnTo>
                    <a:pt x="504" y="42"/>
                  </a:lnTo>
                  <a:lnTo>
                    <a:pt x="504" y="36"/>
                  </a:lnTo>
                  <a:lnTo>
                    <a:pt x="504" y="42"/>
                  </a:lnTo>
                  <a:lnTo>
                    <a:pt x="504" y="48"/>
                  </a:lnTo>
                  <a:lnTo>
                    <a:pt x="510" y="54"/>
                  </a:lnTo>
                  <a:lnTo>
                    <a:pt x="516" y="60"/>
                  </a:lnTo>
                  <a:lnTo>
                    <a:pt x="516" y="54"/>
                  </a:lnTo>
                  <a:lnTo>
                    <a:pt x="522" y="54"/>
                  </a:lnTo>
                  <a:lnTo>
                    <a:pt x="528" y="60"/>
                  </a:lnTo>
                  <a:lnTo>
                    <a:pt x="522" y="60"/>
                  </a:lnTo>
                  <a:lnTo>
                    <a:pt x="528" y="66"/>
                  </a:lnTo>
                  <a:lnTo>
                    <a:pt x="534" y="72"/>
                  </a:lnTo>
                  <a:lnTo>
                    <a:pt x="540" y="66"/>
                  </a:lnTo>
                  <a:lnTo>
                    <a:pt x="540" y="60"/>
                  </a:lnTo>
                  <a:lnTo>
                    <a:pt x="540" y="54"/>
                  </a:lnTo>
                  <a:lnTo>
                    <a:pt x="540" y="48"/>
                  </a:lnTo>
                  <a:lnTo>
                    <a:pt x="540" y="36"/>
                  </a:lnTo>
                  <a:lnTo>
                    <a:pt x="534" y="36"/>
                  </a:lnTo>
                  <a:lnTo>
                    <a:pt x="540" y="36"/>
                  </a:lnTo>
                  <a:lnTo>
                    <a:pt x="546" y="42"/>
                  </a:lnTo>
                  <a:lnTo>
                    <a:pt x="552" y="42"/>
                  </a:lnTo>
                  <a:lnTo>
                    <a:pt x="552" y="48"/>
                  </a:lnTo>
                  <a:lnTo>
                    <a:pt x="552" y="42"/>
                  </a:lnTo>
                  <a:lnTo>
                    <a:pt x="558" y="42"/>
                  </a:lnTo>
                  <a:lnTo>
                    <a:pt x="558" y="54"/>
                  </a:lnTo>
                  <a:lnTo>
                    <a:pt x="552" y="66"/>
                  </a:lnTo>
                  <a:lnTo>
                    <a:pt x="552" y="72"/>
                  </a:lnTo>
                  <a:lnTo>
                    <a:pt x="552" y="78"/>
                  </a:lnTo>
                  <a:lnTo>
                    <a:pt x="546" y="78"/>
                  </a:lnTo>
                  <a:lnTo>
                    <a:pt x="546" y="72"/>
                  </a:lnTo>
                  <a:lnTo>
                    <a:pt x="546" y="78"/>
                  </a:lnTo>
                  <a:lnTo>
                    <a:pt x="540" y="78"/>
                  </a:lnTo>
                  <a:lnTo>
                    <a:pt x="540" y="84"/>
                  </a:lnTo>
                  <a:lnTo>
                    <a:pt x="546" y="78"/>
                  </a:lnTo>
                  <a:lnTo>
                    <a:pt x="552" y="78"/>
                  </a:lnTo>
                  <a:lnTo>
                    <a:pt x="558" y="84"/>
                  </a:lnTo>
                  <a:lnTo>
                    <a:pt x="570" y="96"/>
                  </a:lnTo>
                  <a:lnTo>
                    <a:pt x="570" y="102"/>
                  </a:lnTo>
                  <a:lnTo>
                    <a:pt x="570" y="108"/>
                  </a:lnTo>
                  <a:lnTo>
                    <a:pt x="564" y="108"/>
                  </a:lnTo>
                  <a:lnTo>
                    <a:pt x="570" y="108"/>
                  </a:lnTo>
                  <a:lnTo>
                    <a:pt x="576" y="114"/>
                  </a:lnTo>
                  <a:lnTo>
                    <a:pt x="570" y="114"/>
                  </a:lnTo>
                  <a:lnTo>
                    <a:pt x="570" y="120"/>
                  </a:lnTo>
                  <a:lnTo>
                    <a:pt x="564" y="120"/>
                  </a:lnTo>
                  <a:lnTo>
                    <a:pt x="564" y="126"/>
                  </a:lnTo>
                  <a:lnTo>
                    <a:pt x="570" y="126"/>
                  </a:lnTo>
                  <a:lnTo>
                    <a:pt x="570" y="120"/>
                  </a:lnTo>
                  <a:lnTo>
                    <a:pt x="576" y="126"/>
                  </a:lnTo>
                  <a:lnTo>
                    <a:pt x="576" y="120"/>
                  </a:lnTo>
                  <a:lnTo>
                    <a:pt x="582" y="120"/>
                  </a:lnTo>
                  <a:lnTo>
                    <a:pt x="576" y="114"/>
                  </a:lnTo>
                  <a:lnTo>
                    <a:pt x="576" y="108"/>
                  </a:lnTo>
                  <a:lnTo>
                    <a:pt x="582" y="102"/>
                  </a:lnTo>
                  <a:lnTo>
                    <a:pt x="588" y="102"/>
                  </a:lnTo>
                  <a:lnTo>
                    <a:pt x="594" y="102"/>
                  </a:lnTo>
                  <a:lnTo>
                    <a:pt x="588" y="102"/>
                  </a:lnTo>
                  <a:lnTo>
                    <a:pt x="588" y="108"/>
                  </a:lnTo>
                  <a:lnTo>
                    <a:pt x="588" y="114"/>
                  </a:lnTo>
                  <a:lnTo>
                    <a:pt x="594" y="114"/>
                  </a:lnTo>
                  <a:lnTo>
                    <a:pt x="588" y="114"/>
                  </a:lnTo>
                  <a:lnTo>
                    <a:pt x="588" y="120"/>
                  </a:lnTo>
                  <a:lnTo>
                    <a:pt x="594" y="120"/>
                  </a:lnTo>
                  <a:lnTo>
                    <a:pt x="594" y="126"/>
                  </a:lnTo>
                  <a:lnTo>
                    <a:pt x="594" y="120"/>
                  </a:lnTo>
                  <a:lnTo>
                    <a:pt x="600" y="120"/>
                  </a:lnTo>
                  <a:lnTo>
                    <a:pt x="606" y="126"/>
                  </a:lnTo>
                  <a:lnTo>
                    <a:pt x="612" y="126"/>
                  </a:lnTo>
                  <a:lnTo>
                    <a:pt x="606" y="120"/>
                  </a:lnTo>
                  <a:lnTo>
                    <a:pt x="600" y="114"/>
                  </a:lnTo>
                  <a:lnTo>
                    <a:pt x="594" y="114"/>
                  </a:lnTo>
                  <a:lnTo>
                    <a:pt x="600" y="108"/>
                  </a:lnTo>
                  <a:lnTo>
                    <a:pt x="594" y="108"/>
                  </a:lnTo>
                  <a:lnTo>
                    <a:pt x="600" y="108"/>
                  </a:lnTo>
                  <a:lnTo>
                    <a:pt x="600" y="102"/>
                  </a:lnTo>
                  <a:lnTo>
                    <a:pt x="606" y="102"/>
                  </a:lnTo>
                  <a:lnTo>
                    <a:pt x="612" y="102"/>
                  </a:lnTo>
                  <a:lnTo>
                    <a:pt x="612" y="108"/>
                  </a:lnTo>
                  <a:lnTo>
                    <a:pt x="618" y="108"/>
                  </a:lnTo>
                  <a:lnTo>
                    <a:pt x="624" y="108"/>
                  </a:lnTo>
                  <a:lnTo>
                    <a:pt x="624" y="102"/>
                  </a:lnTo>
                  <a:lnTo>
                    <a:pt x="618" y="102"/>
                  </a:lnTo>
                  <a:lnTo>
                    <a:pt x="612" y="102"/>
                  </a:lnTo>
                  <a:lnTo>
                    <a:pt x="606" y="96"/>
                  </a:lnTo>
                  <a:lnTo>
                    <a:pt x="606" y="102"/>
                  </a:lnTo>
                  <a:lnTo>
                    <a:pt x="606" y="96"/>
                  </a:lnTo>
                  <a:lnTo>
                    <a:pt x="600" y="96"/>
                  </a:lnTo>
                  <a:lnTo>
                    <a:pt x="600" y="102"/>
                  </a:lnTo>
                  <a:lnTo>
                    <a:pt x="600" y="96"/>
                  </a:lnTo>
                  <a:lnTo>
                    <a:pt x="594" y="96"/>
                  </a:lnTo>
                  <a:lnTo>
                    <a:pt x="594" y="90"/>
                  </a:lnTo>
                  <a:lnTo>
                    <a:pt x="594" y="84"/>
                  </a:lnTo>
                  <a:lnTo>
                    <a:pt x="612" y="84"/>
                  </a:lnTo>
                  <a:lnTo>
                    <a:pt x="618" y="84"/>
                  </a:lnTo>
                  <a:lnTo>
                    <a:pt x="624" y="84"/>
                  </a:lnTo>
                  <a:lnTo>
                    <a:pt x="630" y="84"/>
                  </a:lnTo>
                  <a:lnTo>
                    <a:pt x="630" y="90"/>
                  </a:lnTo>
                  <a:lnTo>
                    <a:pt x="636" y="90"/>
                  </a:lnTo>
                  <a:lnTo>
                    <a:pt x="642" y="96"/>
                  </a:lnTo>
                  <a:lnTo>
                    <a:pt x="636" y="102"/>
                  </a:lnTo>
                  <a:lnTo>
                    <a:pt x="636" y="108"/>
                  </a:lnTo>
                  <a:lnTo>
                    <a:pt x="642" y="108"/>
                  </a:lnTo>
                  <a:lnTo>
                    <a:pt x="648" y="108"/>
                  </a:lnTo>
                  <a:lnTo>
                    <a:pt x="648" y="102"/>
                  </a:lnTo>
                  <a:lnTo>
                    <a:pt x="648" y="96"/>
                  </a:lnTo>
                  <a:lnTo>
                    <a:pt x="648" y="90"/>
                  </a:lnTo>
                  <a:lnTo>
                    <a:pt x="648" y="96"/>
                  </a:lnTo>
                  <a:lnTo>
                    <a:pt x="654" y="102"/>
                  </a:lnTo>
                  <a:lnTo>
                    <a:pt x="654" y="108"/>
                  </a:lnTo>
                  <a:lnTo>
                    <a:pt x="654" y="114"/>
                  </a:lnTo>
                  <a:lnTo>
                    <a:pt x="660" y="114"/>
                  </a:lnTo>
                  <a:lnTo>
                    <a:pt x="666" y="120"/>
                  </a:lnTo>
                  <a:lnTo>
                    <a:pt x="666" y="126"/>
                  </a:lnTo>
                  <a:lnTo>
                    <a:pt x="660" y="126"/>
                  </a:lnTo>
                  <a:lnTo>
                    <a:pt x="660" y="132"/>
                  </a:lnTo>
                  <a:lnTo>
                    <a:pt x="666" y="132"/>
                  </a:lnTo>
                  <a:lnTo>
                    <a:pt x="672" y="126"/>
                  </a:lnTo>
                  <a:lnTo>
                    <a:pt x="678" y="126"/>
                  </a:lnTo>
                  <a:lnTo>
                    <a:pt x="678" y="138"/>
                  </a:lnTo>
                  <a:lnTo>
                    <a:pt x="684" y="138"/>
                  </a:lnTo>
                  <a:lnTo>
                    <a:pt x="678" y="144"/>
                  </a:lnTo>
                  <a:lnTo>
                    <a:pt x="678" y="138"/>
                  </a:lnTo>
                  <a:lnTo>
                    <a:pt x="672" y="138"/>
                  </a:lnTo>
                  <a:lnTo>
                    <a:pt x="672" y="144"/>
                  </a:lnTo>
                  <a:lnTo>
                    <a:pt x="672" y="150"/>
                  </a:lnTo>
                  <a:lnTo>
                    <a:pt x="678" y="150"/>
                  </a:lnTo>
                  <a:lnTo>
                    <a:pt x="684" y="144"/>
                  </a:lnTo>
                  <a:lnTo>
                    <a:pt x="690" y="138"/>
                  </a:lnTo>
                  <a:lnTo>
                    <a:pt x="690" y="144"/>
                  </a:lnTo>
                  <a:lnTo>
                    <a:pt x="684" y="150"/>
                  </a:lnTo>
                  <a:lnTo>
                    <a:pt x="678" y="150"/>
                  </a:lnTo>
                  <a:lnTo>
                    <a:pt x="678" y="156"/>
                  </a:lnTo>
                  <a:lnTo>
                    <a:pt x="672" y="156"/>
                  </a:lnTo>
                  <a:lnTo>
                    <a:pt x="666" y="156"/>
                  </a:lnTo>
                  <a:lnTo>
                    <a:pt x="666" y="150"/>
                  </a:lnTo>
                  <a:lnTo>
                    <a:pt x="660" y="150"/>
                  </a:lnTo>
                  <a:lnTo>
                    <a:pt x="654" y="150"/>
                  </a:lnTo>
                  <a:lnTo>
                    <a:pt x="654" y="156"/>
                  </a:lnTo>
                  <a:lnTo>
                    <a:pt x="660" y="156"/>
                  </a:lnTo>
                  <a:lnTo>
                    <a:pt x="666" y="168"/>
                  </a:lnTo>
                  <a:lnTo>
                    <a:pt x="672" y="168"/>
                  </a:lnTo>
                  <a:lnTo>
                    <a:pt x="678" y="168"/>
                  </a:lnTo>
                  <a:lnTo>
                    <a:pt x="672" y="174"/>
                  </a:lnTo>
                  <a:lnTo>
                    <a:pt x="672" y="180"/>
                  </a:lnTo>
                  <a:lnTo>
                    <a:pt x="678" y="180"/>
                  </a:lnTo>
                  <a:lnTo>
                    <a:pt x="678" y="174"/>
                  </a:lnTo>
                  <a:lnTo>
                    <a:pt x="684" y="174"/>
                  </a:lnTo>
                  <a:lnTo>
                    <a:pt x="690" y="180"/>
                  </a:lnTo>
                  <a:lnTo>
                    <a:pt x="690" y="174"/>
                  </a:lnTo>
                  <a:lnTo>
                    <a:pt x="684" y="174"/>
                  </a:lnTo>
                  <a:lnTo>
                    <a:pt x="696" y="174"/>
                  </a:lnTo>
                  <a:lnTo>
                    <a:pt x="696" y="168"/>
                  </a:lnTo>
                  <a:lnTo>
                    <a:pt x="702" y="168"/>
                  </a:lnTo>
                  <a:lnTo>
                    <a:pt x="702" y="174"/>
                  </a:lnTo>
                  <a:lnTo>
                    <a:pt x="708" y="174"/>
                  </a:lnTo>
                  <a:lnTo>
                    <a:pt x="702" y="168"/>
                  </a:lnTo>
                  <a:lnTo>
                    <a:pt x="702" y="162"/>
                  </a:lnTo>
                  <a:lnTo>
                    <a:pt x="702" y="156"/>
                  </a:lnTo>
                  <a:lnTo>
                    <a:pt x="696" y="156"/>
                  </a:lnTo>
                  <a:lnTo>
                    <a:pt x="696" y="150"/>
                  </a:lnTo>
                  <a:lnTo>
                    <a:pt x="696" y="144"/>
                  </a:lnTo>
                  <a:lnTo>
                    <a:pt x="696" y="138"/>
                  </a:lnTo>
                  <a:lnTo>
                    <a:pt x="690" y="138"/>
                  </a:lnTo>
                  <a:lnTo>
                    <a:pt x="690" y="132"/>
                  </a:lnTo>
                  <a:lnTo>
                    <a:pt x="690" y="126"/>
                  </a:lnTo>
                  <a:lnTo>
                    <a:pt x="684" y="126"/>
                  </a:lnTo>
                  <a:lnTo>
                    <a:pt x="684" y="132"/>
                  </a:lnTo>
                  <a:lnTo>
                    <a:pt x="678" y="126"/>
                  </a:lnTo>
                  <a:lnTo>
                    <a:pt x="672" y="120"/>
                  </a:lnTo>
                  <a:lnTo>
                    <a:pt x="672" y="114"/>
                  </a:lnTo>
                  <a:lnTo>
                    <a:pt x="666" y="114"/>
                  </a:lnTo>
                  <a:lnTo>
                    <a:pt x="666" y="108"/>
                  </a:lnTo>
                  <a:lnTo>
                    <a:pt x="660" y="108"/>
                  </a:lnTo>
                  <a:lnTo>
                    <a:pt x="660" y="102"/>
                  </a:lnTo>
                  <a:lnTo>
                    <a:pt x="666" y="102"/>
                  </a:lnTo>
                  <a:lnTo>
                    <a:pt x="672" y="102"/>
                  </a:lnTo>
                  <a:lnTo>
                    <a:pt x="672" y="108"/>
                  </a:lnTo>
                  <a:lnTo>
                    <a:pt x="678" y="108"/>
                  </a:lnTo>
                  <a:lnTo>
                    <a:pt x="684" y="108"/>
                  </a:lnTo>
                  <a:lnTo>
                    <a:pt x="690" y="108"/>
                  </a:lnTo>
                  <a:lnTo>
                    <a:pt x="696" y="114"/>
                  </a:lnTo>
                  <a:lnTo>
                    <a:pt x="702" y="120"/>
                  </a:lnTo>
                  <a:lnTo>
                    <a:pt x="702" y="114"/>
                  </a:lnTo>
                  <a:lnTo>
                    <a:pt x="708" y="120"/>
                  </a:lnTo>
                  <a:lnTo>
                    <a:pt x="714" y="120"/>
                  </a:lnTo>
                  <a:lnTo>
                    <a:pt x="714" y="126"/>
                  </a:lnTo>
                  <a:lnTo>
                    <a:pt x="708" y="126"/>
                  </a:lnTo>
                  <a:lnTo>
                    <a:pt x="708" y="132"/>
                  </a:lnTo>
                  <a:lnTo>
                    <a:pt x="708" y="138"/>
                  </a:lnTo>
                  <a:lnTo>
                    <a:pt x="714" y="138"/>
                  </a:lnTo>
                  <a:lnTo>
                    <a:pt x="714" y="144"/>
                  </a:lnTo>
                  <a:lnTo>
                    <a:pt x="714" y="150"/>
                  </a:lnTo>
                  <a:lnTo>
                    <a:pt x="720" y="156"/>
                  </a:lnTo>
                  <a:lnTo>
                    <a:pt x="720" y="150"/>
                  </a:lnTo>
                  <a:lnTo>
                    <a:pt x="714" y="144"/>
                  </a:lnTo>
                  <a:lnTo>
                    <a:pt x="720" y="144"/>
                  </a:lnTo>
                  <a:lnTo>
                    <a:pt x="714" y="138"/>
                  </a:lnTo>
                  <a:lnTo>
                    <a:pt x="714" y="132"/>
                  </a:lnTo>
                  <a:lnTo>
                    <a:pt x="720" y="132"/>
                  </a:lnTo>
                  <a:lnTo>
                    <a:pt x="726" y="132"/>
                  </a:lnTo>
                  <a:lnTo>
                    <a:pt x="720" y="126"/>
                  </a:lnTo>
                  <a:lnTo>
                    <a:pt x="720" y="120"/>
                  </a:lnTo>
                  <a:lnTo>
                    <a:pt x="726" y="120"/>
                  </a:lnTo>
                  <a:lnTo>
                    <a:pt x="726" y="114"/>
                  </a:lnTo>
                  <a:lnTo>
                    <a:pt x="732" y="114"/>
                  </a:lnTo>
                  <a:lnTo>
                    <a:pt x="726" y="120"/>
                  </a:lnTo>
                  <a:lnTo>
                    <a:pt x="726" y="126"/>
                  </a:lnTo>
                  <a:lnTo>
                    <a:pt x="726" y="138"/>
                  </a:lnTo>
                  <a:lnTo>
                    <a:pt x="732" y="138"/>
                  </a:lnTo>
                  <a:lnTo>
                    <a:pt x="738" y="144"/>
                  </a:lnTo>
                  <a:lnTo>
                    <a:pt x="744" y="144"/>
                  </a:lnTo>
                  <a:lnTo>
                    <a:pt x="750" y="150"/>
                  </a:lnTo>
                  <a:lnTo>
                    <a:pt x="750" y="144"/>
                  </a:lnTo>
                  <a:lnTo>
                    <a:pt x="756" y="144"/>
                  </a:lnTo>
                  <a:lnTo>
                    <a:pt x="750" y="132"/>
                  </a:lnTo>
                  <a:lnTo>
                    <a:pt x="756" y="132"/>
                  </a:lnTo>
                  <a:lnTo>
                    <a:pt x="750" y="126"/>
                  </a:lnTo>
                  <a:lnTo>
                    <a:pt x="756" y="126"/>
                  </a:lnTo>
                  <a:lnTo>
                    <a:pt x="756" y="120"/>
                  </a:lnTo>
                  <a:lnTo>
                    <a:pt x="762" y="126"/>
                  </a:lnTo>
                  <a:lnTo>
                    <a:pt x="768" y="126"/>
                  </a:lnTo>
                  <a:lnTo>
                    <a:pt x="768" y="132"/>
                  </a:lnTo>
                  <a:lnTo>
                    <a:pt x="774" y="132"/>
                  </a:lnTo>
                  <a:lnTo>
                    <a:pt x="780" y="144"/>
                  </a:lnTo>
                  <a:lnTo>
                    <a:pt x="774" y="144"/>
                  </a:lnTo>
                  <a:lnTo>
                    <a:pt x="768" y="144"/>
                  </a:lnTo>
                  <a:lnTo>
                    <a:pt x="762" y="144"/>
                  </a:lnTo>
                  <a:lnTo>
                    <a:pt x="762" y="138"/>
                  </a:lnTo>
                  <a:lnTo>
                    <a:pt x="756" y="138"/>
                  </a:lnTo>
                  <a:lnTo>
                    <a:pt x="762" y="138"/>
                  </a:lnTo>
                  <a:lnTo>
                    <a:pt x="762" y="144"/>
                  </a:lnTo>
                  <a:lnTo>
                    <a:pt x="762" y="150"/>
                  </a:lnTo>
                  <a:lnTo>
                    <a:pt x="762" y="156"/>
                  </a:lnTo>
                  <a:lnTo>
                    <a:pt x="768" y="150"/>
                  </a:lnTo>
                  <a:lnTo>
                    <a:pt x="762" y="150"/>
                  </a:lnTo>
                  <a:lnTo>
                    <a:pt x="768" y="150"/>
                  </a:lnTo>
                  <a:lnTo>
                    <a:pt x="768" y="156"/>
                  </a:lnTo>
                  <a:lnTo>
                    <a:pt x="774" y="156"/>
                  </a:lnTo>
                  <a:lnTo>
                    <a:pt x="774" y="150"/>
                  </a:lnTo>
                  <a:lnTo>
                    <a:pt x="780" y="150"/>
                  </a:lnTo>
                  <a:lnTo>
                    <a:pt x="780" y="156"/>
                  </a:lnTo>
                  <a:lnTo>
                    <a:pt x="792" y="162"/>
                  </a:lnTo>
                  <a:lnTo>
                    <a:pt x="792" y="168"/>
                  </a:lnTo>
                  <a:lnTo>
                    <a:pt x="792" y="174"/>
                  </a:lnTo>
                  <a:lnTo>
                    <a:pt x="786" y="174"/>
                  </a:lnTo>
                  <a:lnTo>
                    <a:pt x="780" y="174"/>
                  </a:lnTo>
                  <a:lnTo>
                    <a:pt x="786" y="180"/>
                  </a:lnTo>
                  <a:lnTo>
                    <a:pt x="786" y="186"/>
                  </a:lnTo>
                  <a:lnTo>
                    <a:pt x="780" y="186"/>
                  </a:lnTo>
                  <a:lnTo>
                    <a:pt x="780" y="180"/>
                  </a:lnTo>
                  <a:lnTo>
                    <a:pt x="774" y="186"/>
                  </a:lnTo>
                  <a:lnTo>
                    <a:pt x="774" y="180"/>
                  </a:lnTo>
                  <a:lnTo>
                    <a:pt x="774" y="174"/>
                  </a:lnTo>
                  <a:lnTo>
                    <a:pt x="774" y="180"/>
                  </a:lnTo>
                  <a:lnTo>
                    <a:pt x="768" y="186"/>
                  </a:lnTo>
                  <a:lnTo>
                    <a:pt x="774" y="192"/>
                  </a:lnTo>
                  <a:lnTo>
                    <a:pt x="768" y="192"/>
                  </a:lnTo>
                  <a:lnTo>
                    <a:pt x="768" y="198"/>
                  </a:lnTo>
                  <a:lnTo>
                    <a:pt x="762" y="198"/>
                  </a:lnTo>
                  <a:lnTo>
                    <a:pt x="768" y="198"/>
                  </a:lnTo>
                  <a:lnTo>
                    <a:pt x="768" y="204"/>
                  </a:lnTo>
                  <a:lnTo>
                    <a:pt x="774" y="198"/>
                  </a:lnTo>
                  <a:lnTo>
                    <a:pt x="780" y="192"/>
                  </a:lnTo>
                  <a:lnTo>
                    <a:pt x="780" y="198"/>
                  </a:lnTo>
                  <a:lnTo>
                    <a:pt x="780" y="204"/>
                  </a:lnTo>
                  <a:lnTo>
                    <a:pt x="774" y="210"/>
                  </a:lnTo>
                  <a:lnTo>
                    <a:pt x="780" y="210"/>
                  </a:lnTo>
                  <a:lnTo>
                    <a:pt x="780" y="204"/>
                  </a:lnTo>
                  <a:lnTo>
                    <a:pt x="786" y="204"/>
                  </a:lnTo>
                  <a:lnTo>
                    <a:pt x="786" y="198"/>
                  </a:lnTo>
                  <a:lnTo>
                    <a:pt x="786" y="192"/>
                  </a:lnTo>
                  <a:lnTo>
                    <a:pt x="792" y="198"/>
                  </a:lnTo>
                  <a:lnTo>
                    <a:pt x="792" y="192"/>
                  </a:lnTo>
                  <a:lnTo>
                    <a:pt x="792" y="186"/>
                  </a:lnTo>
                  <a:lnTo>
                    <a:pt x="792" y="180"/>
                  </a:lnTo>
                  <a:lnTo>
                    <a:pt x="798" y="180"/>
                  </a:lnTo>
                  <a:lnTo>
                    <a:pt x="798" y="174"/>
                  </a:lnTo>
                  <a:lnTo>
                    <a:pt x="804" y="180"/>
                  </a:lnTo>
                  <a:lnTo>
                    <a:pt x="810" y="180"/>
                  </a:lnTo>
                  <a:lnTo>
                    <a:pt x="810" y="186"/>
                  </a:lnTo>
                  <a:lnTo>
                    <a:pt x="816" y="186"/>
                  </a:lnTo>
                  <a:lnTo>
                    <a:pt x="816" y="192"/>
                  </a:lnTo>
                  <a:lnTo>
                    <a:pt x="810" y="192"/>
                  </a:lnTo>
                  <a:lnTo>
                    <a:pt x="804" y="186"/>
                  </a:lnTo>
                  <a:lnTo>
                    <a:pt x="804" y="192"/>
                  </a:lnTo>
                  <a:lnTo>
                    <a:pt x="810" y="198"/>
                  </a:lnTo>
                  <a:lnTo>
                    <a:pt x="804" y="198"/>
                  </a:lnTo>
                  <a:lnTo>
                    <a:pt x="810" y="204"/>
                  </a:lnTo>
                  <a:lnTo>
                    <a:pt x="810" y="210"/>
                  </a:lnTo>
                  <a:lnTo>
                    <a:pt x="810" y="216"/>
                  </a:lnTo>
                  <a:lnTo>
                    <a:pt x="822" y="216"/>
                  </a:lnTo>
                  <a:lnTo>
                    <a:pt x="828" y="210"/>
                  </a:lnTo>
                  <a:lnTo>
                    <a:pt x="834" y="198"/>
                  </a:lnTo>
                  <a:lnTo>
                    <a:pt x="834" y="186"/>
                  </a:lnTo>
                  <a:lnTo>
                    <a:pt x="840" y="186"/>
                  </a:lnTo>
                  <a:lnTo>
                    <a:pt x="846" y="192"/>
                  </a:lnTo>
                  <a:lnTo>
                    <a:pt x="852" y="192"/>
                  </a:lnTo>
                  <a:lnTo>
                    <a:pt x="858" y="192"/>
                  </a:lnTo>
                  <a:lnTo>
                    <a:pt x="858" y="186"/>
                  </a:lnTo>
                  <a:lnTo>
                    <a:pt x="852" y="180"/>
                  </a:lnTo>
                  <a:lnTo>
                    <a:pt x="846" y="174"/>
                  </a:lnTo>
                  <a:lnTo>
                    <a:pt x="840" y="162"/>
                  </a:lnTo>
                  <a:lnTo>
                    <a:pt x="840" y="156"/>
                  </a:lnTo>
                  <a:lnTo>
                    <a:pt x="846" y="156"/>
                  </a:lnTo>
                  <a:lnTo>
                    <a:pt x="852" y="156"/>
                  </a:lnTo>
                  <a:lnTo>
                    <a:pt x="858" y="156"/>
                  </a:lnTo>
                  <a:lnTo>
                    <a:pt x="858" y="162"/>
                  </a:lnTo>
                  <a:lnTo>
                    <a:pt x="864" y="162"/>
                  </a:lnTo>
                  <a:lnTo>
                    <a:pt x="870" y="168"/>
                  </a:lnTo>
                  <a:lnTo>
                    <a:pt x="876" y="168"/>
                  </a:lnTo>
                  <a:lnTo>
                    <a:pt x="882" y="180"/>
                  </a:lnTo>
                  <a:lnTo>
                    <a:pt x="876" y="186"/>
                  </a:lnTo>
                  <a:lnTo>
                    <a:pt x="870" y="186"/>
                  </a:lnTo>
                  <a:lnTo>
                    <a:pt x="864" y="186"/>
                  </a:lnTo>
                  <a:lnTo>
                    <a:pt x="864" y="192"/>
                  </a:lnTo>
                  <a:lnTo>
                    <a:pt x="864" y="198"/>
                  </a:lnTo>
                  <a:lnTo>
                    <a:pt x="870" y="204"/>
                  </a:lnTo>
                  <a:lnTo>
                    <a:pt x="870" y="198"/>
                  </a:lnTo>
                  <a:lnTo>
                    <a:pt x="870" y="192"/>
                  </a:lnTo>
                  <a:lnTo>
                    <a:pt x="870" y="198"/>
                  </a:lnTo>
                  <a:lnTo>
                    <a:pt x="870" y="204"/>
                  </a:lnTo>
                  <a:lnTo>
                    <a:pt x="870" y="210"/>
                  </a:lnTo>
                  <a:lnTo>
                    <a:pt x="864" y="210"/>
                  </a:lnTo>
                  <a:lnTo>
                    <a:pt x="864" y="216"/>
                  </a:lnTo>
                  <a:lnTo>
                    <a:pt x="858" y="216"/>
                  </a:lnTo>
                  <a:lnTo>
                    <a:pt x="852" y="216"/>
                  </a:lnTo>
                  <a:lnTo>
                    <a:pt x="846" y="222"/>
                  </a:lnTo>
                  <a:lnTo>
                    <a:pt x="840" y="228"/>
                  </a:lnTo>
                  <a:lnTo>
                    <a:pt x="840" y="234"/>
                  </a:lnTo>
                  <a:lnTo>
                    <a:pt x="828" y="246"/>
                  </a:lnTo>
                  <a:lnTo>
                    <a:pt x="822" y="258"/>
                  </a:lnTo>
                  <a:lnTo>
                    <a:pt x="810" y="264"/>
                  </a:lnTo>
                  <a:lnTo>
                    <a:pt x="816" y="270"/>
                  </a:lnTo>
                  <a:lnTo>
                    <a:pt x="822" y="264"/>
                  </a:lnTo>
                  <a:lnTo>
                    <a:pt x="828" y="264"/>
                  </a:lnTo>
                  <a:lnTo>
                    <a:pt x="834" y="264"/>
                  </a:lnTo>
                  <a:lnTo>
                    <a:pt x="840" y="258"/>
                  </a:lnTo>
                  <a:lnTo>
                    <a:pt x="846" y="258"/>
                  </a:lnTo>
                  <a:lnTo>
                    <a:pt x="846" y="252"/>
                  </a:lnTo>
                  <a:lnTo>
                    <a:pt x="858" y="246"/>
                  </a:lnTo>
                  <a:lnTo>
                    <a:pt x="858" y="240"/>
                  </a:lnTo>
                  <a:lnTo>
                    <a:pt x="876" y="228"/>
                  </a:lnTo>
                  <a:lnTo>
                    <a:pt x="882" y="228"/>
                  </a:lnTo>
                  <a:lnTo>
                    <a:pt x="882" y="222"/>
                  </a:lnTo>
                  <a:lnTo>
                    <a:pt x="894" y="216"/>
                  </a:lnTo>
                  <a:lnTo>
                    <a:pt x="918" y="210"/>
                  </a:lnTo>
                  <a:lnTo>
                    <a:pt x="924" y="198"/>
                  </a:lnTo>
                  <a:lnTo>
                    <a:pt x="930" y="198"/>
                  </a:lnTo>
                  <a:lnTo>
                    <a:pt x="936" y="198"/>
                  </a:lnTo>
                  <a:lnTo>
                    <a:pt x="936" y="204"/>
                  </a:lnTo>
                  <a:lnTo>
                    <a:pt x="936" y="210"/>
                  </a:lnTo>
                  <a:lnTo>
                    <a:pt x="930" y="210"/>
                  </a:lnTo>
                  <a:lnTo>
                    <a:pt x="924" y="222"/>
                  </a:lnTo>
                  <a:lnTo>
                    <a:pt x="924" y="228"/>
                  </a:lnTo>
                  <a:lnTo>
                    <a:pt x="918" y="234"/>
                  </a:lnTo>
                  <a:lnTo>
                    <a:pt x="912" y="234"/>
                  </a:lnTo>
                  <a:lnTo>
                    <a:pt x="918" y="228"/>
                  </a:lnTo>
                  <a:lnTo>
                    <a:pt x="918" y="222"/>
                  </a:lnTo>
                  <a:lnTo>
                    <a:pt x="924" y="222"/>
                  </a:lnTo>
                  <a:lnTo>
                    <a:pt x="924" y="216"/>
                  </a:lnTo>
                  <a:lnTo>
                    <a:pt x="918" y="210"/>
                  </a:lnTo>
                  <a:lnTo>
                    <a:pt x="912" y="216"/>
                  </a:lnTo>
                  <a:lnTo>
                    <a:pt x="906" y="216"/>
                  </a:lnTo>
                  <a:lnTo>
                    <a:pt x="894" y="222"/>
                  </a:lnTo>
                  <a:lnTo>
                    <a:pt x="894" y="228"/>
                  </a:lnTo>
                  <a:lnTo>
                    <a:pt x="888" y="228"/>
                  </a:lnTo>
                  <a:lnTo>
                    <a:pt x="888" y="234"/>
                  </a:lnTo>
                  <a:lnTo>
                    <a:pt x="888" y="240"/>
                  </a:lnTo>
                  <a:lnTo>
                    <a:pt x="882" y="240"/>
                  </a:lnTo>
                  <a:lnTo>
                    <a:pt x="876" y="240"/>
                  </a:lnTo>
                  <a:lnTo>
                    <a:pt x="876" y="246"/>
                  </a:lnTo>
                  <a:lnTo>
                    <a:pt x="882" y="240"/>
                  </a:lnTo>
                  <a:lnTo>
                    <a:pt x="882" y="246"/>
                  </a:lnTo>
                  <a:lnTo>
                    <a:pt x="888" y="246"/>
                  </a:lnTo>
                  <a:lnTo>
                    <a:pt x="882" y="252"/>
                  </a:lnTo>
                  <a:lnTo>
                    <a:pt x="876" y="258"/>
                  </a:lnTo>
                  <a:lnTo>
                    <a:pt x="876" y="264"/>
                  </a:lnTo>
                  <a:lnTo>
                    <a:pt x="870" y="264"/>
                  </a:lnTo>
                  <a:lnTo>
                    <a:pt x="870" y="258"/>
                  </a:lnTo>
                  <a:lnTo>
                    <a:pt x="870" y="264"/>
                  </a:lnTo>
                  <a:lnTo>
                    <a:pt x="864" y="264"/>
                  </a:lnTo>
                  <a:lnTo>
                    <a:pt x="864" y="270"/>
                  </a:lnTo>
                  <a:lnTo>
                    <a:pt x="858" y="270"/>
                  </a:lnTo>
                  <a:lnTo>
                    <a:pt x="852" y="276"/>
                  </a:lnTo>
                  <a:lnTo>
                    <a:pt x="858" y="270"/>
                  </a:lnTo>
                  <a:lnTo>
                    <a:pt x="864" y="276"/>
                  </a:lnTo>
                  <a:lnTo>
                    <a:pt x="864" y="270"/>
                  </a:lnTo>
                  <a:lnTo>
                    <a:pt x="870" y="270"/>
                  </a:lnTo>
                  <a:lnTo>
                    <a:pt x="870" y="276"/>
                  </a:lnTo>
                  <a:lnTo>
                    <a:pt x="864" y="282"/>
                  </a:lnTo>
                  <a:lnTo>
                    <a:pt x="864" y="288"/>
                  </a:lnTo>
                  <a:lnTo>
                    <a:pt x="858" y="294"/>
                  </a:lnTo>
                  <a:lnTo>
                    <a:pt x="852" y="294"/>
                  </a:lnTo>
                  <a:lnTo>
                    <a:pt x="852" y="300"/>
                  </a:lnTo>
                  <a:lnTo>
                    <a:pt x="858" y="294"/>
                  </a:lnTo>
                  <a:lnTo>
                    <a:pt x="870" y="288"/>
                  </a:lnTo>
                  <a:lnTo>
                    <a:pt x="876" y="288"/>
                  </a:lnTo>
                  <a:lnTo>
                    <a:pt x="876" y="294"/>
                  </a:lnTo>
                  <a:lnTo>
                    <a:pt x="870" y="294"/>
                  </a:lnTo>
                  <a:lnTo>
                    <a:pt x="876" y="294"/>
                  </a:lnTo>
                  <a:lnTo>
                    <a:pt x="882" y="282"/>
                  </a:lnTo>
                  <a:lnTo>
                    <a:pt x="882" y="276"/>
                  </a:lnTo>
                  <a:lnTo>
                    <a:pt x="882" y="270"/>
                  </a:lnTo>
                  <a:lnTo>
                    <a:pt x="888" y="270"/>
                  </a:lnTo>
                  <a:lnTo>
                    <a:pt x="888" y="264"/>
                  </a:lnTo>
                  <a:lnTo>
                    <a:pt x="894" y="252"/>
                  </a:lnTo>
                  <a:lnTo>
                    <a:pt x="900" y="252"/>
                  </a:lnTo>
                  <a:lnTo>
                    <a:pt x="912" y="246"/>
                  </a:lnTo>
                  <a:lnTo>
                    <a:pt x="918" y="246"/>
                  </a:lnTo>
                  <a:lnTo>
                    <a:pt x="924" y="246"/>
                  </a:lnTo>
                  <a:lnTo>
                    <a:pt x="924" y="252"/>
                  </a:lnTo>
                  <a:lnTo>
                    <a:pt x="930" y="258"/>
                  </a:lnTo>
                  <a:lnTo>
                    <a:pt x="936" y="258"/>
                  </a:lnTo>
                  <a:lnTo>
                    <a:pt x="936" y="264"/>
                  </a:lnTo>
                  <a:lnTo>
                    <a:pt x="930" y="264"/>
                  </a:lnTo>
                  <a:lnTo>
                    <a:pt x="924" y="276"/>
                  </a:lnTo>
                  <a:lnTo>
                    <a:pt x="918" y="276"/>
                  </a:lnTo>
                  <a:lnTo>
                    <a:pt x="918" y="282"/>
                  </a:lnTo>
                  <a:lnTo>
                    <a:pt x="918" y="288"/>
                  </a:lnTo>
                  <a:lnTo>
                    <a:pt x="912" y="288"/>
                  </a:lnTo>
                  <a:lnTo>
                    <a:pt x="906" y="288"/>
                  </a:lnTo>
                  <a:lnTo>
                    <a:pt x="900" y="288"/>
                  </a:lnTo>
                  <a:lnTo>
                    <a:pt x="900" y="294"/>
                  </a:lnTo>
                  <a:lnTo>
                    <a:pt x="888" y="306"/>
                  </a:lnTo>
                  <a:lnTo>
                    <a:pt x="882" y="306"/>
                  </a:lnTo>
                  <a:lnTo>
                    <a:pt x="882" y="312"/>
                  </a:lnTo>
                  <a:lnTo>
                    <a:pt x="882" y="318"/>
                  </a:lnTo>
                  <a:lnTo>
                    <a:pt x="882" y="324"/>
                  </a:lnTo>
                  <a:lnTo>
                    <a:pt x="888" y="318"/>
                  </a:lnTo>
                  <a:lnTo>
                    <a:pt x="888" y="306"/>
                  </a:lnTo>
                  <a:lnTo>
                    <a:pt x="894" y="306"/>
                  </a:lnTo>
                  <a:lnTo>
                    <a:pt x="894" y="312"/>
                  </a:lnTo>
                  <a:lnTo>
                    <a:pt x="894" y="318"/>
                  </a:lnTo>
                  <a:lnTo>
                    <a:pt x="894" y="324"/>
                  </a:lnTo>
                  <a:lnTo>
                    <a:pt x="894" y="336"/>
                  </a:lnTo>
                  <a:lnTo>
                    <a:pt x="900" y="330"/>
                  </a:lnTo>
                  <a:lnTo>
                    <a:pt x="894" y="324"/>
                  </a:lnTo>
                  <a:lnTo>
                    <a:pt x="894" y="318"/>
                  </a:lnTo>
                  <a:lnTo>
                    <a:pt x="900" y="318"/>
                  </a:lnTo>
                  <a:lnTo>
                    <a:pt x="900" y="312"/>
                  </a:lnTo>
                  <a:lnTo>
                    <a:pt x="906" y="312"/>
                  </a:lnTo>
                  <a:lnTo>
                    <a:pt x="912" y="312"/>
                  </a:lnTo>
                  <a:lnTo>
                    <a:pt x="912" y="306"/>
                  </a:lnTo>
                  <a:lnTo>
                    <a:pt x="918" y="306"/>
                  </a:lnTo>
                  <a:lnTo>
                    <a:pt x="918" y="312"/>
                  </a:lnTo>
                  <a:lnTo>
                    <a:pt x="918" y="306"/>
                  </a:lnTo>
                  <a:lnTo>
                    <a:pt x="924" y="306"/>
                  </a:lnTo>
                  <a:lnTo>
                    <a:pt x="930" y="306"/>
                  </a:lnTo>
                  <a:lnTo>
                    <a:pt x="936" y="300"/>
                  </a:lnTo>
                  <a:lnTo>
                    <a:pt x="942" y="300"/>
                  </a:lnTo>
                  <a:lnTo>
                    <a:pt x="948" y="294"/>
                  </a:lnTo>
                  <a:lnTo>
                    <a:pt x="954" y="294"/>
                  </a:lnTo>
                  <a:lnTo>
                    <a:pt x="966" y="288"/>
                  </a:lnTo>
                  <a:lnTo>
                    <a:pt x="972" y="288"/>
                  </a:lnTo>
                  <a:lnTo>
                    <a:pt x="966" y="294"/>
                  </a:lnTo>
                  <a:lnTo>
                    <a:pt x="960" y="300"/>
                  </a:lnTo>
                  <a:lnTo>
                    <a:pt x="954" y="300"/>
                  </a:lnTo>
                  <a:lnTo>
                    <a:pt x="954" y="306"/>
                  </a:lnTo>
                  <a:lnTo>
                    <a:pt x="948" y="306"/>
                  </a:lnTo>
                  <a:lnTo>
                    <a:pt x="948" y="312"/>
                  </a:lnTo>
                  <a:lnTo>
                    <a:pt x="942" y="312"/>
                  </a:lnTo>
                  <a:lnTo>
                    <a:pt x="942" y="318"/>
                  </a:lnTo>
                  <a:lnTo>
                    <a:pt x="948" y="318"/>
                  </a:lnTo>
                  <a:lnTo>
                    <a:pt x="954" y="312"/>
                  </a:lnTo>
                  <a:lnTo>
                    <a:pt x="954" y="318"/>
                  </a:lnTo>
                  <a:lnTo>
                    <a:pt x="948" y="330"/>
                  </a:lnTo>
                  <a:lnTo>
                    <a:pt x="942" y="330"/>
                  </a:lnTo>
                  <a:lnTo>
                    <a:pt x="942" y="336"/>
                  </a:lnTo>
                  <a:lnTo>
                    <a:pt x="942" y="342"/>
                  </a:lnTo>
                  <a:lnTo>
                    <a:pt x="948" y="336"/>
                  </a:lnTo>
                  <a:lnTo>
                    <a:pt x="954" y="336"/>
                  </a:lnTo>
                  <a:lnTo>
                    <a:pt x="954" y="330"/>
                  </a:lnTo>
                  <a:lnTo>
                    <a:pt x="960" y="324"/>
                  </a:lnTo>
                  <a:lnTo>
                    <a:pt x="966" y="324"/>
                  </a:lnTo>
                  <a:lnTo>
                    <a:pt x="966" y="318"/>
                  </a:lnTo>
                  <a:lnTo>
                    <a:pt x="972" y="312"/>
                  </a:lnTo>
                  <a:lnTo>
                    <a:pt x="978" y="318"/>
                  </a:lnTo>
                  <a:lnTo>
                    <a:pt x="972" y="318"/>
                  </a:lnTo>
                  <a:lnTo>
                    <a:pt x="972" y="324"/>
                  </a:lnTo>
                  <a:lnTo>
                    <a:pt x="972" y="330"/>
                  </a:lnTo>
                  <a:lnTo>
                    <a:pt x="972" y="336"/>
                  </a:lnTo>
                  <a:lnTo>
                    <a:pt x="972" y="330"/>
                  </a:lnTo>
                  <a:lnTo>
                    <a:pt x="978" y="330"/>
                  </a:lnTo>
                  <a:lnTo>
                    <a:pt x="978" y="336"/>
                  </a:lnTo>
                  <a:lnTo>
                    <a:pt x="984" y="336"/>
                  </a:lnTo>
                  <a:lnTo>
                    <a:pt x="984" y="330"/>
                  </a:lnTo>
                  <a:lnTo>
                    <a:pt x="990" y="330"/>
                  </a:lnTo>
                  <a:lnTo>
                    <a:pt x="996" y="330"/>
                  </a:lnTo>
                  <a:lnTo>
                    <a:pt x="1002" y="324"/>
                  </a:lnTo>
                  <a:lnTo>
                    <a:pt x="1008" y="324"/>
                  </a:lnTo>
                  <a:lnTo>
                    <a:pt x="1014" y="324"/>
                  </a:lnTo>
                  <a:lnTo>
                    <a:pt x="1014" y="330"/>
                  </a:lnTo>
                  <a:lnTo>
                    <a:pt x="1020" y="342"/>
                  </a:lnTo>
                  <a:lnTo>
                    <a:pt x="1020" y="348"/>
                  </a:lnTo>
                  <a:lnTo>
                    <a:pt x="1026" y="348"/>
                  </a:lnTo>
                  <a:lnTo>
                    <a:pt x="1032" y="348"/>
                  </a:lnTo>
                  <a:lnTo>
                    <a:pt x="1032" y="354"/>
                  </a:lnTo>
                  <a:lnTo>
                    <a:pt x="1038" y="366"/>
                  </a:lnTo>
                  <a:lnTo>
                    <a:pt x="1044" y="372"/>
                  </a:lnTo>
                  <a:lnTo>
                    <a:pt x="1050" y="372"/>
                  </a:lnTo>
                  <a:lnTo>
                    <a:pt x="1050" y="378"/>
                  </a:lnTo>
                  <a:lnTo>
                    <a:pt x="1056" y="384"/>
                  </a:lnTo>
                  <a:lnTo>
                    <a:pt x="1056" y="396"/>
                  </a:lnTo>
                  <a:lnTo>
                    <a:pt x="1062" y="402"/>
                  </a:lnTo>
                  <a:lnTo>
                    <a:pt x="1062" y="408"/>
                  </a:lnTo>
                  <a:lnTo>
                    <a:pt x="1062" y="414"/>
                  </a:lnTo>
                  <a:lnTo>
                    <a:pt x="1062" y="420"/>
                  </a:lnTo>
                  <a:lnTo>
                    <a:pt x="1068" y="444"/>
                  </a:lnTo>
                  <a:lnTo>
                    <a:pt x="1068" y="450"/>
                  </a:lnTo>
                  <a:lnTo>
                    <a:pt x="1062" y="450"/>
                  </a:lnTo>
                  <a:lnTo>
                    <a:pt x="1062" y="456"/>
                  </a:lnTo>
                  <a:lnTo>
                    <a:pt x="1056" y="456"/>
                  </a:lnTo>
                  <a:lnTo>
                    <a:pt x="1044" y="462"/>
                  </a:lnTo>
                  <a:lnTo>
                    <a:pt x="1038" y="468"/>
                  </a:lnTo>
                  <a:lnTo>
                    <a:pt x="1032" y="468"/>
                  </a:lnTo>
                  <a:lnTo>
                    <a:pt x="1032" y="474"/>
                  </a:lnTo>
                  <a:lnTo>
                    <a:pt x="1038" y="474"/>
                  </a:lnTo>
                  <a:lnTo>
                    <a:pt x="1038" y="486"/>
                  </a:lnTo>
                  <a:lnTo>
                    <a:pt x="1044" y="492"/>
                  </a:lnTo>
                  <a:lnTo>
                    <a:pt x="1050" y="504"/>
                  </a:lnTo>
                  <a:lnTo>
                    <a:pt x="1050" y="510"/>
                  </a:lnTo>
                  <a:lnTo>
                    <a:pt x="1056" y="510"/>
                  </a:lnTo>
                  <a:lnTo>
                    <a:pt x="1056" y="516"/>
                  </a:lnTo>
                  <a:lnTo>
                    <a:pt x="1062" y="522"/>
                  </a:lnTo>
                  <a:lnTo>
                    <a:pt x="1074" y="534"/>
                  </a:lnTo>
                  <a:lnTo>
                    <a:pt x="1080" y="534"/>
                  </a:lnTo>
                  <a:lnTo>
                    <a:pt x="1086" y="534"/>
                  </a:lnTo>
                  <a:lnTo>
                    <a:pt x="1092" y="528"/>
                  </a:lnTo>
                  <a:lnTo>
                    <a:pt x="1104" y="528"/>
                  </a:lnTo>
                  <a:lnTo>
                    <a:pt x="1110" y="528"/>
                  </a:lnTo>
                  <a:lnTo>
                    <a:pt x="1110" y="534"/>
                  </a:lnTo>
                  <a:lnTo>
                    <a:pt x="1116" y="540"/>
                  </a:lnTo>
                  <a:lnTo>
                    <a:pt x="1128" y="546"/>
                  </a:lnTo>
                  <a:lnTo>
                    <a:pt x="1134" y="546"/>
                  </a:lnTo>
                  <a:lnTo>
                    <a:pt x="1134" y="552"/>
                  </a:lnTo>
                  <a:lnTo>
                    <a:pt x="1140" y="552"/>
                  </a:lnTo>
                  <a:lnTo>
                    <a:pt x="1158" y="564"/>
                  </a:lnTo>
                  <a:lnTo>
                    <a:pt x="1164" y="564"/>
                  </a:lnTo>
                  <a:lnTo>
                    <a:pt x="1170" y="564"/>
                  </a:lnTo>
                  <a:lnTo>
                    <a:pt x="1170" y="570"/>
                  </a:lnTo>
                  <a:lnTo>
                    <a:pt x="1176" y="570"/>
                  </a:lnTo>
                  <a:lnTo>
                    <a:pt x="1182" y="576"/>
                  </a:lnTo>
                  <a:lnTo>
                    <a:pt x="1188" y="576"/>
                  </a:lnTo>
                  <a:lnTo>
                    <a:pt x="1194" y="576"/>
                  </a:lnTo>
                  <a:lnTo>
                    <a:pt x="1200" y="576"/>
                  </a:lnTo>
                  <a:lnTo>
                    <a:pt x="1206" y="570"/>
                  </a:lnTo>
                  <a:lnTo>
                    <a:pt x="1212" y="570"/>
                  </a:lnTo>
                  <a:lnTo>
                    <a:pt x="1212" y="564"/>
                  </a:lnTo>
                  <a:lnTo>
                    <a:pt x="1212" y="558"/>
                  </a:lnTo>
                  <a:lnTo>
                    <a:pt x="1212" y="552"/>
                  </a:lnTo>
                  <a:lnTo>
                    <a:pt x="1200" y="558"/>
                  </a:lnTo>
                  <a:lnTo>
                    <a:pt x="1194" y="552"/>
                  </a:lnTo>
                  <a:lnTo>
                    <a:pt x="1188" y="552"/>
                  </a:lnTo>
                  <a:lnTo>
                    <a:pt x="1188" y="546"/>
                  </a:lnTo>
                  <a:lnTo>
                    <a:pt x="1182" y="534"/>
                  </a:lnTo>
                  <a:lnTo>
                    <a:pt x="1176" y="528"/>
                  </a:lnTo>
                  <a:lnTo>
                    <a:pt x="1170" y="534"/>
                  </a:lnTo>
                  <a:lnTo>
                    <a:pt x="1170" y="528"/>
                  </a:lnTo>
                  <a:lnTo>
                    <a:pt x="1170" y="522"/>
                  </a:lnTo>
                  <a:lnTo>
                    <a:pt x="1164" y="522"/>
                  </a:lnTo>
                  <a:lnTo>
                    <a:pt x="1164" y="516"/>
                  </a:lnTo>
                  <a:lnTo>
                    <a:pt x="1158" y="510"/>
                  </a:lnTo>
                  <a:lnTo>
                    <a:pt x="1158" y="504"/>
                  </a:lnTo>
                  <a:lnTo>
                    <a:pt x="1152" y="498"/>
                  </a:lnTo>
                  <a:lnTo>
                    <a:pt x="1146" y="504"/>
                  </a:lnTo>
                  <a:lnTo>
                    <a:pt x="1140" y="492"/>
                  </a:lnTo>
                  <a:lnTo>
                    <a:pt x="1140" y="486"/>
                  </a:lnTo>
                  <a:lnTo>
                    <a:pt x="1122" y="468"/>
                  </a:lnTo>
                  <a:lnTo>
                    <a:pt x="1122" y="456"/>
                  </a:lnTo>
                  <a:lnTo>
                    <a:pt x="1098" y="426"/>
                  </a:lnTo>
                  <a:lnTo>
                    <a:pt x="1098" y="420"/>
                  </a:lnTo>
                  <a:lnTo>
                    <a:pt x="1086" y="414"/>
                  </a:lnTo>
                  <a:lnTo>
                    <a:pt x="1080" y="408"/>
                  </a:lnTo>
                  <a:lnTo>
                    <a:pt x="1080" y="402"/>
                  </a:lnTo>
                  <a:lnTo>
                    <a:pt x="1074" y="402"/>
                  </a:lnTo>
                  <a:lnTo>
                    <a:pt x="1074" y="390"/>
                  </a:lnTo>
                  <a:lnTo>
                    <a:pt x="1068" y="390"/>
                  </a:lnTo>
                  <a:lnTo>
                    <a:pt x="1062" y="384"/>
                  </a:lnTo>
                  <a:lnTo>
                    <a:pt x="1056" y="372"/>
                  </a:lnTo>
                  <a:lnTo>
                    <a:pt x="1056" y="366"/>
                  </a:lnTo>
                  <a:lnTo>
                    <a:pt x="1050" y="360"/>
                  </a:lnTo>
                  <a:lnTo>
                    <a:pt x="1044" y="354"/>
                  </a:lnTo>
                  <a:lnTo>
                    <a:pt x="1038" y="348"/>
                  </a:lnTo>
                  <a:lnTo>
                    <a:pt x="1038" y="342"/>
                  </a:lnTo>
                  <a:lnTo>
                    <a:pt x="1026" y="318"/>
                  </a:lnTo>
                  <a:lnTo>
                    <a:pt x="1020" y="318"/>
                  </a:lnTo>
                  <a:lnTo>
                    <a:pt x="1014" y="306"/>
                  </a:lnTo>
                  <a:lnTo>
                    <a:pt x="1014" y="294"/>
                  </a:lnTo>
                  <a:lnTo>
                    <a:pt x="1014" y="288"/>
                  </a:lnTo>
                  <a:lnTo>
                    <a:pt x="1008" y="282"/>
                  </a:lnTo>
                  <a:close/>
                </a:path>
              </a:pathLst>
            </a:custGeom>
            <a:solidFill>
              <a:srgbClr val="BFBFBF"/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gray">
            <a:xfrm>
              <a:off x="7752289" y="3546903"/>
              <a:ext cx="1011708" cy="926741"/>
            </a:xfrm>
            <a:custGeom>
              <a:avLst/>
              <a:gdLst>
                <a:gd name="T0" fmla="*/ 377994 w 1230"/>
                <a:gd name="T1" fmla="*/ 107404 h 1128"/>
                <a:gd name="T2" fmla="*/ 384704 w 1230"/>
                <a:gd name="T3" fmla="*/ 116354 h 1128"/>
                <a:gd name="T4" fmla="*/ 424963 w 1230"/>
                <a:gd name="T5" fmla="*/ 134255 h 1128"/>
                <a:gd name="T6" fmla="*/ 449567 w 1230"/>
                <a:gd name="T7" fmla="*/ 149918 h 1128"/>
                <a:gd name="T8" fmla="*/ 445094 w 1230"/>
                <a:gd name="T9" fmla="*/ 181244 h 1128"/>
                <a:gd name="T10" fmla="*/ 420490 w 1230"/>
                <a:gd name="T11" fmla="*/ 187956 h 1128"/>
                <a:gd name="T12" fmla="*/ 404834 w 1230"/>
                <a:gd name="T13" fmla="*/ 212570 h 1128"/>
                <a:gd name="T14" fmla="*/ 413780 w 1230"/>
                <a:gd name="T15" fmla="*/ 221521 h 1128"/>
                <a:gd name="T16" fmla="*/ 422727 w 1230"/>
                <a:gd name="T17" fmla="*/ 232708 h 1128"/>
                <a:gd name="T18" fmla="*/ 440620 w 1230"/>
                <a:gd name="T19" fmla="*/ 248371 h 1128"/>
                <a:gd name="T20" fmla="*/ 420490 w 1230"/>
                <a:gd name="T21" fmla="*/ 286410 h 1128"/>
                <a:gd name="T22" fmla="*/ 398124 w 1230"/>
                <a:gd name="T23" fmla="*/ 317736 h 1128"/>
                <a:gd name="T24" fmla="*/ 386941 w 1230"/>
                <a:gd name="T25" fmla="*/ 331161 h 1128"/>
                <a:gd name="T26" fmla="*/ 391414 w 1230"/>
                <a:gd name="T27" fmla="*/ 328924 h 1128"/>
                <a:gd name="T28" fmla="*/ 375757 w 1230"/>
                <a:gd name="T29" fmla="*/ 306549 h 1128"/>
                <a:gd name="T30" fmla="*/ 331025 w 1230"/>
                <a:gd name="T31" fmla="*/ 319974 h 1128"/>
                <a:gd name="T32" fmla="*/ 306421 w 1230"/>
                <a:gd name="T33" fmla="*/ 353538 h 1128"/>
                <a:gd name="T34" fmla="*/ 290765 w 1230"/>
                <a:gd name="T35" fmla="*/ 366963 h 1128"/>
                <a:gd name="T36" fmla="*/ 308658 w 1230"/>
                <a:gd name="T37" fmla="*/ 342349 h 1128"/>
                <a:gd name="T38" fmla="*/ 277345 w 1230"/>
                <a:gd name="T39" fmla="*/ 333399 h 1128"/>
                <a:gd name="T40" fmla="*/ 243795 w 1230"/>
                <a:gd name="T41" fmla="*/ 342349 h 1128"/>
                <a:gd name="T42" fmla="*/ 199062 w 1230"/>
                <a:gd name="T43" fmla="*/ 375913 h 1128"/>
                <a:gd name="T44" fmla="*/ 194588 w 1230"/>
                <a:gd name="T45" fmla="*/ 378151 h 1128"/>
                <a:gd name="T46" fmla="*/ 185642 w 1230"/>
                <a:gd name="T47" fmla="*/ 378151 h 1128"/>
                <a:gd name="T48" fmla="*/ 174458 w 1230"/>
                <a:gd name="T49" fmla="*/ 353538 h 1128"/>
                <a:gd name="T50" fmla="*/ 172222 w 1230"/>
                <a:gd name="T51" fmla="*/ 337875 h 1128"/>
                <a:gd name="T52" fmla="*/ 167749 w 1230"/>
                <a:gd name="T53" fmla="*/ 322212 h 1128"/>
                <a:gd name="T54" fmla="*/ 161039 w 1230"/>
                <a:gd name="T55" fmla="*/ 337875 h 1128"/>
                <a:gd name="T56" fmla="*/ 165512 w 1230"/>
                <a:gd name="T57" fmla="*/ 373676 h 1128"/>
                <a:gd name="T58" fmla="*/ 178932 w 1230"/>
                <a:gd name="T59" fmla="*/ 389339 h 1128"/>
                <a:gd name="T60" fmla="*/ 169986 w 1230"/>
                <a:gd name="T61" fmla="*/ 405002 h 1128"/>
                <a:gd name="T62" fmla="*/ 167749 w 1230"/>
                <a:gd name="T63" fmla="*/ 402764 h 1128"/>
                <a:gd name="T64" fmla="*/ 158802 w 1230"/>
                <a:gd name="T65" fmla="*/ 384863 h 1128"/>
                <a:gd name="T66" fmla="*/ 145382 w 1230"/>
                <a:gd name="T67" fmla="*/ 375913 h 1128"/>
                <a:gd name="T68" fmla="*/ 138672 w 1230"/>
                <a:gd name="T69" fmla="*/ 405002 h 1128"/>
                <a:gd name="T70" fmla="*/ 114069 w 1230"/>
                <a:gd name="T71" fmla="*/ 369200 h 1128"/>
                <a:gd name="T72" fmla="*/ 73809 w 1230"/>
                <a:gd name="T73" fmla="*/ 342349 h 1128"/>
                <a:gd name="T74" fmla="*/ 89466 w 1230"/>
                <a:gd name="T75" fmla="*/ 295361 h 1128"/>
                <a:gd name="T76" fmla="*/ 55916 w 1230"/>
                <a:gd name="T77" fmla="*/ 259559 h 1128"/>
                <a:gd name="T78" fmla="*/ 40260 w 1230"/>
                <a:gd name="T79" fmla="*/ 203620 h 1128"/>
                <a:gd name="T80" fmla="*/ 26840 w 1230"/>
                <a:gd name="T81" fmla="*/ 185719 h 1128"/>
                <a:gd name="T82" fmla="*/ 8947 w 1230"/>
                <a:gd name="T83" fmla="*/ 185719 h 1128"/>
                <a:gd name="T84" fmla="*/ 4473 w 1230"/>
                <a:gd name="T85" fmla="*/ 147680 h 1128"/>
                <a:gd name="T86" fmla="*/ 35787 w 1230"/>
                <a:gd name="T87" fmla="*/ 136492 h 1128"/>
                <a:gd name="T88" fmla="*/ 73809 w 1230"/>
                <a:gd name="T89" fmla="*/ 136492 h 1128"/>
                <a:gd name="T90" fmla="*/ 100650 w 1230"/>
                <a:gd name="T91" fmla="*/ 138730 h 1128"/>
                <a:gd name="T92" fmla="*/ 105123 w 1230"/>
                <a:gd name="T93" fmla="*/ 107404 h 1128"/>
                <a:gd name="T94" fmla="*/ 100650 w 1230"/>
                <a:gd name="T95" fmla="*/ 80553 h 1128"/>
                <a:gd name="T96" fmla="*/ 96176 w 1230"/>
                <a:gd name="T97" fmla="*/ 60414 h 1128"/>
                <a:gd name="T98" fmla="*/ 100650 w 1230"/>
                <a:gd name="T99" fmla="*/ 51465 h 1128"/>
                <a:gd name="T100" fmla="*/ 100650 w 1230"/>
                <a:gd name="T101" fmla="*/ 17900 h 1128"/>
                <a:gd name="T102" fmla="*/ 116306 w 1230"/>
                <a:gd name="T103" fmla="*/ 11188 h 1128"/>
                <a:gd name="T104" fmla="*/ 147619 w 1230"/>
                <a:gd name="T105" fmla="*/ 4475 h 1128"/>
                <a:gd name="T106" fmla="*/ 172222 w 1230"/>
                <a:gd name="T107" fmla="*/ 4475 h 1128"/>
                <a:gd name="T108" fmla="*/ 199062 w 1230"/>
                <a:gd name="T109" fmla="*/ 15663 h 1128"/>
                <a:gd name="T110" fmla="*/ 250505 w 1230"/>
                <a:gd name="T111" fmla="*/ 15663 h 1128"/>
                <a:gd name="T112" fmla="*/ 275108 w 1230"/>
                <a:gd name="T113" fmla="*/ 29089 h 1128"/>
                <a:gd name="T114" fmla="*/ 288528 w 1230"/>
                <a:gd name="T115" fmla="*/ 58177 h 1128"/>
                <a:gd name="T116" fmla="*/ 295238 w 1230"/>
                <a:gd name="T117" fmla="*/ 69365 h 1128"/>
                <a:gd name="T118" fmla="*/ 319841 w 1230"/>
                <a:gd name="T119" fmla="*/ 73840 h 1128"/>
                <a:gd name="T120" fmla="*/ 357864 w 1230"/>
                <a:gd name="T121" fmla="*/ 67128 h 112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30"/>
                <a:gd name="T184" fmla="*/ 0 h 1128"/>
                <a:gd name="T185" fmla="*/ 1230 w 1230"/>
                <a:gd name="T186" fmla="*/ 1128 h 112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30" h="1128">
                  <a:moveTo>
                    <a:pt x="960" y="180"/>
                  </a:moveTo>
                  <a:lnTo>
                    <a:pt x="966" y="180"/>
                  </a:lnTo>
                  <a:lnTo>
                    <a:pt x="966" y="192"/>
                  </a:lnTo>
                  <a:lnTo>
                    <a:pt x="960" y="198"/>
                  </a:lnTo>
                  <a:lnTo>
                    <a:pt x="966" y="204"/>
                  </a:lnTo>
                  <a:lnTo>
                    <a:pt x="966" y="222"/>
                  </a:lnTo>
                  <a:lnTo>
                    <a:pt x="996" y="216"/>
                  </a:lnTo>
                  <a:lnTo>
                    <a:pt x="1002" y="240"/>
                  </a:lnTo>
                  <a:lnTo>
                    <a:pt x="1002" y="252"/>
                  </a:lnTo>
                  <a:lnTo>
                    <a:pt x="1014" y="252"/>
                  </a:lnTo>
                  <a:lnTo>
                    <a:pt x="1014" y="288"/>
                  </a:lnTo>
                  <a:lnTo>
                    <a:pt x="1044" y="282"/>
                  </a:lnTo>
                  <a:lnTo>
                    <a:pt x="1044" y="276"/>
                  </a:lnTo>
                  <a:lnTo>
                    <a:pt x="1050" y="282"/>
                  </a:lnTo>
                  <a:lnTo>
                    <a:pt x="1044" y="294"/>
                  </a:lnTo>
                  <a:lnTo>
                    <a:pt x="1038" y="294"/>
                  </a:lnTo>
                  <a:lnTo>
                    <a:pt x="1038" y="288"/>
                  </a:lnTo>
                  <a:lnTo>
                    <a:pt x="1026" y="294"/>
                  </a:lnTo>
                  <a:lnTo>
                    <a:pt x="1020" y="294"/>
                  </a:lnTo>
                  <a:lnTo>
                    <a:pt x="1020" y="300"/>
                  </a:lnTo>
                  <a:lnTo>
                    <a:pt x="1020" y="312"/>
                  </a:lnTo>
                  <a:lnTo>
                    <a:pt x="1032" y="312"/>
                  </a:lnTo>
                  <a:lnTo>
                    <a:pt x="1038" y="318"/>
                  </a:lnTo>
                  <a:lnTo>
                    <a:pt x="1032" y="330"/>
                  </a:lnTo>
                  <a:lnTo>
                    <a:pt x="1062" y="318"/>
                  </a:lnTo>
                  <a:lnTo>
                    <a:pt x="1086" y="366"/>
                  </a:lnTo>
                  <a:lnTo>
                    <a:pt x="1092" y="360"/>
                  </a:lnTo>
                  <a:lnTo>
                    <a:pt x="1110" y="348"/>
                  </a:lnTo>
                  <a:lnTo>
                    <a:pt x="1116" y="354"/>
                  </a:lnTo>
                  <a:lnTo>
                    <a:pt x="1122" y="354"/>
                  </a:lnTo>
                  <a:lnTo>
                    <a:pt x="1128" y="360"/>
                  </a:lnTo>
                  <a:lnTo>
                    <a:pt x="1134" y="360"/>
                  </a:lnTo>
                  <a:lnTo>
                    <a:pt x="1140" y="360"/>
                  </a:lnTo>
                  <a:lnTo>
                    <a:pt x="1140" y="366"/>
                  </a:lnTo>
                  <a:lnTo>
                    <a:pt x="1146" y="372"/>
                  </a:lnTo>
                  <a:lnTo>
                    <a:pt x="1152" y="378"/>
                  </a:lnTo>
                  <a:lnTo>
                    <a:pt x="1164" y="402"/>
                  </a:lnTo>
                  <a:lnTo>
                    <a:pt x="1170" y="402"/>
                  </a:lnTo>
                  <a:lnTo>
                    <a:pt x="1182" y="414"/>
                  </a:lnTo>
                  <a:lnTo>
                    <a:pt x="1188" y="414"/>
                  </a:lnTo>
                  <a:lnTo>
                    <a:pt x="1194" y="420"/>
                  </a:lnTo>
                  <a:lnTo>
                    <a:pt x="1200" y="408"/>
                  </a:lnTo>
                  <a:lnTo>
                    <a:pt x="1200" y="402"/>
                  </a:lnTo>
                  <a:lnTo>
                    <a:pt x="1206" y="402"/>
                  </a:lnTo>
                  <a:lnTo>
                    <a:pt x="1212" y="408"/>
                  </a:lnTo>
                  <a:lnTo>
                    <a:pt x="1206" y="414"/>
                  </a:lnTo>
                  <a:lnTo>
                    <a:pt x="1212" y="414"/>
                  </a:lnTo>
                  <a:lnTo>
                    <a:pt x="1218" y="414"/>
                  </a:lnTo>
                  <a:lnTo>
                    <a:pt x="1230" y="414"/>
                  </a:lnTo>
                  <a:lnTo>
                    <a:pt x="1230" y="420"/>
                  </a:lnTo>
                  <a:lnTo>
                    <a:pt x="1230" y="426"/>
                  </a:lnTo>
                  <a:lnTo>
                    <a:pt x="1224" y="432"/>
                  </a:lnTo>
                  <a:lnTo>
                    <a:pt x="1206" y="468"/>
                  </a:lnTo>
                  <a:lnTo>
                    <a:pt x="1212" y="480"/>
                  </a:lnTo>
                  <a:lnTo>
                    <a:pt x="1194" y="486"/>
                  </a:lnTo>
                  <a:lnTo>
                    <a:pt x="1194" y="480"/>
                  </a:lnTo>
                  <a:lnTo>
                    <a:pt x="1188" y="468"/>
                  </a:lnTo>
                  <a:lnTo>
                    <a:pt x="1182" y="468"/>
                  </a:lnTo>
                  <a:lnTo>
                    <a:pt x="1176" y="474"/>
                  </a:lnTo>
                  <a:lnTo>
                    <a:pt x="1176" y="486"/>
                  </a:lnTo>
                  <a:lnTo>
                    <a:pt x="1164" y="492"/>
                  </a:lnTo>
                  <a:lnTo>
                    <a:pt x="1164" y="498"/>
                  </a:lnTo>
                  <a:lnTo>
                    <a:pt x="1146" y="510"/>
                  </a:lnTo>
                  <a:lnTo>
                    <a:pt x="1146" y="504"/>
                  </a:lnTo>
                  <a:lnTo>
                    <a:pt x="1140" y="504"/>
                  </a:lnTo>
                  <a:lnTo>
                    <a:pt x="1128" y="504"/>
                  </a:lnTo>
                  <a:lnTo>
                    <a:pt x="1116" y="504"/>
                  </a:lnTo>
                  <a:lnTo>
                    <a:pt x="1110" y="498"/>
                  </a:lnTo>
                  <a:lnTo>
                    <a:pt x="1104" y="498"/>
                  </a:lnTo>
                  <a:lnTo>
                    <a:pt x="1104" y="516"/>
                  </a:lnTo>
                  <a:lnTo>
                    <a:pt x="1110" y="540"/>
                  </a:lnTo>
                  <a:lnTo>
                    <a:pt x="1116" y="576"/>
                  </a:lnTo>
                  <a:lnTo>
                    <a:pt x="1104" y="576"/>
                  </a:lnTo>
                  <a:lnTo>
                    <a:pt x="1098" y="576"/>
                  </a:lnTo>
                  <a:lnTo>
                    <a:pt x="1098" y="570"/>
                  </a:lnTo>
                  <a:lnTo>
                    <a:pt x="1092" y="570"/>
                  </a:lnTo>
                  <a:lnTo>
                    <a:pt x="1086" y="570"/>
                  </a:lnTo>
                  <a:lnTo>
                    <a:pt x="1086" y="576"/>
                  </a:lnTo>
                  <a:lnTo>
                    <a:pt x="1080" y="576"/>
                  </a:lnTo>
                  <a:lnTo>
                    <a:pt x="1074" y="576"/>
                  </a:lnTo>
                  <a:lnTo>
                    <a:pt x="1080" y="582"/>
                  </a:lnTo>
                  <a:lnTo>
                    <a:pt x="1086" y="588"/>
                  </a:lnTo>
                  <a:lnTo>
                    <a:pt x="1092" y="594"/>
                  </a:lnTo>
                  <a:lnTo>
                    <a:pt x="1098" y="594"/>
                  </a:lnTo>
                  <a:lnTo>
                    <a:pt x="1104" y="594"/>
                  </a:lnTo>
                  <a:lnTo>
                    <a:pt x="1104" y="600"/>
                  </a:lnTo>
                  <a:lnTo>
                    <a:pt x="1104" y="594"/>
                  </a:lnTo>
                  <a:lnTo>
                    <a:pt x="1110" y="594"/>
                  </a:lnTo>
                  <a:lnTo>
                    <a:pt x="1110" y="600"/>
                  </a:lnTo>
                  <a:lnTo>
                    <a:pt x="1110" y="606"/>
                  </a:lnTo>
                  <a:lnTo>
                    <a:pt x="1116" y="606"/>
                  </a:lnTo>
                  <a:lnTo>
                    <a:pt x="1116" y="612"/>
                  </a:lnTo>
                  <a:lnTo>
                    <a:pt x="1122" y="612"/>
                  </a:lnTo>
                  <a:lnTo>
                    <a:pt x="1122" y="618"/>
                  </a:lnTo>
                  <a:lnTo>
                    <a:pt x="1128" y="612"/>
                  </a:lnTo>
                  <a:lnTo>
                    <a:pt x="1134" y="618"/>
                  </a:lnTo>
                  <a:lnTo>
                    <a:pt x="1128" y="618"/>
                  </a:lnTo>
                  <a:lnTo>
                    <a:pt x="1128" y="624"/>
                  </a:lnTo>
                  <a:lnTo>
                    <a:pt x="1134" y="624"/>
                  </a:lnTo>
                  <a:lnTo>
                    <a:pt x="1134" y="630"/>
                  </a:lnTo>
                  <a:lnTo>
                    <a:pt x="1134" y="636"/>
                  </a:lnTo>
                  <a:lnTo>
                    <a:pt x="1134" y="642"/>
                  </a:lnTo>
                  <a:lnTo>
                    <a:pt x="1128" y="642"/>
                  </a:lnTo>
                  <a:lnTo>
                    <a:pt x="1140" y="648"/>
                  </a:lnTo>
                  <a:lnTo>
                    <a:pt x="1146" y="654"/>
                  </a:lnTo>
                  <a:lnTo>
                    <a:pt x="1158" y="660"/>
                  </a:lnTo>
                  <a:lnTo>
                    <a:pt x="1170" y="654"/>
                  </a:lnTo>
                  <a:lnTo>
                    <a:pt x="1176" y="654"/>
                  </a:lnTo>
                  <a:lnTo>
                    <a:pt x="1176" y="660"/>
                  </a:lnTo>
                  <a:lnTo>
                    <a:pt x="1182" y="666"/>
                  </a:lnTo>
                  <a:lnTo>
                    <a:pt x="1170" y="684"/>
                  </a:lnTo>
                  <a:lnTo>
                    <a:pt x="1176" y="690"/>
                  </a:lnTo>
                  <a:lnTo>
                    <a:pt x="1188" y="702"/>
                  </a:lnTo>
                  <a:lnTo>
                    <a:pt x="1176" y="714"/>
                  </a:lnTo>
                  <a:lnTo>
                    <a:pt x="1170" y="714"/>
                  </a:lnTo>
                  <a:lnTo>
                    <a:pt x="1140" y="738"/>
                  </a:lnTo>
                  <a:lnTo>
                    <a:pt x="1152" y="756"/>
                  </a:lnTo>
                  <a:lnTo>
                    <a:pt x="1158" y="762"/>
                  </a:lnTo>
                  <a:lnTo>
                    <a:pt x="1152" y="762"/>
                  </a:lnTo>
                  <a:lnTo>
                    <a:pt x="1140" y="768"/>
                  </a:lnTo>
                  <a:lnTo>
                    <a:pt x="1128" y="768"/>
                  </a:lnTo>
                  <a:lnTo>
                    <a:pt x="1128" y="774"/>
                  </a:lnTo>
                  <a:lnTo>
                    <a:pt x="1122" y="780"/>
                  </a:lnTo>
                  <a:lnTo>
                    <a:pt x="1110" y="786"/>
                  </a:lnTo>
                  <a:lnTo>
                    <a:pt x="1104" y="792"/>
                  </a:lnTo>
                  <a:lnTo>
                    <a:pt x="1098" y="792"/>
                  </a:lnTo>
                  <a:lnTo>
                    <a:pt x="1092" y="798"/>
                  </a:lnTo>
                  <a:lnTo>
                    <a:pt x="1092" y="804"/>
                  </a:lnTo>
                  <a:lnTo>
                    <a:pt x="1086" y="810"/>
                  </a:lnTo>
                  <a:lnTo>
                    <a:pt x="1080" y="816"/>
                  </a:lnTo>
                  <a:lnTo>
                    <a:pt x="1080" y="828"/>
                  </a:lnTo>
                  <a:lnTo>
                    <a:pt x="1068" y="852"/>
                  </a:lnTo>
                  <a:lnTo>
                    <a:pt x="1062" y="870"/>
                  </a:lnTo>
                  <a:lnTo>
                    <a:pt x="1062" y="876"/>
                  </a:lnTo>
                  <a:lnTo>
                    <a:pt x="1050" y="894"/>
                  </a:lnTo>
                  <a:lnTo>
                    <a:pt x="1044" y="906"/>
                  </a:lnTo>
                  <a:lnTo>
                    <a:pt x="1032" y="912"/>
                  </a:lnTo>
                  <a:lnTo>
                    <a:pt x="1026" y="912"/>
                  </a:lnTo>
                  <a:lnTo>
                    <a:pt x="1032" y="906"/>
                  </a:lnTo>
                  <a:lnTo>
                    <a:pt x="1026" y="900"/>
                  </a:lnTo>
                  <a:lnTo>
                    <a:pt x="1032" y="894"/>
                  </a:lnTo>
                  <a:lnTo>
                    <a:pt x="1032" y="888"/>
                  </a:lnTo>
                  <a:lnTo>
                    <a:pt x="1038" y="888"/>
                  </a:lnTo>
                  <a:lnTo>
                    <a:pt x="1038" y="894"/>
                  </a:lnTo>
                  <a:lnTo>
                    <a:pt x="1032" y="900"/>
                  </a:lnTo>
                  <a:lnTo>
                    <a:pt x="1038" y="906"/>
                  </a:lnTo>
                  <a:lnTo>
                    <a:pt x="1038" y="894"/>
                  </a:lnTo>
                  <a:lnTo>
                    <a:pt x="1044" y="888"/>
                  </a:lnTo>
                  <a:lnTo>
                    <a:pt x="1050" y="888"/>
                  </a:lnTo>
                  <a:lnTo>
                    <a:pt x="1044" y="888"/>
                  </a:lnTo>
                  <a:lnTo>
                    <a:pt x="1044" y="882"/>
                  </a:lnTo>
                  <a:lnTo>
                    <a:pt x="1050" y="870"/>
                  </a:lnTo>
                  <a:lnTo>
                    <a:pt x="1050" y="876"/>
                  </a:lnTo>
                  <a:lnTo>
                    <a:pt x="1050" y="882"/>
                  </a:lnTo>
                  <a:lnTo>
                    <a:pt x="1056" y="882"/>
                  </a:lnTo>
                  <a:lnTo>
                    <a:pt x="1056" y="870"/>
                  </a:lnTo>
                  <a:lnTo>
                    <a:pt x="1056" y="864"/>
                  </a:lnTo>
                  <a:lnTo>
                    <a:pt x="1056" y="858"/>
                  </a:lnTo>
                  <a:lnTo>
                    <a:pt x="1050" y="852"/>
                  </a:lnTo>
                  <a:lnTo>
                    <a:pt x="1044" y="846"/>
                  </a:lnTo>
                  <a:lnTo>
                    <a:pt x="1038" y="840"/>
                  </a:lnTo>
                  <a:lnTo>
                    <a:pt x="1032" y="834"/>
                  </a:lnTo>
                  <a:lnTo>
                    <a:pt x="1020" y="828"/>
                  </a:lnTo>
                  <a:lnTo>
                    <a:pt x="1014" y="822"/>
                  </a:lnTo>
                  <a:lnTo>
                    <a:pt x="1008" y="822"/>
                  </a:lnTo>
                  <a:lnTo>
                    <a:pt x="1002" y="822"/>
                  </a:lnTo>
                  <a:lnTo>
                    <a:pt x="996" y="822"/>
                  </a:lnTo>
                  <a:lnTo>
                    <a:pt x="990" y="822"/>
                  </a:lnTo>
                  <a:lnTo>
                    <a:pt x="972" y="828"/>
                  </a:lnTo>
                  <a:lnTo>
                    <a:pt x="960" y="834"/>
                  </a:lnTo>
                  <a:lnTo>
                    <a:pt x="954" y="834"/>
                  </a:lnTo>
                  <a:lnTo>
                    <a:pt x="930" y="840"/>
                  </a:lnTo>
                  <a:lnTo>
                    <a:pt x="924" y="840"/>
                  </a:lnTo>
                  <a:lnTo>
                    <a:pt x="924" y="846"/>
                  </a:lnTo>
                  <a:lnTo>
                    <a:pt x="906" y="846"/>
                  </a:lnTo>
                  <a:lnTo>
                    <a:pt x="888" y="858"/>
                  </a:lnTo>
                  <a:lnTo>
                    <a:pt x="882" y="858"/>
                  </a:lnTo>
                  <a:lnTo>
                    <a:pt x="876" y="864"/>
                  </a:lnTo>
                  <a:lnTo>
                    <a:pt x="870" y="876"/>
                  </a:lnTo>
                  <a:lnTo>
                    <a:pt x="864" y="882"/>
                  </a:lnTo>
                  <a:lnTo>
                    <a:pt x="858" y="888"/>
                  </a:lnTo>
                  <a:lnTo>
                    <a:pt x="852" y="900"/>
                  </a:lnTo>
                  <a:lnTo>
                    <a:pt x="846" y="906"/>
                  </a:lnTo>
                  <a:lnTo>
                    <a:pt x="834" y="930"/>
                  </a:lnTo>
                  <a:lnTo>
                    <a:pt x="828" y="942"/>
                  </a:lnTo>
                  <a:lnTo>
                    <a:pt x="822" y="942"/>
                  </a:lnTo>
                  <a:lnTo>
                    <a:pt x="822" y="948"/>
                  </a:lnTo>
                  <a:lnTo>
                    <a:pt x="810" y="966"/>
                  </a:lnTo>
                  <a:lnTo>
                    <a:pt x="792" y="990"/>
                  </a:lnTo>
                  <a:lnTo>
                    <a:pt x="786" y="990"/>
                  </a:lnTo>
                  <a:lnTo>
                    <a:pt x="780" y="990"/>
                  </a:lnTo>
                  <a:lnTo>
                    <a:pt x="780" y="996"/>
                  </a:lnTo>
                  <a:lnTo>
                    <a:pt x="768" y="996"/>
                  </a:lnTo>
                  <a:lnTo>
                    <a:pt x="768" y="990"/>
                  </a:lnTo>
                  <a:lnTo>
                    <a:pt x="768" y="996"/>
                  </a:lnTo>
                  <a:lnTo>
                    <a:pt x="774" y="990"/>
                  </a:lnTo>
                  <a:lnTo>
                    <a:pt x="780" y="990"/>
                  </a:lnTo>
                  <a:lnTo>
                    <a:pt x="780" y="984"/>
                  </a:lnTo>
                  <a:lnTo>
                    <a:pt x="780" y="966"/>
                  </a:lnTo>
                  <a:lnTo>
                    <a:pt x="786" y="966"/>
                  </a:lnTo>
                  <a:lnTo>
                    <a:pt x="786" y="972"/>
                  </a:lnTo>
                  <a:lnTo>
                    <a:pt x="792" y="972"/>
                  </a:lnTo>
                  <a:lnTo>
                    <a:pt x="798" y="972"/>
                  </a:lnTo>
                  <a:lnTo>
                    <a:pt x="804" y="966"/>
                  </a:lnTo>
                  <a:lnTo>
                    <a:pt x="810" y="960"/>
                  </a:lnTo>
                  <a:lnTo>
                    <a:pt x="816" y="960"/>
                  </a:lnTo>
                  <a:lnTo>
                    <a:pt x="822" y="936"/>
                  </a:lnTo>
                  <a:lnTo>
                    <a:pt x="828" y="924"/>
                  </a:lnTo>
                  <a:lnTo>
                    <a:pt x="828" y="918"/>
                  </a:lnTo>
                  <a:lnTo>
                    <a:pt x="822" y="912"/>
                  </a:lnTo>
                  <a:lnTo>
                    <a:pt x="822" y="906"/>
                  </a:lnTo>
                  <a:lnTo>
                    <a:pt x="810" y="894"/>
                  </a:lnTo>
                  <a:lnTo>
                    <a:pt x="804" y="888"/>
                  </a:lnTo>
                  <a:lnTo>
                    <a:pt x="798" y="888"/>
                  </a:lnTo>
                  <a:lnTo>
                    <a:pt x="792" y="888"/>
                  </a:lnTo>
                  <a:lnTo>
                    <a:pt x="780" y="888"/>
                  </a:lnTo>
                  <a:lnTo>
                    <a:pt x="768" y="900"/>
                  </a:lnTo>
                  <a:lnTo>
                    <a:pt x="762" y="900"/>
                  </a:lnTo>
                  <a:lnTo>
                    <a:pt x="750" y="894"/>
                  </a:lnTo>
                  <a:lnTo>
                    <a:pt x="744" y="894"/>
                  </a:lnTo>
                  <a:lnTo>
                    <a:pt x="732" y="894"/>
                  </a:lnTo>
                  <a:lnTo>
                    <a:pt x="726" y="894"/>
                  </a:lnTo>
                  <a:lnTo>
                    <a:pt x="720" y="894"/>
                  </a:lnTo>
                  <a:lnTo>
                    <a:pt x="714" y="894"/>
                  </a:lnTo>
                  <a:lnTo>
                    <a:pt x="708" y="894"/>
                  </a:lnTo>
                  <a:lnTo>
                    <a:pt x="696" y="894"/>
                  </a:lnTo>
                  <a:lnTo>
                    <a:pt x="690" y="894"/>
                  </a:lnTo>
                  <a:lnTo>
                    <a:pt x="672" y="906"/>
                  </a:lnTo>
                  <a:lnTo>
                    <a:pt x="666" y="906"/>
                  </a:lnTo>
                  <a:lnTo>
                    <a:pt x="660" y="912"/>
                  </a:lnTo>
                  <a:lnTo>
                    <a:pt x="654" y="918"/>
                  </a:lnTo>
                  <a:lnTo>
                    <a:pt x="636" y="924"/>
                  </a:lnTo>
                  <a:lnTo>
                    <a:pt x="624" y="930"/>
                  </a:lnTo>
                  <a:lnTo>
                    <a:pt x="612" y="942"/>
                  </a:lnTo>
                  <a:lnTo>
                    <a:pt x="606" y="942"/>
                  </a:lnTo>
                  <a:lnTo>
                    <a:pt x="606" y="948"/>
                  </a:lnTo>
                  <a:lnTo>
                    <a:pt x="582" y="978"/>
                  </a:lnTo>
                  <a:lnTo>
                    <a:pt x="564" y="996"/>
                  </a:lnTo>
                  <a:lnTo>
                    <a:pt x="558" y="1002"/>
                  </a:lnTo>
                  <a:lnTo>
                    <a:pt x="546" y="1008"/>
                  </a:lnTo>
                  <a:lnTo>
                    <a:pt x="540" y="1008"/>
                  </a:lnTo>
                  <a:lnTo>
                    <a:pt x="534" y="1008"/>
                  </a:lnTo>
                  <a:lnTo>
                    <a:pt x="528" y="1014"/>
                  </a:lnTo>
                  <a:lnTo>
                    <a:pt x="522" y="1020"/>
                  </a:lnTo>
                  <a:lnTo>
                    <a:pt x="510" y="1020"/>
                  </a:lnTo>
                  <a:lnTo>
                    <a:pt x="510" y="1026"/>
                  </a:lnTo>
                  <a:lnTo>
                    <a:pt x="504" y="1026"/>
                  </a:lnTo>
                  <a:lnTo>
                    <a:pt x="498" y="1026"/>
                  </a:lnTo>
                  <a:lnTo>
                    <a:pt x="504" y="1020"/>
                  </a:lnTo>
                  <a:lnTo>
                    <a:pt x="510" y="1020"/>
                  </a:lnTo>
                  <a:lnTo>
                    <a:pt x="516" y="1020"/>
                  </a:lnTo>
                  <a:lnTo>
                    <a:pt x="516" y="1014"/>
                  </a:lnTo>
                  <a:lnTo>
                    <a:pt x="522" y="1014"/>
                  </a:lnTo>
                  <a:lnTo>
                    <a:pt x="516" y="1002"/>
                  </a:lnTo>
                  <a:lnTo>
                    <a:pt x="516" y="996"/>
                  </a:lnTo>
                  <a:lnTo>
                    <a:pt x="510" y="990"/>
                  </a:lnTo>
                  <a:lnTo>
                    <a:pt x="510" y="984"/>
                  </a:lnTo>
                  <a:lnTo>
                    <a:pt x="510" y="990"/>
                  </a:lnTo>
                  <a:lnTo>
                    <a:pt x="510" y="996"/>
                  </a:lnTo>
                  <a:lnTo>
                    <a:pt x="510" y="1002"/>
                  </a:lnTo>
                  <a:lnTo>
                    <a:pt x="510" y="1008"/>
                  </a:lnTo>
                  <a:lnTo>
                    <a:pt x="510" y="1014"/>
                  </a:lnTo>
                  <a:lnTo>
                    <a:pt x="504" y="1014"/>
                  </a:lnTo>
                  <a:lnTo>
                    <a:pt x="498" y="1014"/>
                  </a:lnTo>
                  <a:lnTo>
                    <a:pt x="492" y="1014"/>
                  </a:lnTo>
                  <a:lnTo>
                    <a:pt x="486" y="1008"/>
                  </a:lnTo>
                  <a:lnTo>
                    <a:pt x="486" y="996"/>
                  </a:lnTo>
                  <a:lnTo>
                    <a:pt x="486" y="990"/>
                  </a:lnTo>
                  <a:lnTo>
                    <a:pt x="480" y="978"/>
                  </a:lnTo>
                  <a:lnTo>
                    <a:pt x="474" y="978"/>
                  </a:lnTo>
                  <a:lnTo>
                    <a:pt x="468" y="972"/>
                  </a:lnTo>
                  <a:lnTo>
                    <a:pt x="468" y="966"/>
                  </a:lnTo>
                  <a:lnTo>
                    <a:pt x="468" y="960"/>
                  </a:lnTo>
                  <a:lnTo>
                    <a:pt x="468" y="954"/>
                  </a:lnTo>
                  <a:lnTo>
                    <a:pt x="468" y="948"/>
                  </a:lnTo>
                  <a:lnTo>
                    <a:pt x="468" y="942"/>
                  </a:lnTo>
                  <a:lnTo>
                    <a:pt x="462" y="936"/>
                  </a:lnTo>
                  <a:lnTo>
                    <a:pt x="462" y="930"/>
                  </a:lnTo>
                  <a:lnTo>
                    <a:pt x="462" y="924"/>
                  </a:lnTo>
                  <a:lnTo>
                    <a:pt x="468" y="918"/>
                  </a:lnTo>
                  <a:lnTo>
                    <a:pt x="468" y="912"/>
                  </a:lnTo>
                  <a:lnTo>
                    <a:pt x="468" y="906"/>
                  </a:lnTo>
                  <a:lnTo>
                    <a:pt x="468" y="912"/>
                  </a:lnTo>
                  <a:lnTo>
                    <a:pt x="462" y="918"/>
                  </a:lnTo>
                  <a:lnTo>
                    <a:pt x="462" y="912"/>
                  </a:lnTo>
                  <a:lnTo>
                    <a:pt x="462" y="906"/>
                  </a:lnTo>
                  <a:lnTo>
                    <a:pt x="462" y="900"/>
                  </a:lnTo>
                  <a:lnTo>
                    <a:pt x="456" y="906"/>
                  </a:lnTo>
                  <a:lnTo>
                    <a:pt x="456" y="900"/>
                  </a:lnTo>
                  <a:lnTo>
                    <a:pt x="456" y="894"/>
                  </a:lnTo>
                  <a:lnTo>
                    <a:pt x="462" y="888"/>
                  </a:lnTo>
                  <a:lnTo>
                    <a:pt x="456" y="882"/>
                  </a:lnTo>
                  <a:lnTo>
                    <a:pt x="450" y="882"/>
                  </a:lnTo>
                  <a:lnTo>
                    <a:pt x="438" y="882"/>
                  </a:lnTo>
                  <a:lnTo>
                    <a:pt x="438" y="876"/>
                  </a:lnTo>
                  <a:lnTo>
                    <a:pt x="444" y="870"/>
                  </a:lnTo>
                  <a:lnTo>
                    <a:pt x="450" y="864"/>
                  </a:lnTo>
                  <a:lnTo>
                    <a:pt x="456" y="864"/>
                  </a:lnTo>
                  <a:lnTo>
                    <a:pt x="456" y="852"/>
                  </a:lnTo>
                  <a:lnTo>
                    <a:pt x="450" y="852"/>
                  </a:lnTo>
                  <a:lnTo>
                    <a:pt x="444" y="858"/>
                  </a:lnTo>
                  <a:lnTo>
                    <a:pt x="438" y="858"/>
                  </a:lnTo>
                  <a:lnTo>
                    <a:pt x="432" y="870"/>
                  </a:lnTo>
                  <a:lnTo>
                    <a:pt x="432" y="876"/>
                  </a:lnTo>
                  <a:lnTo>
                    <a:pt x="432" y="882"/>
                  </a:lnTo>
                  <a:lnTo>
                    <a:pt x="438" y="888"/>
                  </a:lnTo>
                  <a:lnTo>
                    <a:pt x="432" y="900"/>
                  </a:lnTo>
                  <a:lnTo>
                    <a:pt x="432" y="906"/>
                  </a:lnTo>
                  <a:lnTo>
                    <a:pt x="432" y="912"/>
                  </a:lnTo>
                  <a:lnTo>
                    <a:pt x="438" y="918"/>
                  </a:lnTo>
                  <a:lnTo>
                    <a:pt x="432" y="930"/>
                  </a:lnTo>
                  <a:lnTo>
                    <a:pt x="432" y="936"/>
                  </a:lnTo>
                  <a:lnTo>
                    <a:pt x="432" y="948"/>
                  </a:lnTo>
                  <a:lnTo>
                    <a:pt x="438" y="954"/>
                  </a:lnTo>
                  <a:lnTo>
                    <a:pt x="438" y="960"/>
                  </a:lnTo>
                  <a:lnTo>
                    <a:pt x="438" y="978"/>
                  </a:lnTo>
                  <a:lnTo>
                    <a:pt x="438" y="990"/>
                  </a:lnTo>
                  <a:lnTo>
                    <a:pt x="444" y="996"/>
                  </a:lnTo>
                  <a:lnTo>
                    <a:pt x="444" y="1002"/>
                  </a:lnTo>
                  <a:lnTo>
                    <a:pt x="450" y="1014"/>
                  </a:lnTo>
                  <a:lnTo>
                    <a:pt x="450" y="1026"/>
                  </a:lnTo>
                  <a:lnTo>
                    <a:pt x="456" y="1026"/>
                  </a:lnTo>
                  <a:lnTo>
                    <a:pt x="462" y="1038"/>
                  </a:lnTo>
                  <a:lnTo>
                    <a:pt x="462" y="1044"/>
                  </a:lnTo>
                  <a:lnTo>
                    <a:pt x="468" y="1056"/>
                  </a:lnTo>
                  <a:lnTo>
                    <a:pt x="468" y="1062"/>
                  </a:lnTo>
                  <a:lnTo>
                    <a:pt x="474" y="1062"/>
                  </a:lnTo>
                  <a:lnTo>
                    <a:pt x="474" y="1056"/>
                  </a:lnTo>
                  <a:lnTo>
                    <a:pt x="474" y="1044"/>
                  </a:lnTo>
                  <a:lnTo>
                    <a:pt x="480" y="1044"/>
                  </a:lnTo>
                  <a:lnTo>
                    <a:pt x="480" y="1038"/>
                  </a:lnTo>
                  <a:lnTo>
                    <a:pt x="486" y="1032"/>
                  </a:lnTo>
                  <a:lnTo>
                    <a:pt x="498" y="1026"/>
                  </a:lnTo>
                  <a:lnTo>
                    <a:pt x="498" y="1032"/>
                  </a:lnTo>
                  <a:lnTo>
                    <a:pt x="492" y="1038"/>
                  </a:lnTo>
                  <a:lnTo>
                    <a:pt x="480" y="1056"/>
                  </a:lnTo>
                  <a:lnTo>
                    <a:pt x="474" y="1062"/>
                  </a:lnTo>
                  <a:lnTo>
                    <a:pt x="468" y="1068"/>
                  </a:lnTo>
                  <a:lnTo>
                    <a:pt x="462" y="1074"/>
                  </a:lnTo>
                  <a:lnTo>
                    <a:pt x="462" y="1080"/>
                  </a:lnTo>
                  <a:lnTo>
                    <a:pt x="456" y="1086"/>
                  </a:lnTo>
                  <a:lnTo>
                    <a:pt x="450" y="1104"/>
                  </a:lnTo>
                  <a:lnTo>
                    <a:pt x="432" y="1128"/>
                  </a:lnTo>
                  <a:lnTo>
                    <a:pt x="438" y="1110"/>
                  </a:lnTo>
                  <a:lnTo>
                    <a:pt x="438" y="1104"/>
                  </a:lnTo>
                  <a:lnTo>
                    <a:pt x="444" y="1098"/>
                  </a:lnTo>
                  <a:lnTo>
                    <a:pt x="450" y="1098"/>
                  </a:lnTo>
                  <a:lnTo>
                    <a:pt x="456" y="1086"/>
                  </a:lnTo>
                  <a:lnTo>
                    <a:pt x="462" y="1074"/>
                  </a:lnTo>
                  <a:lnTo>
                    <a:pt x="456" y="1074"/>
                  </a:lnTo>
                  <a:lnTo>
                    <a:pt x="456" y="1080"/>
                  </a:lnTo>
                  <a:lnTo>
                    <a:pt x="450" y="1080"/>
                  </a:lnTo>
                  <a:lnTo>
                    <a:pt x="450" y="1092"/>
                  </a:lnTo>
                  <a:lnTo>
                    <a:pt x="444" y="1080"/>
                  </a:lnTo>
                  <a:lnTo>
                    <a:pt x="438" y="1080"/>
                  </a:lnTo>
                  <a:lnTo>
                    <a:pt x="426" y="1080"/>
                  </a:lnTo>
                  <a:lnTo>
                    <a:pt x="426" y="1074"/>
                  </a:lnTo>
                  <a:lnTo>
                    <a:pt x="426" y="1068"/>
                  </a:lnTo>
                  <a:lnTo>
                    <a:pt x="420" y="1062"/>
                  </a:lnTo>
                  <a:lnTo>
                    <a:pt x="420" y="1050"/>
                  </a:lnTo>
                  <a:lnTo>
                    <a:pt x="426" y="1044"/>
                  </a:lnTo>
                  <a:lnTo>
                    <a:pt x="426" y="1038"/>
                  </a:lnTo>
                  <a:lnTo>
                    <a:pt x="426" y="1032"/>
                  </a:lnTo>
                  <a:lnTo>
                    <a:pt x="426" y="1026"/>
                  </a:lnTo>
                  <a:lnTo>
                    <a:pt x="408" y="1020"/>
                  </a:lnTo>
                  <a:lnTo>
                    <a:pt x="408" y="1014"/>
                  </a:lnTo>
                  <a:lnTo>
                    <a:pt x="402" y="1008"/>
                  </a:lnTo>
                  <a:lnTo>
                    <a:pt x="396" y="1002"/>
                  </a:lnTo>
                  <a:lnTo>
                    <a:pt x="390" y="996"/>
                  </a:lnTo>
                  <a:lnTo>
                    <a:pt x="396" y="996"/>
                  </a:lnTo>
                  <a:lnTo>
                    <a:pt x="390" y="990"/>
                  </a:lnTo>
                  <a:lnTo>
                    <a:pt x="384" y="990"/>
                  </a:lnTo>
                  <a:lnTo>
                    <a:pt x="384" y="996"/>
                  </a:lnTo>
                  <a:lnTo>
                    <a:pt x="390" y="1008"/>
                  </a:lnTo>
                  <a:lnTo>
                    <a:pt x="390" y="1014"/>
                  </a:lnTo>
                  <a:lnTo>
                    <a:pt x="390" y="1020"/>
                  </a:lnTo>
                  <a:lnTo>
                    <a:pt x="402" y="1026"/>
                  </a:lnTo>
                  <a:lnTo>
                    <a:pt x="402" y="1032"/>
                  </a:lnTo>
                  <a:lnTo>
                    <a:pt x="402" y="1044"/>
                  </a:lnTo>
                  <a:lnTo>
                    <a:pt x="402" y="1056"/>
                  </a:lnTo>
                  <a:lnTo>
                    <a:pt x="402" y="1062"/>
                  </a:lnTo>
                  <a:lnTo>
                    <a:pt x="396" y="1062"/>
                  </a:lnTo>
                  <a:lnTo>
                    <a:pt x="390" y="1074"/>
                  </a:lnTo>
                  <a:lnTo>
                    <a:pt x="378" y="1080"/>
                  </a:lnTo>
                  <a:lnTo>
                    <a:pt x="372" y="1086"/>
                  </a:lnTo>
                  <a:lnTo>
                    <a:pt x="366" y="1086"/>
                  </a:lnTo>
                  <a:lnTo>
                    <a:pt x="366" y="1092"/>
                  </a:lnTo>
                  <a:lnTo>
                    <a:pt x="360" y="1104"/>
                  </a:lnTo>
                  <a:lnTo>
                    <a:pt x="354" y="1104"/>
                  </a:lnTo>
                  <a:lnTo>
                    <a:pt x="342" y="1104"/>
                  </a:lnTo>
                  <a:lnTo>
                    <a:pt x="336" y="1062"/>
                  </a:lnTo>
                  <a:lnTo>
                    <a:pt x="342" y="1056"/>
                  </a:lnTo>
                  <a:lnTo>
                    <a:pt x="336" y="996"/>
                  </a:lnTo>
                  <a:lnTo>
                    <a:pt x="318" y="996"/>
                  </a:lnTo>
                  <a:lnTo>
                    <a:pt x="312" y="996"/>
                  </a:lnTo>
                  <a:lnTo>
                    <a:pt x="306" y="990"/>
                  </a:lnTo>
                  <a:lnTo>
                    <a:pt x="300" y="990"/>
                  </a:lnTo>
                  <a:lnTo>
                    <a:pt x="294" y="984"/>
                  </a:lnTo>
                  <a:lnTo>
                    <a:pt x="270" y="984"/>
                  </a:lnTo>
                  <a:lnTo>
                    <a:pt x="264" y="966"/>
                  </a:lnTo>
                  <a:lnTo>
                    <a:pt x="276" y="960"/>
                  </a:lnTo>
                  <a:lnTo>
                    <a:pt x="270" y="948"/>
                  </a:lnTo>
                  <a:lnTo>
                    <a:pt x="240" y="954"/>
                  </a:lnTo>
                  <a:lnTo>
                    <a:pt x="216" y="954"/>
                  </a:lnTo>
                  <a:lnTo>
                    <a:pt x="210" y="936"/>
                  </a:lnTo>
                  <a:lnTo>
                    <a:pt x="198" y="936"/>
                  </a:lnTo>
                  <a:lnTo>
                    <a:pt x="198" y="918"/>
                  </a:lnTo>
                  <a:lnTo>
                    <a:pt x="216" y="912"/>
                  </a:lnTo>
                  <a:lnTo>
                    <a:pt x="210" y="876"/>
                  </a:lnTo>
                  <a:lnTo>
                    <a:pt x="186" y="882"/>
                  </a:lnTo>
                  <a:lnTo>
                    <a:pt x="186" y="870"/>
                  </a:lnTo>
                  <a:lnTo>
                    <a:pt x="168" y="876"/>
                  </a:lnTo>
                  <a:lnTo>
                    <a:pt x="168" y="864"/>
                  </a:lnTo>
                  <a:lnTo>
                    <a:pt x="162" y="852"/>
                  </a:lnTo>
                  <a:lnTo>
                    <a:pt x="210" y="840"/>
                  </a:lnTo>
                  <a:lnTo>
                    <a:pt x="210" y="822"/>
                  </a:lnTo>
                  <a:lnTo>
                    <a:pt x="216" y="798"/>
                  </a:lnTo>
                  <a:lnTo>
                    <a:pt x="240" y="792"/>
                  </a:lnTo>
                  <a:lnTo>
                    <a:pt x="240" y="762"/>
                  </a:lnTo>
                  <a:lnTo>
                    <a:pt x="234" y="756"/>
                  </a:lnTo>
                  <a:lnTo>
                    <a:pt x="216" y="756"/>
                  </a:lnTo>
                  <a:lnTo>
                    <a:pt x="204" y="720"/>
                  </a:lnTo>
                  <a:lnTo>
                    <a:pt x="192" y="720"/>
                  </a:lnTo>
                  <a:lnTo>
                    <a:pt x="192" y="714"/>
                  </a:lnTo>
                  <a:lnTo>
                    <a:pt x="186" y="708"/>
                  </a:lnTo>
                  <a:lnTo>
                    <a:pt x="174" y="708"/>
                  </a:lnTo>
                  <a:lnTo>
                    <a:pt x="162" y="708"/>
                  </a:lnTo>
                  <a:lnTo>
                    <a:pt x="156" y="696"/>
                  </a:lnTo>
                  <a:lnTo>
                    <a:pt x="150" y="696"/>
                  </a:lnTo>
                  <a:lnTo>
                    <a:pt x="150" y="690"/>
                  </a:lnTo>
                  <a:lnTo>
                    <a:pt x="144" y="678"/>
                  </a:lnTo>
                  <a:lnTo>
                    <a:pt x="138" y="678"/>
                  </a:lnTo>
                  <a:lnTo>
                    <a:pt x="138" y="672"/>
                  </a:lnTo>
                  <a:lnTo>
                    <a:pt x="138" y="666"/>
                  </a:lnTo>
                  <a:lnTo>
                    <a:pt x="132" y="648"/>
                  </a:lnTo>
                  <a:lnTo>
                    <a:pt x="132" y="630"/>
                  </a:lnTo>
                  <a:lnTo>
                    <a:pt x="114" y="630"/>
                  </a:lnTo>
                  <a:lnTo>
                    <a:pt x="120" y="618"/>
                  </a:lnTo>
                  <a:lnTo>
                    <a:pt x="114" y="606"/>
                  </a:lnTo>
                  <a:lnTo>
                    <a:pt x="108" y="546"/>
                  </a:lnTo>
                  <a:lnTo>
                    <a:pt x="126" y="540"/>
                  </a:lnTo>
                  <a:lnTo>
                    <a:pt x="120" y="522"/>
                  </a:lnTo>
                  <a:lnTo>
                    <a:pt x="108" y="522"/>
                  </a:lnTo>
                  <a:lnTo>
                    <a:pt x="108" y="510"/>
                  </a:lnTo>
                  <a:lnTo>
                    <a:pt x="108" y="504"/>
                  </a:lnTo>
                  <a:lnTo>
                    <a:pt x="108" y="498"/>
                  </a:lnTo>
                  <a:lnTo>
                    <a:pt x="114" y="498"/>
                  </a:lnTo>
                  <a:lnTo>
                    <a:pt x="114" y="492"/>
                  </a:lnTo>
                  <a:lnTo>
                    <a:pt x="114" y="486"/>
                  </a:lnTo>
                  <a:lnTo>
                    <a:pt x="108" y="492"/>
                  </a:lnTo>
                  <a:lnTo>
                    <a:pt x="72" y="498"/>
                  </a:lnTo>
                  <a:lnTo>
                    <a:pt x="78" y="498"/>
                  </a:lnTo>
                  <a:lnTo>
                    <a:pt x="78" y="504"/>
                  </a:lnTo>
                  <a:lnTo>
                    <a:pt x="78" y="510"/>
                  </a:lnTo>
                  <a:lnTo>
                    <a:pt x="66" y="510"/>
                  </a:lnTo>
                  <a:lnTo>
                    <a:pt x="66" y="522"/>
                  </a:lnTo>
                  <a:lnTo>
                    <a:pt x="60" y="516"/>
                  </a:lnTo>
                  <a:lnTo>
                    <a:pt x="54" y="516"/>
                  </a:lnTo>
                  <a:lnTo>
                    <a:pt x="42" y="516"/>
                  </a:lnTo>
                  <a:lnTo>
                    <a:pt x="30" y="522"/>
                  </a:lnTo>
                  <a:lnTo>
                    <a:pt x="24" y="510"/>
                  </a:lnTo>
                  <a:lnTo>
                    <a:pt x="24" y="498"/>
                  </a:lnTo>
                  <a:lnTo>
                    <a:pt x="24" y="492"/>
                  </a:lnTo>
                  <a:lnTo>
                    <a:pt x="24" y="486"/>
                  </a:lnTo>
                  <a:lnTo>
                    <a:pt x="18" y="474"/>
                  </a:lnTo>
                  <a:lnTo>
                    <a:pt x="18" y="462"/>
                  </a:lnTo>
                  <a:lnTo>
                    <a:pt x="12" y="456"/>
                  </a:lnTo>
                  <a:lnTo>
                    <a:pt x="12" y="450"/>
                  </a:lnTo>
                  <a:lnTo>
                    <a:pt x="12" y="444"/>
                  </a:lnTo>
                  <a:lnTo>
                    <a:pt x="6" y="432"/>
                  </a:lnTo>
                  <a:lnTo>
                    <a:pt x="0" y="408"/>
                  </a:lnTo>
                  <a:lnTo>
                    <a:pt x="6" y="402"/>
                  </a:lnTo>
                  <a:lnTo>
                    <a:pt x="12" y="396"/>
                  </a:lnTo>
                  <a:lnTo>
                    <a:pt x="12" y="390"/>
                  </a:lnTo>
                  <a:lnTo>
                    <a:pt x="12" y="384"/>
                  </a:lnTo>
                  <a:lnTo>
                    <a:pt x="18" y="384"/>
                  </a:lnTo>
                  <a:lnTo>
                    <a:pt x="24" y="384"/>
                  </a:lnTo>
                  <a:lnTo>
                    <a:pt x="30" y="372"/>
                  </a:lnTo>
                  <a:lnTo>
                    <a:pt x="36" y="372"/>
                  </a:lnTo>
                  <a:lnTo>
                    <a:pt x="42" y="378"/>
                  </a:lnTo>
                  <a:lnTo>
                    <a:pt x="54" y="384"/>
                  </a:lnTo>
                  <a:lnTo>
                    <a:pt x="60" y="378"/>
                  </a:lnTo>
                  <a:lnTo>
                    <a:pt x="84" y="366"/>
                  </a:lnTo>
                  <a:lnTo>
                    <a:pt x="96" y="366"/>
                  </a:lnTo>
                  <a:lnTo>
                    <a:pt x="102" y="366"/>
                  </a:lnTo>
                  <a:lnTo>
                    <a:pt x="120" y="372"/>
                  </a:lnTo>
                  <a:lnTo>
                    <a:pt x="126" y="372"/>
                  </a:lnTo>
                  <a:lnTo>
                    <a:pt x="132" y="372"/>
                  </a:lnTo>
                  <a:lnTo>
                    <a:pt x="138" y="360"/>
                  </a:lnTo>
                  <a:lnTo>
                    <a:pt x="144" y="354"/>
                  </a:lnTo>
                  <a:lnTo>
                    <a:pt x="150" y="354"/>
                  </a:lnTo>
                  <a:lnTo>
                    <a:pt x="162" y="354"/>
                  </a:lnTo>
                  <a:lnTo>
                    <a:pt x="174" y="360"/>
                  </a:lnTo>
                  <a:lnTo>
                    <a:pt x="186" y="360"/>
                  </a:lnTo>
                  <a:lnTo>
                    <a:pt x="198" y="366"/>
                  </a:lnTo>
                  <a:lnTo>
                    <a:pt x="204" y="372"/>
                  </a:lnTo>
                  <a:lnTo>
                    <a:pt x="210" y="372"/>
                  </a:lnTo>
                  <a:lnTo>
                    <a:pt x="216" y="366"/>
                  </a:lnTo>
                  <a:lnTo>
                    <a:pt x="234" y="372"/>
                  </a:lnTo>
                  <a:lnTo>
                    <a:pt x="240" y="378"/>
                  </a:lnTo>
                  <a:lnTo>
                    <a:pt x="246" y="378"/>
                  </a:lnTo>
                  <a:lnTo>
                    <a:pt x="252" y="372"/>
                  </a:lnTo>
                  <a:lnTo>
                    <a:pt x="258" y="372"/>
                  </a:lnTo>
                  <a:lnTo>
                    <a:pt x="258" y="366"/>
                  </a:lnTo>
                  <a:lnTo>
                    <a:pt x="264" y="372"/>
                  </a:lnTo>
                  <a:lnTo>
                    <a:pt x="270" y="372"/>
                  </a:lnTo>
                  <a:lnTo>
                    <a:pt x="276" y="366"/>
                  </a:lnTo>
                  <a:lnTo>
                    <a:pt x="282" y="366"/>
                  </a:lnTo>
                  <a:lnTo>
                    <a:pt x="294" y="366"/>
                  </a:lnTo>
                  <a:lnTo>
                    <a:pt x="300" y="360"/>
                  </a:lnTo>
                  <a:lnTo>
                    <a:pt x="294" y="348"/>
                  </a:lnTo>
                  <a:lnTo>
                    <a:pt x="288" y="342"/>
                  </a:lnTo>
                  <a:lnTo>
                    <a:pt x="282" y="342"/>
                  </a:lnTo>
                  <a:lnTo>
                    <a:pt x="282" y="336"/>
                  </a:lnTo>
                  <a:lnTo>
                    <a:pt x="294" y="312"/>
                  </a:lnTo>
                  <a:lnTo>
                    <a:pt x="282" y="312"/>
                  </a:lnTo>
                  <a:lnTo>
                    <a:pt x="282" y="288"/>
                  </a:lnTo>
                  <a:lnTo>
                    <a:pt x="288" y="288"/>
                  </a:lnTo>
                  <a:lnTo>
                    <a:pt x="288" y="282"/>
                  </a:lnTo>
                  <a:lnTo>
                    <a:pt x="282" y="270"/>
                  </a:lnTo>
                  <a:lnTo>
                    <a:pt x="294" y="264"/>
                  </a:lnTo>
                  <a:lnTo>
                    <a:pt x="294" y="252"/>
                  </a:lnTo>
                  <a:lnTo>
                    <a:pt x="300" y="246"/>
                  </a:lnTo>
                  <a:lnTo>
                    <a:pt x="300" y="240"/>
                  </a:lnTo>
                  <a:lnTo>
                    <a:pt x="300" y="234"/>
                  </a:lnTo>
                  <a:lnTo>
                    <a:pt x="282" y="234"/>
                  </a:lnTo>
                  <a:lnTo>
                    <a:pt x="276" y="234"/>
                  </a:lnTo>
                  <a:lnTo>
                    <a:pt x="270" y="216"/>
                  </a:lnTo>
                  <a:lnTo>
                    <a:pt x="264" y="204"/>
                  </a:lnTo>
                  <a:lnTo>
                    <a:pt x="264" y="198"/>
                  </a:lnTo>
                  <a:lnTo>
                    <a:pt x="270" y="198"/>
                  </a:lnTo>
                  <a:lnTo>
                    <a:pt x="276" y="192"/>
                  </a:lnTo>
                  <a:lnTo>
                    <a:pt x="270" y="186"/>
                  </a:lnTo>
                  <a:lnTo>
                    <a:pt x="270" y="180"/>
                  </a:lnTo>
                  <a:lnTo>
                    <a:pt x="264" y="180"/>
                  </a:lnTo>
                  <a:lnTo>
                    <a:pt x="258" y="180"/>
                  </a:lnTo>
                  <a:lnTo>
                    <a:pt x="258" y="174"/>
                  </a:lnTo>
                  <a:lnTo>
                    <a:pt x="258" y="168"/>
                  </a:lnTo>
                  <a:lnTo>
                    <a:pt x="258" y="162"/>
                  </a:lnTo>
                  <a:lnTo>
                    <a:pt x="252" y="162"/>
                  </a:lnTo>
                  <a:lnTo>
                    <a:pt x="246" y="168"/>
                  </a:lnTo>
                  <a:lnTo>
                    <a:pt x="234" y="174"/>
                  </a:lnTo>
                  <a:lnTo>
                    <a:pt x="234" y="162"/>
                  </a:lnTo>
                  <a:lnTo>
                    <a:pt x="234" y="144"/>
                  </a:lnTo>
                  <a:lnTo>
                    <a:pt x="246" y="138"/>
                  </a:lnTo>
                  <a:lnTo>
                    <a:pt x="252" y="138"/>
                  </a:lnTo>
                  <a:lnTo>
                    <a:pt x="258" y="126"/>
                  </a:lnTo>
                  <a:lnTo>
                    <a:pt x="264" y="126"/>
                  </a:lnTo>
                  <a:lnTo>
                    <a:pt x="264" y="132"/>
                  </a:lnTo>
                  <a:lnTo>
                    <a:pt x="270" y="138"/>
                  </a:lnTo>
                  <a:lnTo>
                    <a:pt x="276" y="132"/>
                  </a:lnTo>
                  <a:lnTo>
                    <a:pt x="282" y="132"/>
                  </a:lnTo>
                  <a:lnTo>
                    <a:pt x="282" y="126"/>
                  </a:lnTo>
                  <a:lnTo>
                    <a:pt x="282" y="102"/>
                  </a:lnTo>
                  <a:lnTo>
                    <a:pt x="264" y="102"/>
                  </a:lnTo>
                  <a:lnTo>
                    <a:pt x="264" y="90"/>
                  </a:lnTo>
                  <a:lnTo>
                    <a:pt x="264" y="78"/>
                  </a:lnTo>
                  <a:lnTo>
                    <a:pt x="252" y="78"/>
                  </a:lnTo>
                  <a:lnTo>
                    <a:pt x="252" y="72"/>
                  </a:lnTo>
                  <a:lnTo>
                    <a:pt x="252" y="54"/>
                  </a:lnTo>
                  <a:lnTo>
                    <a:pt x="270" y="48"/>
                  </a:lnTo>
                  <a:lnTo>
                    <a:pt x="264" y="18"/>
                  </a:lnTo>
                  <a:lnTo>
                    <a:pt x="258" y="6"/>
                  </a:lnTo>
                  <a:lnTo>
                    <a:pt x="270" y="6"/>
                  </a:lnTo>
                  <a:lnTo>
                    <a:pt x="282" y="6"/>
                  </a:lnTo>
                  <a:lnTo>
                    <a:pt x="288" y="18"/>
                  </a:lnTo>
                  <a:lnTo>
                    <a:pt x="276" y="18"/>
                  </a:lnTo>
                  <a:lnTo>
                    <a:pt x="282" y="36"/>
                  </a:lnTo>
                  <a:lnTo>
                    <a:pt x="288" y="36"/>
                  </a:lnTo>
                  <a:lnTo>
                    <a:pt x="306" y="36"/>
                  </a:lnTo>
                  <a:lnTo>
                    <a:pt x="312" y="36"/>
                  </a:lnTo>
                  <a:lnTo>
                    <a:pt x="312" y="30"/>
                  </a:lnTo>
                  <a:lnTo>
                    <a:pt x="324" y="30"/>
                  </a:lnTo>
                  <a:lnTo>
                    <a:pt x="330" y="30"/>
                  </a:lnTo>
                  <a:lnTo>
                    <a:pt x="336" y="30"/>
                  </a:lnTo>
                  <a:lnTo>
                    <a:pt x="342" y="18"/>
                  </a:lnTo>
                  <a:lnTo>
                    <a:pt x="342" y="12"/>
                  </a:lnTo>
                  <a:lnTo>
                    <a:pt x="354" y="12"/>
                  </a:lnTo>
                  <a:lnTo>
                    <a:pt x="360" y="6"/>
                  </a:lnTo>
                  <a:lnTo>
                    <a:pt x="366" y="6"/>
                  </a:lnTo>
                  <a:lnTo>
                    <a:pt x="378" y="12"/>
                  </a:lnTo>
                  <a:lnTo>
                    <a:pt x="384" y="12"/>
                  </a:lnTo>
                  <a:lnTo>
                    <a:pt x="396" y="12"/>
                  </a:lnTo>
                  <a:lnTo>
                    <a:pt x="402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0" y="6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4" y="0"/>
                  </a:lnTo>
                  <a:lnTo>
                    <a:pt x="450" y="6"/>
                  </a:lnTo>
                  <a:lnTo>
                    <a:pt x="456" y="6"/>
                  </a:lnTo>
                  <a:lnTo>
                    <a:pt x="462" y="12"/>
                  </a:lnTo>
                  <a:lnTo>
                    <a:pt x="468" y="12"/>
                  </a:lnTo>
                  <a:lnTo>
                    <a:pt x="474" y="18"/>
                  </a:lnTo>
                  <a:lnTo>
                    <a:pt x="480" y="18"/>
                  </a:lnTo>
                  <a:lnTo>
                    <a:pt x="486" y="18"/>
                  </a:lnTo>
                  <a:lnTo>
                    <a:pt x="492" y="24"/>
                  </a:lnTo>
                  <a:lnTo>
                    <a:pt x="498" y="24"/>
                  </a:lnTo>
                  <a:lnTo>
                    <a:pt x="504" y="24"/>
                  </a:lnTo>
                  <a:lnTo>
                    <a:pt x="510" y="30"/>
                  </a:lnTo>
                  <a:lnTo>
                    <a:pt x="522" y="30"/>
                  </a:lnTo>
                  <a:lnTo>
                    <a:pt x="528" y="30"/>
                  </a:lnTo>
                  <a:lnTo>
                    <a:pt x="534" y="42"/>
                  </a:lnTo>
                  <a:lnTo>
                    <a:pt x="546" y="36"/>
                  </a:lnTo>
                  <a:lnTo>
                    <a:pt x="552" y="30"/>
                  </a:lnTo>
                  <a:lnTo>
                    <a:pt x="588" y="18"/>
                  </a:lnTo>
                  <a:lnTo>
                    <a:pt x="612" y="6"/>
                  </a:lnTo>
                  <a:lnTo>
                    <a:pt x="618" y="30"/>
                  </a:lnTo>
                  <a:lnTo>
                    <a:pt x="630" y="30"/>
                  </a:lnTo>
                  <a:lnTo>
                    <a:pt x="636" y="36"/>
                  </a:lnTo>
                  <a:lnTo>
                    <a:pt x="642" y="36"/>
                  </a:lnTo>
                  <a:lnTo>
                    <a:pt x="648" y="30"/>
                  </a:lnTo>
                  <a:lnTo>
                    <a:pt x="654" y="48"/>
                  </a:lnTo>
                  <a:lnTo>
                    <a:pt x="672" y="42"/>
                  </a:lnTo>
                  <a:lnTo>
                    <a:pt x="684" y="42"/>
                  </a:lnTo>
                  <a:lnTo>
                    <a:pt x="696" y="42"/>
                  </a:lnTo>
                  <a:lnTo>
                    <a:pt x="714" y="30"/>
                  </a:lnTo>
                  <a:lnTo>
                    <a:pt x="720" y="36"/>
                  </a:lnTo>
                  <a:lnTo>
                    <a:pt x="714" y="42"/>
                  </a:lnTo>
                  <a:lnTo>
                    <a:pt x="714" y="48"/>
                  </a:lnTo>
                  <a:lnTo>
                    <a:pt x="720" y="54"/>
                  </a:lnTo>
                  <a:lnTo>
                    <a:pt x="720" y="60"/>
                  </a:lnTo>
                  <a:lnTo>
                    <a:pt x="744" y="54"/>
                  </a:lnTo>
                  <a:lnTo>
                    <a:pt x="750" y="72"/>
                  </a:lnTo>
                  <a:lnTo>
                    <a:pt x="738" y="78"/>
                  </a:lnTo>
                  <a:lnTo>
                    <a:pt x="744" y="90"/>
                  </a:lnTo>
                  <a:lnTo>
                    <a:pt x="750" y="96"/>
                  </a:lnTo>
                  <a:lnTo>
                    <a:pt x="756" y="114"/>
                  </a:lnTo>
                  <a:lnTo>
                    <a:pt x="756" y="120"/>
                  </a:lnTo>
                  <a:lnTo>
                    <a:pt x="756" y="132"/>
                  </a:lnTo>
                  <a:lnTo>
                    <a:pt x="768" y="132"/>
                  </a:lnTo>
                  <a:lnTo>
                    <a:pt x="774" y="138"/>
                  </a:lnTo>
                  <a:lnTo>
                    <a:pt x="768" y="144"/>
                  </a:lnTo>
                  <a:lnTo>
                    <a:pt x="774" y="150"/>
                  </a:lnTo>
                  <a:lnTo>
                    <a:pt x="780" y="156"/>
                  </a:lnTo>
                  <a:lnTo>
                    <a:pt x="774" y="156"/>
                  </a:lnTo>
                  <a:lnTo>
                    <a:pt x="774" y="162"/>
                  </a:lnTo>
                  <a:lnTo>
                    <a:pt x="774" y="168"/>
                  </a:lnTo>
                  <a:lnTo>
                    <a:pt x="762" y="174"/>
                  </a:lnTo>
                  <a:lnTo>
                    <a:pt x="762" y="162"/>
                  </a:lnTo>
                  <a:lnTo>
                    <a:pt x="750" y="156"/>
                  </a:lnTo>
                  <a:lnTo>
                    <a:pt x="744" y="174"/>
                  </a:lnTo>
                  <a:lnTo>
                    <a:pt x="750" y="174"/>
                  </a:lnTo>
                  <a:lnTo>
                    <a:pt x="756" y="180"/>
                  </a:lnTo>
                  <a:lnTo>
                    <a:pt x="768" y="186"/>
                  </a:lnTo>
                  <a:lnTo>
                    <a:pt x="774" y="186"/>
                  </a:lnTo>
                  <a:lnTo>
                    <a:pt x="792" y="186"/>
                  </a:lnTo>
                  <a:lnTo>
                    <a:pt x="792" y="180"/>
                  </a:lnTo>
                  <a:lnTo>
                    <a:pt x="798" y="174"/>
                  </a:lnTo>
                  <a:lnTo>
                    <a:pt x="804" y="174"/>
                  </a:lnTo>
                  <a:lnTo>
                    <a:pt x="810" y="174"/>
                  </a:lnTo>
                  <a:lnTo>
                    <a:pt x="810" y="186"/>
                  </a:lnTo>
                  <a:lnTo>
                    <a:pt x="804" y="192"/>
                  </a:lnTo>
                  <a:lnTo>
                    <a:pt x="804" y="198"/>
                  </a:lnTo>
                  <a:lnTo>
                    <a:pt x="810" y="198"/>
                  </a:lnTo>
                  <a:lnTo>
                    <a:pt x="834" y="192"/>
                  </a:lnTo>
                  <a:lnTo>
                    <a:pt x="834" y="198"/>
                  </a:lnTo>
                  <a:lnTo>
                    <a:pt x="858" y="198"/>
                  </a:lnTo>
                  <a:lnTo>
                    <a:pt x="864" y="198"/>
                  </a:lnTo>
                  <a:lnTo>
                    <a:pt x="858" y="192"/>
                  </a:lnTo>
                  <a:lnTo>
                    <a:pt x="858" y="186"/>
                  </a:lnTo>
                  <a:lnTo>
                    <a:pt x="882" y="186"/>
                  </a:lnTo>
                  <a:lnTo>
                    <a:pt x="882" y="192"/>
                  </a:lnTo>
                  <a:lnTo>
                    <a:pt x="900" y="192"/>
                  </a:lnTo>
                  <a:lnTo>
                    <a:pt x="918" y="204"/>
                  </a:lnTo>
                  <a:lnTo>
                    <a:pt x="930" y="198"/>
                  </a:lnTo>
                  <a:lnTo>
                    <a:pt x="936" y="192"/>
                  </a:lnTo>
                  <a:lnTo>
                    <a:pt x="954" y="186"/>
                  </a:lnTo>
                  <a:lnTo>
                    <a:pt x="960" y="180"/>
                  </a:lnTo>
                  <a:close/>
                </a:path>
              </a:pathLst>
            </a:custGeom>
            <a:solidFill>
              <a:srgbClr val="9BBB59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gray">
            <a:xfrm>
              <a:off x="8964656" y="2555909"/>
              <a:ext cx="794227" cy="1149159"/>
            </a:xfrm>
            <a:custGeom>
              <a:avLst/>
              <a:gdLst>
                <a:gd name="T0" fmla="*/ 181112 w 966"/>
                <a:gd name="T1" fmla="*/ 481531 h 1398"/>
                <a:gd name="T2" fmla="*/ 152045 w 966"/>
                <a:gd name="T3" fmla="*/ 479290 h 1398"/>
                <a:gd name="T4" fmla="*/ 145337 w 966"/>
                <a:gd name="T5" fmla="*/ 465852 h 1398"/>
                <a:gd name="T6" fmla="*/ 129686 w 966"/>
                <a:gd name="T7" fmla="*/ 450175 h 1398"/>
                <a:gd name="T8" fmla="*/ 114034 w 966"/>
                <a:gd name="T9" fmla="*/ 441216 h 1398"/>
                <a:gd name="T10" fmla="*/ 98382 w 966"/>
                <a:gd name="T11" fmla="*/ 421059 h 1398"/>
                <a:gd name="T12" fmla="*/ 96146 w 966"/>
                <a:gd name="T13" fmla="*/ 405381 h 1398"/>
                <a:gd name="T14" fmla="*/ 82730 w 966"/>
                <a:gd name="T15" fmla="*/ 385225 h 1398"/>
                <a:gd name="T16" fmla="*/ 69314 w 966"/>
                <a:gd name="T17" fmla="*/ 376266 h 1398"/>
                <a:gd name="T18" fmla="*/ 60371 w 966"/>
                <a:gd name="T19" fmla="*/ 340431 h 1398"/>
                <a:gd name="T20" fmla="*/ 67078 w 966"/>
                <a:gd name="T21" fmla="*/ 326992 h 1398"/>
                <a:gd name="T22" fmla="*/ 64843 w 966"/>
                <a:gd name="T23" fmla="*/ 306835 h 1398"/>
                <a:gd name="T24" fmla="*/ 55899 w 966"/>
                <a:gd name="T25" fmla="*/ 291158 h 1398"/>
                <a:gd name="T26" fmla="*/ 40247 w 966"/>
                <a:gd name="T27" fmla="*/ 273241 h 1398"/>
                <a:gd name="T28" fmla="*/ 22360 w 966"/>
                <a:gd name="T29" fmla="*/ 268761 h 1398"/>
                <a:gd name="T30" fmla="*/ 31304 w 966"/>
                <a:gd name="T31" fmla="*/ 239645 h 1398"/>
                <a:gd name="T32" fmla="*/ 13416 w 966"/>
                <a:gd name="T33" fmla="*/ 223968 h 1398"/>
                <a:gd name="T34" fmla="*/ 2236 w 966"/>
                <a:gd name="T35" fmla="*/ 201571 h 1398"/>
                <a:gd name="T36" fmla="*/ 4472 w 966"/>
                <a:gd name="T37" fmla="*/ 183654 h 1398"/>
                <a:gd name="T38" fmla="*/ 0 w 966"/>
                <a:gd name="T39" fmla="*/ 134380 h 1398"/>
                <a:gd name="T40" fmla="*/ 15651 w 966"/>
                <a:gd name="T41" fmla="*/ 116463 h 1398"/>
                <a:gd name="T42" fmla="*/ 26832 w 966"/>
                <a:gd name="T43" fmla="*/ 100786 h 1398"/>
                <a:gd name="T44" fmla="*/ 24596 w 966"/>
                <a:gd name="T45" fmla="*/ 78389 h 1398"/>
                <a:gd name="T46" fmla="*/ 35775 w 966"/>
                <a:gd name="T47" fmla="*/ 58232 h 1398"/>
                <a:gd name="T48" fmla="*/ 55899 w 966"/>
                <a:gd name="T49" fmla="*/ 26876 h 1398"/>
                <a:gd name="T50" fmla="*/ 71551 w 966"/>
                <a:gd name="T51" fmla="*/ 0 h 1398"/>
                <a:gd name="T52" fmla="*/ 87202 w 966"/>
                <a:gd name="T53" fmla="*/ 24636 h 1398"/>
                <a:gd name="T54" fmla="*/ 120742 w 966"/>
                <a:gd name="T55" fmla="*/ 26876 h 1398"/>
                <a:gd name="T56" fmla="*/ 134157 w 966"/>
                <a:gd name="T57" fmla="*/ 38074 h 1398"/>
                <a:gd name="T58" fmla="*/ 163225 w 966"/>
                <a:gd name="T59" fmla="*/ 51513 h 1398"/>
                <a:gd name="T60" fmla="*/ 178877 w 966"/>
                <a:gd name="T61" fmla="*/ 64951 h 1398"/>
                <a:gd name="T62" fmla="*/ 207944 w 966"/>
                <a:gd name="T63" fmla="*/ 55992 h 1398"/>
                <a:gd name="T64" fmla="*/ 230303 w 966"/>
                <a:gd name="T65" fmla="*/ 82868 h 1398"/>
                <a:gd name="T66" fmla="*/ 266079 w 966"/>
                <a:gd name="T67" fmla="*/ 89587 h 1398"/>
                <a:gd name="T68" fmla="*/ 283967 w 966"/>
                <a:gd name="T69" fmla="*/ 111984 h 1398"/>
                <a:gd name="T70" fmla="*/ 319742 w 966"/>
                <a:gd name="T71" fmla="*/ 116463 h 1398"/>
                <a:gd name="T72" fmla="*/ 351045 w 966"/>
                <a:gd name="T73" fmla="*/ 123182 h 1398"/>
                <a:gd name="T74" fmla="*/ 330922 w 966"/>
                <a:gd name="T75" fmla="*/ 141100 h 1398"/>
                <a:gd name="T76" fmla="*/ 353281 w 966"/>
                <a:gd name="T77" fmla="*/ 172455 h 1398"/>
                <a:gd name="T78" fmla="*/ 342102 w 966"/>
                <a:gd name="T79" fmla="*/ 201571 h 1398"/>
                <a:gd name="T80" fmla="*/ 317506 w 966"/>
                <a:gd name="T81" fmla="*/ 235166 h 1398"/>
                <a:gd name="T82" fmla="*/ 297382 w 966"/>
                <a:gd name="T83" fmla="*/ 239645 h 1398"/>
                <a:gd name="T84" fmla="*/ 275023 w 966"/>
                <a:gd name="T85" fmla="*/ 246364 h 1398"/>
                <a:gd name="T86" fmla="*/ 292911 w 966"/>
                <a:gd name="T87" fmla="*/ 271001 h 1398"/>
                <a:gd name="T88" fmla="*/ 292911 w 966"/>
                <a:gd name="T89" fmla="*/ 295637 h 1398"/>
                <a:gd name="T90" fmla="*/ 283967 w 966"/>
                <a:gd name="T91" fmla="*/ 324753 h 1398"/>
                <a:gd name="T92" fmla="*/ 277258 w 966"/>
                <a:gd name="T93" fmla="*/ 347150 h 1398"/>
                <a:gd name="T94" fmla="*/ 301854 w 966"/>
                <a:gd name="T95" fmla="*/ 351629 h 1398"/>
                <a:gd name="T96" fmla="*/ 308562 w 966"/>
                <a:gd name="T97" fmla="*/ 380745 h 1398"/>
                <a:gd name="T98" fmla="*/ 315270 w 966"/>
                <a:gd name="T99" fmla="*/ 396423 h 1398"/>
                <a:gd name="T100" fmla="*/ 313034 w 966"/>
                <a:gd name="T101" fmla="*/ 414340 h 1398"/>
                <a:gd name="T102" fmla="*/ 321978 w 966"/>
                <a:gd name="T103" fmla="*/ 432257 h 1398"/>
                <a:gd name="T104" fmla="*/ 306326 w 966"/>
                <a:gd name="T105" fmla="*/ 456894 h 1398"/>
                <a:gd name="T106" fmla="*/ 295146 w 966"/>
                <a:gd name="T107" fmla="*/ 483770 h 1398"/>
                <a:gd name="T108" fmla="*/ 292911 w 966"/>
                <a:gd name="T109" fmla="*/ 506167 h 1398"/>
                <a:gd name="T110" fmla="*/ 279494 w 966"/>
                <a:gd name="T111" fmla="*/ 521845 h 1398"/>
                <a:gd name="T112" fmla="*/ 250427 w 966"/>
                <a:gd name="T113" fmla="*/ 517365 h 1398"/>
                <a:gd name="T114" fmla="*/ 232540 w 966"/>
                <a:gd name="T115" fmla="*/ 512886 h 1398"/>
                <a:gd name="T116" fmla="*/ 210180 w 966"/>
                <a:gd name="T117" fmla="*/ 512886 h 1398"/>
                <a:gd name="T118" fmla="*/ 190056 w 966"/>
                <a:gd name="T119" fmla="*/ 517365 h 13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66"/>
                <a:gd name="T181" fmla="*/ 0 h 1398"/>
                <a:gd name="T182" fmla="*/ 966 w 966"/>
                <a:gd name="T183" fmla="*/ 1398 h 13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66" h="1398">
                  <a:moveTo>
                    <a:pt x="492" y="1380"/>
                  </a:moveTo>
                  <a:lnTo>
                    <a:pt x="486" y="1362"/>
                  </a:lnTo>
                  <a:lnTo>
                    <a:pt x="492" y="1356"/>
                  </a:lnTo>
                  <a:lnTo>
                    <a:pt x="498" y="1344"/>
                  </a:lnTo>
                  <a:lnTo>
                    <a:pt x="498" y="1338"/>
                  </a:lnTo>
                  <a:lnTo>
                    <a:pt x="498" y="1326"/>
                  </a:lnTo>
                  <a:lnTo>
                    <a:pt x="486" y="1320"/>
                  </a:lnTo>
                  <a:lnTo>
                    <a:pt x="492" y="1308"/>
                  </a:lnTo>
                  <a:lnTo>
                    <a:pt x="492" y="1296"/>
                  </a:lnTo>
                  <a:lnTo>
                    <a:pt x="486" y="1290"/>
                  </a:lnTo>
                  <a:lnTo>
                    <a:pt x="468" y="1290"/>
                  </a:lnTo>
                  <a:lnTo>
                    <a:pt x="462" y="1290"/>
                  </a:lnTo>
                  <a:lnTo>
                    <a:pt x="456" y="1290"/>
                  </a:lnTo>
                  <a:lnTo>
                    <a:pt x="450" y="1290"/>
                  </a:lnTo>
                  <a:lnTo>
                    <a:pt x="444" y="1290"/>
                  </a:lnTo>
                  <a:lnTo>
                    <a:pt x="438" y="1290"/>
                  </a:lnTo>
                  <a:lnTo>
                    <a:pt x="426" y="1290"/>
                  </a:lnTo>
                  <a:lnTo>
                    <a:pt x="420" y="1290"/>
                  </a:lnTo>
                  <a:lnTo>
                    <a:pt x="414" y="1284"/>
                  </a:lnTo>
                  <a:lnTo>
                    <a:pt x="408" y="1284"/>
                  </a:lnTo>
                  <a:lnTo>
                    <a:pt x="402" y="1278"/>
                  </a:lnTo>
                  <a:lnTo>
                    <a:pt x="402" y="1266"/>
                  </a:lnTo>
                  <a:lnTo>
                    <a:pt x="396" y="1260"/>
                  </a:lnTo>
                  <a:lnTo>
                    <a:pt x="402" y="1260"/>
                  </a:lnTo>
                  <a:lnTo>
                    <a:pt x="408" y="1260"/>
                  </a:lnTo>
                  <a:lnTo>
                    <a:pt x="408" y="1248"/>
                  </a:lnTo>
                  <a:lnTo>
                    <a:pt x="396" y="1254"/>
                  </a:lnTo>
                  <a:lnTo>
                    <a:pt x="390" y="1254"/>
                  </a:lnTo>
                  <a:lnTo>
                    <a:pt x="384" y="1248"/>
                  </a:lnTo>
                  <a:lnTo>
                    <a:pt x="390" y="1248"/>
                  </a:lnTo>
                  <a:lnTo>
                    <a:pt x="396" y="1242"/>
                  </a:lnTo>
                  <a:lnTo>
                    <a:pt x="396" y="1236"/>
                  </a:lnTo>
                  <a:lnTo>
                    <a:pt x="396" y="1230"/>
                  </a:lnTo>
                  <a:lnTo>
                    <a:pt x="402" y="1230"/>
                  </a:lnTo>
                  <a:lnTo>
                    <a:pt x="390" y="1230"/>
                  </a:lnTo>
                  <a:lnTo>
                    <a:pt x="372" y="1218"/>
                  </a:lnTo>
                  <a:lnTo>
                    <a:pt x="360" y="1212"/>
                  </a:lnTo>
                  <a:lnTo>
                    <a:pt x="354" y="1212"/>
                  </a:lnTo>
                  <a:lnTo>
                    <a:pt x="342" y="1206"/>
                  </a:lnTo>
                  <a:lnTo>
                    <a:pt x="348" y="1206"/>
                  </a:lnTo>
                  <a:lnTo>
                    <a:pt x="348" y="1200"/>
                  </a:lnTo>
                  <a:lnTo>
                    <a:pt x="342" y="1200"/>
                  </a:lnTo>
                  <a:lnTo>
                    <a:pt x="342" y="1194"/>
                  </a:lnTo>
                  <a:lnTo>
                    <a:pt x="336" y="1188"/>
                  </a:lnTo>
                  <a:lnTo>
                    <a:pt x="336" y="1194"/>
                  </a:lnTo>
                  <a:lnTo>
                    <a:pt x="330" y="1200"/>
                  </a:lnTo>
                  <a:lnTo>
                    <a:pt x="324" y="1200"/>
                  </a:lnTo>
                  <a:lnTo>
                    <a:pt x="318" y="1200"/>
                  </a:lnTo>
                  <a:lnTo>
                    <a:pt x="306" y="1188"/>
                  </a:lnTo>
                  <a:lnTo>
                    <a:pt x="306" y="1182"/>
                  </a:lnTo>
                  <a:lnTo>
                    <a:pt x="312" y="1182"/>
                  </a:lnTo>
                  <a:lnTo>
                    <a:pt x="312" y="1176"/>
                  </a:lnTo>
                  <a:lnTo>
                    <a:pt x="306" y="1164"/>
                  </a:lnTo>
                  <a:lnTo>
                    <a:pt x="306" y="1158"/>
                  </a:lnTo>
                  <a:lnTo>
                    <a:pt x="300" y="1140"/>
                  </a:lnTo>
                  <a:lnTo>
                    <a:pt x="294" y="1134"/>
                  </a:lnTo>
                  <a:lnTo>
                    <a:pt x="282" y="1128"/>
                  </a:lnTo>
                  <a:lnTo>
                    <a:pt x="276" y="1128"/>
                  </a:lnTo>
                  <a:lnTo>
                    <a:pt x="270" y="1134"/>
                  </a:lnTo>
                  <a:lnTo>
                    <a:pt x="264" y="1128"/>
                  </a:lnTo>
                  <a:lnTo>
                    <a:pt x="258" y="1128"/>
                  </a:lnTo>
                  <a:lnTo>
                    <a:pt x="240" y="1128"/>
                  </a:lnTo>
                  <a:lnTo>
                    <a:pt x="234" y="1128"/>
                  </a:lnTo>
                  <a:lnTo>
                    <a:pt x="234" y="1116"/>
                  </a:lnTo>
                  <a:lnTo>
                    <a:pt x="234" y="1110"/>
                  </a:lnTo>
                  <a:lnTo>
                    <a:pt x="240" y="1110"/>
                  </a:lnTo>
                  <a:lnTo>
                    <a:pt x="240" y="1104"/>
                  </a:lnTo>
                  <a:lnTo>
                    <a:pt x="240" y="1098"/>
                  </a:lnTo>
                  <a:lnTo>
                    <a:pt x="246" y="1092"/>
                  </a:lnTo>
                  <a:lnTo>
                    <a:pt x="258" y="1086"/>
                  </a:lnTo>
                  <a:lnTo>
                    <a:pt x="264" y="1086"/>
                  </a:lnTo>
                  <a:lnTo>
                    <a:pt x="270" y="1080"/>
                  </a:lnTo>
                  <a:lnTo>
                    <a:pt x="264" y="1074"/>
                  </a:lnTo>
                  <a:lnTo>
                    <a:pt x="258" y="1074"/>
                  </a:lnTo>
                  <a:lnTo>
                    <a:pt x="252" y="1068"/>
                  </a:lnTo>
                  <a:lnTo>
                    <a:pt x="246" y="1062"/>
                  </a:lnTo>
                  <a:lnTo>
                    <a:pt x="240" y="1056"/>
                  </a:lnTo>
                  <a:lnTo>
                    <a:pt x="240" y="1044"/>
                  </a:lnTo>
                  <a:lnTo>
                    <a:pt x="234" y="1032"/>
                  </a:lnTo>
                  <a:lnTo>
                    <a:pt x="222" y="1032"/>
                  </a:lnTo>
                  <a:lnTo>
                    <a:pt x="222" y="1038"/>
                  </a:lnTo>
                  <a:lnTo>
                    <a:pt x="216" y="1038"/>
                  </a:lnTo>
                  <a:lnTo>
                    <a:pt x="210" y="1032"/>
                  </a:lnTo>
                  <a:lnTo>
                    <a:pt x="198" y="1032"/>
                  </a:lnTo>
                  <a:lnTo>
                    <a:pt x="192" y="1026"/>
                  </a:lnTo>
                  <a:lnTo>
                    <a:pt x="186" y="1026"/>
                  </a:lnTo>
                  <a:lnTo>
                    <a:pt x="186" y="1020"/>
                  </a:lnTo>
                  <a:lnTo>
                    <a:pt x="192" y="1020"/>
                  </a:lnTo>
                  <a:lnTo>
                    <a:pt x="186" y="1014"/>
                  </a:lnTo>
                  <a:lnTo>
                    <a:pt x="186" y="1008"/>
                  </a:lnTo>
                  <a:lnTo>
                    <a:pt x="180" y="1002"/>
                  </a:lnTo>
                  <a:lnTo>
                    <a:pt x="186" y="996"/>
                  </a:lnTo>
                  <a:lnTo>
                    <a:pt x="192" y="990"/>
                  </a:lnTo>
                  <a:lnTo>
                    <a:pt x="186" y="984"/>
                  </a:lnTo>
                  <a:lnTo>
                    <a:pt x="180" y="978"/>
                  </a:lnTo>
                  <a:lnTo>
                    <a:pt x="168" y="972"/>
                  </a:lnTo>
                  <a:lnTo>
                    <a:pt x="168" y="966"/>
                  </a:lnTo>
                  <a:lnTo>
                    <a:pt x="174" y="966"/>
                  </a:lnTo>
                  <a:lnTo>
                    <a:pt x="168" y="912"/>
                  </a:lnTo>
                  <a:lnTo>
                    <a:pt x="162" y="912"/>
                  </a:lnTo>
                  <a:lnTo>
                    <a:pt x="156" y="912"/>
                  </a:lnTo>
                  <a:lnTo>
                    <a:pt x="150" y="912"/>
                  </a:lnTo>
                  <a:lnTo>
                    <a:pt x="150" y="906"/>
                  </a:lnTo>
                  <a:lnTo>
                    <a:pt x="156" y="900"/>
                  </a:lnTo>
                  <a:lnTo>
                    <a:pt x="162" y="900"/>
                  </a:lnTo>
                  <a:lnTo>
                    <a:pt x="162" y="894"/>
                  </a:lnTo>
                  <a:lnTo>
                    <a:pt x="180" y="888"/>
                  </a:lnTo>
                  <a:lnTo>
                    <a:pt x="180" y="882"/>
                  </a:lnTo>
                  <a:lnTo>
                    <a:pt x="192" y="882"/>
                  </a:lnTo>
                  <a:lnTo>
                    <a:pt x="180" y="876"/>
                  </a:lnTo>
                  <a:lnTo>
                    <a:pt x="186" y="870"/>
                  </a:lnTo>
                  <a:lnTo>
                    <a:pt x="192" y="870"/>
                  </a:lnTo>
                  <a:lnTo>
                    <a:pt x="192" y="864"/>
                  </a:lnTo>
                  <a:lnTo>
                    <a:pt x="192" y="858"/>
                  </a:lnTo>
                  <a:lnTo>
                    <a:pt x="186" y="852"/>
                  </a:lnTo>
                  <a:lnTo>
                    <a:pt x="180" y="852"/>
                  </a:lnTo>
                  <a:lnTo>
                    <a:pt x="174" y="846"/>
                  </a:lnTo>
                  <a:lnTo>
                    <a:pt x="168" y="840"/>
                  </a:lnTo>
                  <a:lnTo>
                    <a:pt x="174" y="828"/>
                  </a:lnTo>
                  <a:lnTo>
                    <a:pt x="174" y="822"/>
                  </a:lnTo>
                  <a:lnTo>
                    <a:pt x="168" y="816"/>
                  </a:lnTo>
                  <a:lnTo>
                    <a:pt x="168" y="810"/>
                  </a:lnTo>
                  <a:lnTo>
                    <a:pt x="174" y="804"/>
                  </a:lnTo>
                  <a:lnTo>
                    <a:pt x="180" y="804"/>
                  </a:lnTo>
                  <a:lnTo>
                    <a:pt x="192" y="804"/>
                  </a:lnTo>
                  <a:lnTo>
                    <a:pt x="186" y="798"/>
                  </a:lnTo>
                  <a:lnTo>
                    <a:pt x="180" y="798"/>
                  </a:lnTo>
                  <a:lnTo>
                    <a:pt x="174" y="792"/>
                  </a:lnTo>
                  <a:lnTo>
                    <a:pt x="168" y="780"/>
                  </a:lnTo>
                  <a:lnTo>
                    <a:pt x="150" y="780"/>
                  </a:lnTo>
                  <a:lnTo>
                    <a:pt x="150" y="762"/>
                  </a:lnTo>
                  <a:lnTo>
                    <a:pt x="150" y="756"/>
                  </a:lnTo>
                  <a:lnTo>
                    <a:pt x="150" y="750"/>
                  </a:lnTo>
                  <a:lnTo>
                    <a:pt x="150" y="744"/>
                  </a:lnTo>
                  <a:lnTo>
                    <a:pt x="144" y="726"/>
                  </a:lnTo>
                  <a:lnTo>
                    <a:pt x="138" y="726"/>
                  </a:lnTo>
                  <a:lnTo>
                    <a:pt x="126" y="726"/>
                  </a:lnTo>
                  <a:lnTo>
                    <a:pt x="120" y="726"/>
                  </a:lnTo>
                  <a:lnTo>
                    <a:pt x="114" y="726"/>
                  </a:lnTo>
                  <a:lnTo>
                    <a:pt x="108" y="732"/>
                  </a:lnTo>
                  <a:lnTo>
                    <a:pt x="102" y="732"/>
                  </a:lnTo>
                  <a:lnTo>
                    <a:pt x="96" y="732"/>
                  </a:lnTo>
                  <a:lnTo>
                    <a:pt x="90" y="732"/>
                  </a:lnTo>
                  <a:lnTo>
                    <a:pt x="84" y="732"/>
                  </a:lnTo>
                  <a:lnTo>
                    <a:pt x="78" y="732"/>
                  </a:lnTo>
                  <a:lnTo>
                    <a:pt x="78" y="726"/>
                  </a:lnTo>
                  <a:lnTo>
                    <a:pt x="78" y="720"/>
                  </a:lnTo>
                  <a:lnTo>
                    <a:pt x="72" y="720"/>
                  </a:lnTo>
                  <a:lnTo>
                    <a:pt x="66" y="720"/>
                  </a:lnTo>
                  <a:lnTo>
                    <a:pt x="60" y="720"/>
                  </a:lnTo>
                  <a:lnTo>
                    <a:pt x="54" y="720"/>
                  </a:lnTo>
                  <a:lnTo>
                    <a:pt x="60" y="714"/>
                  </a:lnTo>
                  <a:lnTo>
                    <a:pt x="72" y="702"/>
                  </a:lnTo>
                  <a:lnTo>
                    <a:pt x="78" y="708"/>
                  </a:lnTo>
                  <a:lnTo>
                    <a:pt x="78" y="702"/>
                  </a:lnTo>
                  <a:lnTo>
                    <a:pt x="78" y="690"/>
                  </a:lnTo>
                  <a:lnTo>
                    <a:pt x="96" y="684"/>
                  </a:lnTo>
                  <a:lnTo>
                    <a:pt x="96" y="678"/>
                  </a:lnTo>
                  <a:lnTo>
                    <a:pt x="78" y="654"/>
                  </a:lnTo>
                  <a:lnTo>
                    <a:pt x="84" y="642"/>
                  </a:lnTo>
                  <a:lnTo>
                    <a:pt x="90" y="636"/>
                  </a:lnTo>
                  <a:lnTo>
                    <a:pt x="96" y="600"/>
                  </a:lnTo>
                  <a:lnTo>
                    <a:pt x="84" y="594"/>
                  </a:lnTo>
                  <a:lnTo>
                    <a:pt x="84" y="606"/>
                  </a:lnTo>
                  <a:lnTo>
                    <a:pt x="78" y="612"/>
                  </a:lnTo>
                  <a:lnTo>
                    <a:pt x="60" y="606"/>
                  </a:lnTo>
                  <a:lnTo>
                    <a:pt x="54" y="600"/>
                  </a:lnTo>
                  <a:lnTo>
                    <a:pt x="48" y="600"/>
                  </a:lnTo>
                  <a:lnTo>
                    <a:pt x="42" y="600"/>
                  </a:lnTo>
                  <a:lnTo>
                    <a:pt x="36" y="600"/>
                  </a:lnTo>
                  <a:lnTo>
                    <a:pt x="18" y="588"/>
                  </a:lnTo>
                  <a:lnTo>
                    <a:pt x="24" y="582"/>
                  </a:lnTo>
                  <a:lnTo>
                    <a:pt x="18" y="576"/>
                  </a:lnTo>
                  <a:lnTo>
                    <a:pt x="30" y="570"/>
                  </a:lnTo>
                  <a:lnTo>
                    <a:pt x="36" y="570"/>
                  </a:lnTo>
                  <a:lnTo>
                    <a:pt x="30" y="558"/>
                  </a:lnTo>
                  <a:lnTo>
                    <a:pt x="24" y="558"/>
                  </a:lnTo>
                  <a:lnTo>
                    <a:pt x="12" y="558"/>
                  </a:lnTo>
                  <a:lnTo>
                    <a:pt x="12" y="546"/>
                  </a:lnTo>
                  <a:lnTo>
                    <a:pt x="6" y="540"/>
                  </a:lnTo>
                  <a:lnTo>
                    <a:pt x="6" y="534"/>
                  </a:lnTo>
                  <a:lnTo>
                    <a:pt x="18" y="534"/>
                  </a:lnTo>
                  <a:lnTo>
                    <a:pt x="18" y="528"/>
                  </a:lnTo>
                  <a:lnTo>
                    <a:pt x="18" y="516"/>
                  </a:lnTo>
                  <a:lnTo>
                    <a:pt x="24" y="516"/>
                  </a:lnTo>
                  <a:lnTo>
                    <a:pt x="36" y="510"/>
                  </a:lnTo>
                  <a:lnTo>
                    <a:pt x="48" y="516"/>
                  </a:lnTo>
                  <a:lnTo>
                    <a:pt x="42" y="498"/>
                  </a:lnTo>
                  <a:lnTo>
                    <a:pt x="42" y="492"/>
                  </a:lnTo>
                  <a:lnTo>
                    <a:pt x="12" y="492"/>
                  </a:lnTo>
                  <a:lnTo>
                    <a:pt x="18" y="432"/>
                  </a:lnTo>
                  <a:lnTo>
                    <a:pt x="12" y="420"/>
                  </a:lnTo>
                  <a:lnTo>
                    <a:pt x="12" y="414"/>
                  </a:lnTo>
                  <a:lnTo>
                    <a:pt x="12" y="402"/>
                  </a:lnTo>
                  <a:lnTo>
                    <a:pt x="0" y="402"/>
                  </a:lnTo>
                  <a:lnTo>
                    <a:pt x="6" y="384"/>
                  </a:lnTo>
                  <a:lnTo>
                    <a:pt x="6" y="378"/>
                  </a:lnTo>
                  <a:lnTo>
                    <a:pt x="0" y="378"/>
                  </a:lnTo>
                  <a:lnTo>
                    <a:pt x="0" y="366"/>
                  </a:lnTo>
                  <a:lnTo>
                    <a:pt x="0" y="360"/>
                  </a:lnTo>
                  <a:lnTo>
                    <a:pt x="6" y="354"/>
                  </a:lnTo>
                  <a:lnTo>
                    <a:pt x="18" y="360"/>
                  </a:lnTo>
                  <a:lnTo>
                    <a:pt x="30" y="342"/>
                  </a:lnTo>
                  <a:lnTo>
                    <a:pt x="12" y="342"/>
                  </a:lnTo>
                  <a:lnTo>
                    <a:pt x="24" y="324"/>
                  </a:lnTo>
                  <a:lnTo>
                    <a:pt x="30" y="324"/>
                  </a:lnTo>
                  <a:lnTo>
                    <a:pt x="42" y="330"/>
                  </a:lnTo>
                  <a:lnTo>
                    <a:pt x="48" y="324"/>
                  </a:lnTo>
                  <a:lnTo>
                    <a:pt x="42" y="318"/>
                  </a:lnTo>
                  <a:lnTo>
                    <a:pt x="42" y="312"/>
                  </a:lnTo>
                  <a:lnTo>
                    <a:pt x="36" y="312"/>
                  </a:lnTo>
                  <a:lnTo>
                    <a:pt x="36" y="306"/>
                  </a:lnTo>
                  <a:lnTo>
                    <a:pt x="42" y="300"/>
                  </a:lnTo>
                  <a:lnTo>
                    <a:pt x="48" y="300"/>
                  </a:lnTo>
                  <a:lnTo>
                    <a:pt x="60" y="294"/>
                  </a:lnTo>
                  <a:lnTo>
                    <a:pt x="60" y="288"/>
                  </a:lnTo>
                  <a:lnTo>
                    <a:pt x="60" y="282"/>
                  </a:lnTo>
                  <a:lnTo>
                    <a:pt x="84" y="276"/>
                  </a:lnTo>
                  <a:lnTo>
                    <a:pt x="78" y="270"/>
                  </a:lnTo>
                  <a:lnTo>
                    <a:pt x="72" y="270"/>
                  </a:lnTo>
                  <a:lnTo>
                    <a:pt x="60" y="246"/>
                  </a:lnTo>
                  <a:lnTo>
                    <a:pt x="66" y="246"/>
                  </a:lnTo>
                  <a:lnTo>
                    <a:pt x="66" y="234"/>
                  </a:lnTo>
                  <a:lnTo>
                    <a:pt x="60" y="234"/>
                  </a:lnTo>
                  <a:lnTo>
                    <a:pt x="48" y="240"/>
                  </a:lnTo>
                  <a:lnTo>
                    <a:pt x="42" y="240"/>
                  </a:lnTo>
                  <a:lnTo>
                    <a:pt x="48" y="222"/>
                  </a:lnTo>
                  <a:lnTo>
                    <a:pt x="54" y="204"/>
                  </a:lnTo>
                  <a:lnTo>
                    <a:pt x="60" y="216"/>
                  </a:lnTo>
                  <a:lnTo>
                    <a:pt x="66" y="210"/>
                  </a:lnTo>
                  <a:lnTo>
                    <a:pt x="72" y="204"/>
                  </a:lnTo>
                  <a:lnTo>
                    <a:pt x="84" y="192"/>
                  </a:lnTo>
                  <a:lnTo>
                    <a:pt x="84" y="186"/>
                  </a:lnTo>
                  <a:lnTo>
                    <a:pt x="78" y="186"/>
                  </a:lnTo>
                  <a:lnTo>
                    <a:pt x="72" y="186"/>
                  </a:lnTo>
                  <a:lnTo>
                    <a:pt x="66" y="174"/>
                  </a:lnTo>
                  <a:lnTo>
                    <a:pt x="60" y="174"/>
                  </a:lnTo>
                  <a:lnTo>
                    <a:pt x="72" y="156"/>
                  </a:lnTo>
                  <a:lnTo>
                    <a:pt x="96" y="162"/>
                  </a:lnTo>
                  <a:lnTo>
                    <a:pt x="96" y="156"/>
                  </a:lnTo>
                  <a:lnTo>
                    <a:pt x="102" y="150"/>
                  </a:lnTo>
                  <a:lnTo>
                    <a:pt x="78" y="102"/>
                  </a:lnTo>
                  <a:lnTo>
                    <a:pt x="108" y="96"/>
                  </a:lnTo>
                  <a:lnTo>
                    <a:pt x="114" y="96"/>
                  </a:lnTo>
                  <a:lnTo>
                    <a:pt x="120" y="96"/>
                  </a:lnTo>
                  <a:lnTo>
                    <a:pt x="126" y="90"/>
                  </a:lnTo>
                  <a:lnTo>
                    <a:pt x="132" y="84"/>
                  </a:lnTo>
                  <a:lnTo>
                    <a:pt x="138" y="84"/>
                  </a:lnTo>
                  <a:lnTo>
                    <a:pt x="144" y="72"/>
                  </a:lnTo>
                  <a:lnTo>
                    <a:pt x="150" y="72"/>
                  </a:lnTo>
                  <a:lnTo>
                    <a:pt x="144" y="54"/>
                  </a:lnTo>
                  <a:lnTo>
                    <a:pt x="138" y="48"/>
                  </a:lnTo>
                  <a:lnTo>
                    <a:pt x="138" y="42"/>
                  </a:lnTo>
                  <a:lnTo>
                    <a:pt x="138" y="36"/>
                  </a:lnTo>
                  <a:lnTo>
                    <a:pt x="144" y="18"/>
                  </a:lnTo>
                  <a:lnTo>
                    <a:pt x="138" y="6"/>
                  </a:lnTo>
                  <a:lnTo>
                    <a:pt x="156" y="12"/>
                  </a:lnTo>
                  <a:lnTo>
                    <a:pt x="174" y="12"/>
                  </a:lnTo>
                  <a:lnTo>
                    <a:pt x="186" y="12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198" y="12"/>
                  </a:lnTo>
                  <a:lnTo>
                    <a:pt x="198" y="18"/>
                  </a:lnTo>
                  <a:lnTo>
                    <a:pt x="204" y="30"/>
                  </a:lnTo>
                  <a:lnTo>
                    <a:pt x="204" y="42"/>
                  </a:lnTo>
                  <a:lnTo>
                    <a:pt x="204" y="48"/>
                  </a:lnTo>
                  <a:lnTo>
                    <a:pt x="210" y="54"/>
                  </a:lnTo>
                  <a:lnTo>
                    <a:pt x="216" y="60"/>
                  </a:lnTo>
                  <a:lnTo>
                    <a:pt x="228" y="60"/>
                  </a:lnTo>
                  <a:lnTo>
                    <a:pt x="234" y="66"/>
                  </a:lnTo>
                  <a:lnTo>
                    <a:pt x="246" y="60"/>
                  </a:lnTo>
                  <a:lnTo>
                    <a:pt x="252" y="60"/>
                  </a:lnTo>
                  <a:lnTo>
                    <a:pt x="264" y="72"/>
                  </a:lnTo>
                  <a:lnTo>
                    <a:pt x="270" y="72"/>
                  </a:lnTo>
                  <a:lnTo>
                    <a:pt x="276" y="78"/>
                  </a:lnTo>
                  <a:lnTo>
                    <a:pt x="282" y="72"/>
                  </a:lnTo>
                  <a:lnTo>
                    <a:pt x="288" y="72"/>
                  </a:lnTo>
                  <a:lnTo>
                    <a:pt x="294" y="66"/>
                  </a:lnTo>
                  <a:lnTo>
                    <a:pt x="306" y="66"/>
                  </a:lnTo>
                  <a:lnTo>
                    <a:pt x="324" y="72"/>
                  </a:lnTo>
                  <a:lnTo>
                    <a:pt x="330" y="72"/>
                  </a:lnTo>
                  <a:lnTo>
                    <a:pt x="336" y="72"/>
                  </a:lnTo>
                  <a:lnTo>
                    <a:pt x="336" y="66"/>
                  </a:lnTo>
                  <a:lnTo>
                    <a:pt x="342" y="60"/>
                  </a:lnTo>
                  <a:lnTo>
                    <a:pt x="348" y="66"/>
                  </a:lnTo>
                  <a:lnTo>
                    <a:pt x="348" y="72"/>
                  </a:lnTo>
                  <a:lnTo>
                    <a:pt x="342" y="84"/>
                  </a:lnTo>
                  <a:lnTo>
                    <a:pt x="348" y="96"/>
                  </a:lnTo>
                  <a:lnTo>
                    <a:pt x="354" y="96"/>
                  </a:lnTo>
                  <a:lnTo>
                    <a:pt x="360" y="102"/>
                  </a:lnTo>
                  <a:lnTo>
                    <a:pt x="366" y="108"/>
                  </a:lnTo>
                  <a:lnTo>
                    <a:pt x="372" y="120"/>
                  </a:lnTo>
                  <a:lnTo>
                    <a:pt x="384" y="120"/>
                  </a:lnTo>
                  <a:lnTo>
                    <a:pt x="390" y="126"/>
                  </a:lnTo>
                  <a:lnTo>
                    <a:pt x="396" y="126"/>
                  </a:lnTo>
                  <a:lnTo>
                    <a:pt x="402" y="132"/>
                  </a:lnTo>
                  <a:lnTo>
                    <a:pt x="402" y="138"/>
                  </a:lnTo>
                  <a:lnTo>
                    <a:pt x="426" y="138"/>
                  </a:lnTo>
                  <a:lnTo>
                    <a:pt x="432" y="138"/>
                  </a:lnTo>
                  <a:lnTo>
                    <a:pt x="438" y="138"/>
                  </a:lnTo>
                  <a:lnTo>
                    <a:pt x="438" y="144"/>
                  </a:lnTo>
                  <a:lnTo>
                    <a:pt x="438" y="156"/>
                  </a:lnTo>
                  <a:lnTo>
                    <a:pt x="438" y="162"/>
                  </a:lnTo>
                  <a:lnTo>
                    <a:pt x="438" y="168"/>
                  </a:lnTo>
                  <a:lnTo>
                    <a:pt x="444" y="174"/>
                  </a:lnTo>
                  <a:lnTo>
                    <a:pt x="450" y="180"/>
                  </a:lnTo>
                  <a:lnTo>
                    <a:pt x="462" y="174"/>
                  </a:lnTo>
                  <a:lnTo>
                    <a:pt x="468" y="174"/>
                  </a:lnTo>
                  <a:lnTo>
                    <a:pt x="474" y="168"/>
                  </a:lnTo>
                  <a:lnTo>
                    <a:pt x="480" y="174"/>
                  </a:lnTo>
                  <a:lnTo>
                    <a:pt x="486" y="174"/>
                  </a:lnTo>
                  <a:lnTo>
                    <a:pt x="492" y="174"/>
                  </a:lnTo>
                  <a:lnTo>
                    <a:pt x="498" y="168"/>
                  </a:lnTo>
                  <a:lnTo>
                    <a:pt x="510" y="162"/>
                  </a:lnTo>
                  <a:lnTo>
                    <a:pt x="516" y="150"/>
                  </a:lnTo>
                  <a:lnTo>
                    <a:pt x="522" y="144"/>
                  </a:lnTo>
                  <a:lnTo>
                    <a:pt x="528" y="138"/>
                  </a:lnTo>
                  <a:lnTo>
                    <a:pt x="534" y="132"/>
                  </a:lnTo>
                  <a:lnTo>
                    <a:pt x="540" y="132"/>
                  </a:lnTo>
                  <a:lnTo>
                    <a:pt x="558" y="150"/>
                  </a:lnTo>
                  <a:lnTo>
                    <a:pt x="558" y="156"/>
                  </a:lnTo>
                  <a:lnTo>
                    <a:pt x="558" y="162"/>
                  </a:lnTo>
                  <a:lnTo>
                    <a:pt x="558" y="174"/>
                  </a:lnTo>
                  <a:lnTo>
                    <a:pt x="564" y="180"/>
                  </a:lnTo>
                  <a:lnTo>
                    <a:pt x="564" y="186"/>
                  </a:lnTo>
                  <a:lnTo>
                    <a:pt x="570" y="192"/>
                  </a:lnTo>
                  <a:lnTo>
                    <a:pt x="576" y="198"/>
                  </a:lnTo>
                  <a:lnTo>
                    <a:pt x="582" y="204"/>
                  </a:lnTo>
                  <a:lnTo>
                    <a:pt x="606" y="216"/>
                  </a:lnTo>
                  <a:lnTo>
                    <a:pt x="618" y="222"/>
                  </a:lnTo>
                  <a:lnTo>
                    <a:pt x="630" y="216"/>
                  </a:lnTo>
                  <a:lnTo>
                    <a:pt x="654" y="204"/>
                  </a:lnTo>
                  <a:lnTo>
                    <a:pt x="660" y="204"/>
                  </a:lnTo>
                  <a:lnTo>
                    <a:pt x="672" y="216"/>
                  </a:lnTo>
                  <a:lnTo>
                    <a:pt x="690" y="216"/>
                  </a:lnTo>
                  <a:lnTo>
                    <a:pt x="696" y="216"/>
                  </a:lnTo>
                  <a:lnTo>
                    <a:pt x="714" y="222"/>
                  </a:lnTo>
                  <a:lnTo>
                    <a:pt x="714" y="228"/>
                  </a:lnTo>
                  <a:lnTo>
                    <a:pt x="714" y="234"/>
                  </a:lnTo>
                  <a:lnTo>
                    <a:pt x="714" y="240"/>
                  </a:lnTo>
                  <a:lnTo>
                    <a:pt x="726" y="270"/>
                  </a:lnTo>
                  <a:lnTo>
                    <a:pt x="726" y="276"/>
                  </a:lnTo>
                  <a:lnTo>
                    <a:pt x="726" y="282"/>
                  </a:lnTo>
                  <a:lnTo>
                    <a:pt x="732" y="288"/>
                  </a:lnTo>
                  <a:lnTo>
                    <a:pt x="738" y="288"/>
                  </a:lnTo>
                  <a:lnTo>
                    <a:pt x="738" y="294"/>
                  </a:lnTo>
                  <a:lnTo>
                    <a:pt x="744" y="300"/>
                  </a:lnTo>
                  <a:lnTo>
                    <a:pt x="750" y="300"/>
                  </a:lnTo>
                  <a:lnTo>
                    <a:pt x="756" y="300"/>
                  </a:lnTo>
                  <a:lnTo>
                    <a:pt x="762" y="300"/>
                  </a:lnTo>
                  <a:lnTo>
                    <a:pt x="768" y="306"/>
                  </a:lnTo>
                  <a:lnTo>
                    <a:pt x="774" y="306"/>
                  </a:lnTo>
                  <a:lnTo>
                    <a:pt x="780" y="312"/>
                  </a:lnTo>
                  <a:lnTo>
                    <a:pt x="792" y="324"/>
                  </a:lnTo>
                  <a:lnTo>
                    <a:pt x="798" y="324"/>
                  </a:lnTo>
                  <a:lnTo>
                    <a:pt x="804" y="330"/>
                  </a:lnTo>
                  <a:lnTo>
                    <a:pt x="822" y="330"/>
                  </a:lnTo>
                  <a:lnTo>
                    <a:pt x="834" y="330"/>
                  </a:lnTo>
                  <a:lnTo>
                    <a:pt x="840" y="330"/>
                  </a:lnTo>
                  <a:lnTo>
                    <a:pt x="858" y="312"/>
                  </a:lnTo>
                  <a:lnTo>
                    <a:pt x="864" y="312"/>
                  </a:lnTo>
                  <a:lnTo>
                    <a:pt x="864" y="306"/>
                  </a:lnTo>
                  <a:lnTo>
                    <a:pt x="870" y="306"/>
                  </a:lnTo>
                  <a:lnTo>
                    <a:pt x="894" y="306"/>
                  </a:lnTo>
                  <a:lnTo>
                    <a:pt x="900" y="306"/>
                  </a:lnTo>
                  <a:lnTo>
                    <a:pt x="900" y="312"/>
                  </a:lnTo>
                  <a:lnTo>
                    <a:pt x="924" y="306"/>
                  </a:lnTo>
                  <a:lnTo>
                    <a:pt x="930" y="300"/>
                  </a:lnTo>
                  <a:lnTo>
                    <a:pt x="930" y="318"/>
                  </a:lnTo>
                  <a:lnTo>
                    <a:pt x="942" y="330"/>
                  </a:lnTo>
                  <a:lnTo>
                    <a:pt x="936" y="330"/>
                  </a:lnTo>
                  <a:lnTo>
                    <a:pt x="924" y="336"/>
                  </a:lnTo>
                  <a:lnTo>
                    <a:pt x="912" y="348"/>
                  </a:lnTo>
                  <a:lnTo>
                    <a:pt x="900" y="354"/>
                  </a:lnTo>
                  <a:lnTo>
                    <a:pt x="894" y="354"/>
                  </a:lnTo>
                  <a:lnTo>
                    <a:pt x="882" y="360"/>
                  </a:lnTo>
                  <a:lnTo>
                    <a:pt x="882" y="366"/>
                  </a:lnTo>
                  <a:lnTo>
                    <a:pt x="888" y="366"/>
                  </a:lnTo>
                  <a:lnTo>
                    <a:pt x="888" y="372"/>
                  </a:lnTo>
                  <a:lnTo>
                    <a:pt x="888" y="378"/>
                  </a:lnTo>
                  <a:lnTo>
                    <a:pt x="882" y="390"/>
                  </a:lnTo>
                  <a:lnTo>
                    <a:pt x="882" y="396"/>
                  </a:lnTo>
                  <a:lnTo>
                    <a:pt x="882" y="402"/>
                  </a:lnTo>
                  <a:lnTo>
                    <a:pt x="888" y="408"/>
                  </a:lnTo>
                  <a:lnTo>
                    <a:pt x="900" y="420"/>
                  </a:lnTo>
                  <a:lnTo>
                    <a:pt x="918" y="438"/>
                  </a:lnTo>
                  <a:lnTo>
                    <a:pt x="930" y="444"/>
                  </a:lnTo>
                  <a:lnTo>
                    <a:pt x="930" y="450"/>
                  </a:lnTo>
                  <a:lnTo>
                    <a:pt x="942" y="456"/>
                  </a:lnTo>
                  <a:lnTo>
                    <a:pt x="948" y="462"/>
                  </a:lnTo>
                  <a:lnTo>
                    <a:pt x="948" y="468"/>
                  </a:lnTo>
                  <a:lnTo>
                    <a:pt x="948" y="486"/>
                  </a:lnTo>
                  <a:lnTo>
                    <a:pt x="942" y="498"/>
                  </a:lnTo>
                  <a:lnTo>
                    <a:pt x="948" y="510"/>
                  </a:lnTo>
                  <a:lnTo>
                    <a:pt x="954" y="516"/>
                  </a:lnTo>
                  <a:lnTo>
                    <a:pt x="966" y="522"/>
                  </a:lnTo>
                  <a:lnTo>
                    <a:pt x="960" y="528"/>
                  </a:lnTo>
                  <a:lnTo>
                    <a:pt x="960" y="534"/>
                  </a:lnTo>
                  <a:lnTo>
                    <a:pt x="924" y="534"/>
                  </a:lnTo>
                  <a:lnTo>
                    <a:pt x="918" y="540"/>
                  </a:lnTo>
                  <a:lnTo>
                    <a:pt x="912" y="552"/>
                  </a:lnTo>
                  <a:lnTo>
                    <a:pt x="912" y="558"/>
                  </a:lnTo>
                  <a:lnTo>
                    <a:pt x="906" y="564"/>
                  </a:lnTo>
                  <a:lnTo>
                    <a:pt x="900" y="564"/>
                  </a:lnTo>
                  <a:lnTo>
                    <a:pt x="894" y="570"/>
                  </a:lnTo>
                  <a:lnTo>
                    <a:pt x="882" y="576"/>
                  </a:lnTo>
                  <a:lnTo>
                    <a:pt x="876" y="582"/>
                  </a:lnTo>
                  <a:lnTo>
                    <a:pt x="870" y="594"/>
                  </a:lnTo>
                  <a:lnTo>
                    <a:pt x="864" y="606"/>
                  </a:lnTo>
                  <a:lnTo>
                    <a:pt x="852" y="630"/>
                  </a:lnTo>
                  <a:lnTo>
                    <a:pt x="852" y="636"/>
                  </a:lnTo>
                  <a:lnTo>
                    <a:pt x="852" y="642"/>
                  </a:lnTo>
                  <a:lnTo>
                    <a:pt x="846" y="648"/>
                  </a:lnTo>
                  <a:lnTo>
                    <a:pt x="840" y="648"/>
                  </a:lnTo>
                  <a:lnTo>
                    <a:pt x="834" y="642"/>
                  </a:lnTo>
                  <a:lnTo>
                    <a:pt x="828" y="642"/>
                  </a:lnTo>
                  <a:lnTo>
                    <a:pt x="822" y="642"/>
                  </a:lnTo>
                  <a:lnTo>
                    <a:pt x="816" y="642"/>
                  </a:lnTo>
                  <a:lnTo>
                    <a:pt x="810" y="642"/>
                  </a:lnTo>
                  <a:lnTo>
                    <a:pt x="798" y="642"/>
                  </a:lnTo>
                  <a:lnTo>
                    <a:pt x="792" y="648"/>
                  </a:lnTo>
                  <a:lnTo>
                    <a:pt x="786" y="654"/>
                  </a:lnTo>
                  <a:lnTo>
                    <a:pt x="774" y="654"/>
                  </a:lnTo>
                  <a:lnTo>
                    <a:pt x="768" y="648"/>
                  </a:lnTo>
                  <a:lnTo>
                    <a:pt x="762" y="648"/>
                  </a:lnTo>
                  <a:lnTo>
                    <a:pt x="756" y="648"/>
                  </a:lnTo>
                  <a:lnTo>
                    <a:pt x="750" y="648"/>
                  </a:lnTo>
                  <a:lnTo>
                    <a:pt x="744" y="648"/>
                  </a:lnTo>
                  <a:lnTo>
                    <a:pt x="738" y="654"/>
                  </a:lnTo>
                  <a:lnTo>
                    <a:pt x="738" y="660"/>
                  </a:lnTo>
                  <a:lnTo>
                    <a:pt x="744" y="660"/>
                  </a:lnTo>
                  <a:lnTo>
                    <a:pt x="744" y="672"/>
                  </a:lnTo>
                  <a:lnTo>
                    <a:pt x="744" y="678"/>
                  </a:lnTo>
                  <a:lnTo>
                    <a:pt x="756" y="684"/>
                  </a:lnTo>
                  <a:lnTo>
                    <a:pt x="762" y="696"/>
                  </a:lnTo>
                  <a:lnTo>
                    <a:pt x="768" y="690"/>
                  </a:lnTo>
                  <a:lnTo>
                    <a:pt x="774" y="696"/>
                  </a:lnTo>
                  <a:lnTo>
                    <a:pt x="774" y="702"/>
                  </a:lnTo>
                  <a:lnTo>
                    <a:pt x="786" y="720"/>
                  </a:lnTo>
                  <a:lnTo>
                    <a:pt x="786" y="726"/>
                  </a:lnTo>
                  <a:lnTo>
                    <a:pt x="786" y="732"/>
                  </a:lnTo>
                  <a:lnTo>
                    <a:pt x="792" y="732"/>
                  </a:lnTo>
                  <a:lnTo>
                    <a:pt x="798" y="732"/>
                  </a:lnTo>
                  <a:lnTo>
                    <a:pt x="804" y="732"/>
                  </a:lnTo>
                  <a:lnTo>
                    <a:pt x="810" y="744"/>
                  </a:lnTo>
                  <a:lnTo>
                    <a:pt x="804" y="750"/>
                  </a:lnTo>
                  <a:lnTo>
                    <a:pt x="804" y="768"/>
                  </a:lnTo>
                  <a:lnTo>
                    <a:pt x="792" y="780"/>
                  </a:lnTo>
                  <a:lnTo>
                    <a:pt x="792" y="786"/>
                  </a:lnTo>
                  <a:lnTo>
                    <a:pt x="786" y="792"/>
                  </a:lnTo>
                  <a:lnTo>
                    <a:pt x="786" y="798"/>
                  </a:lnTo>
                  <a:lnTo>
                    <a:pt x="780" y="816"/>
                  </a:lnTo>
                  <a:lnTo>
                    <a:pt x="780" y="822"/>
                  </a:lnTo>
                  <a:lnTo>
                    <a:pt x="768" y="828"/>
                  </a:lnTo>
                  <a:lnTo>
                    <a:pt x="768" y="834"/>
                  </a:lnTo>
                  <a:lnTo>
                    <a:pt x="762" y="840"/>
                  </a:lnTo>
                  <a:lnTo>
                    <a:pt x="762" y="846"/>
                  </a:lnTo>
                  <a:lnTo>
                    <a:pt x="756" y="858"/>
                  </a:lnTo>
                  <a:lnTo>
                    <a:pt x="756" y="864"/>
                  </a:lnTo>
                  <a:lnTo>
                    <a:pt x="762" y="870"/>
                  </a:lnTo>
                  <a:lnTo>
                    <a:pt x="762" y="876"/>
                  </a:lnTo>
                  <a:lnTo>
                    <a:pt x="756" y="882"/>
                  </a:lnTo>
                  <a:lnTo>
                    <a:pt x="756" y="894"/>
                  </a:lnTo>
                  <a:lnTo>
                    <a:pt x="750" y="900"/>
                  </a:lnTo>
                  <a:lnTo>
                    <a:pt x="744" y="906"/>
                  </a:lnTo>
                  <a:lnTo>
                    <a:pt x="744" y="912"/>
                  </a:lnTo>
                  <a:lnTo>
                    <a:pt x="738" y="912"/>
                  </a:lnTo>
                  <a:lnTo>
                    <a:pt x="738" y="918"/>
                  </a:lnTo>
                  <a:lnTo>
                    <a:pt x="738" y="924"/>
                  </a:lnTo>
                  <a:lnTo>
                    <a:pt x="744" y="930"/>
                  </a:lnTo>
                  <a:lnTo>
                    <a:pt x="744" y="936"/>
                  </a:lnTo>
                  <a:lnTo>
                    <a:pt x="762" y="936"/>
                  </a:lnTo>
                  <a:lnTo>
                    <a:pt x="768" y="936"/>
                  </a:lnTo>
                  <a:lnTo>
                    <a:pt x="774" y="936"/>
                  </a:lnTo>
                  <a:lnTo>
                    <a:pt x="780" y="936"/>
                  </a:lnTo>
                  <a:lnTo>
                    <a:pt x="786" y="930"/>
                  </a:lnTo>
                  <a:lnTo>
                    <a:pt x="792" y="936"/>
                  </a:lnTo>
                  <a:lnTo>
                    <a:pt x="798" y="936"/>
                  </a:lnTo>
                  <a:lnTo>
                    <a:pt x="798" y="942"/>
                  </a:lnTo>
                  <a:lnTo>
                    <a:pt x="810" y="942"/>
                  </a:lnTo>
                  <a:lnTo>
                    <a:pt x="810" y="948"/>
                  </a:lnTo>
                  <a:lnTo>
                    <a:pt x="822" y="978"/>
                  </a:lnTo>
                  <a:lnTo>
                    <a:pt x="822" y="984"/>
                  </a:lnTo>
                  <a:lnTo>
                    <a:pt x="816" y="990"/>
                  </a:lnTo>
                  <a:lnTo>
                    <a:pt x="810" y="990"/>
                  </a:lnTo>
                  <a:lnTo>
                    <a:pt x="810" y="996"/>
                  </a:lnTo>
                  <a:lnTo>
                    <a:pt x="810" y="1008"/>
                  </a:lnTo>
                  <a:lnTo>
                    <a:pt x="822" y="1014"/>
                  </a:lnTo>
                  <a:lnTo>
                    <a:pt x="828" y="1014"/>
                  </a:lnTo>
                  <a:lnTo>
                    <a:pt x="828" y="1020"/>
                  </a:lnTo>
                  <a:lnTo>
                    <a:pt x="828" y="1026"/>
                  </a:lnTo>
                  <a:lnTo>
                    <a:pt x="828" y="1032"/>
                  </a:lnTo>
                  <a:lnTo>
                    <a:pt x="834" y="1032"/>
                  </a:lnTo>
                  <a:lnTo>
                    <a:pt x="834" y="1038"/>
                  </a:lnTo>
                  <a:lnTo>
                    <a:pt x="834" y="1044"/>
                  </a:lnTo>
                  <a:lnTo>
                    <a:pt x="840" y="1050"/>
                  </a:lnTo>
                  <a:lnTo>
                    <a:pt x="834" y="1056"/>
                  </a:lnTo>
                  <a:lnTo>
                    <a:pt x="840" y="1056"/>
                  </a:lnTo>
                  <a:lnTo>
                    <a:pt x="840" y="1062"/>
                  </a:lnTo>
                  <a:lnTo>
                    <a:pt x="846" y="1062"/>
                  </a:lnTo>
                  <a:lnTo>
                    <a:pt x="852" y="1068"/>
                  </a:lnTo>
                  <a:lnTo>
                    <a:pt x="846" y="1074"/>
                  </a:lnTo>
                  <a:lnTo>
                    <a:pt x="840" y="1080"/>
                  </a:lnTo>
                  <a:lnTo>
                    <a:pt x="822" y="1086"/>
                  </a:lnTo>
                  <a:lnTo>
                    <a:pt x="816" y="1086"/>
                  </a:lnTo>
                  <a:lnTo>
                    <a:pt x="810" y="1092"/>
                  </a:lnTo>
                  <a:lnTo>
                    <a:pt x="810" y="1098"/>
                  </a:lnTo>
                  <a:lnTo>
                    <a:pt x="828" y="1104"/>
                  </a:lnTo>
                  <a:lnTo>
                    <a:pt x="834" y="1104"/>
                  </a:lnTo>
                  <a:lnTo>
                    <a:pt x="840" y="1110"/>
                  </a:lnTo>
                  <a:lnTo>
                    <a:pt x="840" y="1116"/>
                  </a:lnTo>
                  <a:lnTo>
                    <a:pt x="846" y="1116"/>
                  </a:lnTo>
                  <a:lnTo>
                    <a:pt x="852" y="1110"/>
                  </a:lnTo>
                  <a:lnTo>
                    <a:pt x="870" y="1104"/>
                  </a:lnTo>
                  <a:lnTo>
                    <a:pt x="870" y="1110"/>
                  </a:lnTo>
                  <a:lnTo>
                    <a:pt x="870" y="1122"/>
                  </a:lnTo>
                  <a:lnTo>
                    <a:pt x="870" y="1146"/>
                  </a:lnTo>
                  <a:lnTo>
                    <a:pt x="870" y="1152"/>
                  </a:lnTo>
                  <a:lnTo>
                    <a:pt x="870" y="1158"/>
                  </a:lnTo>
                  <a:lnTo>
                    <a:pt x="864" y="1158"/>
                  </a:lnTo>
                  <a:lnTo>
                    <a:pt x="858" y="1158"/>
                  </a:lnTo>
                  <a:lnTo>
                    <a:pt x="852" y="1158"/>
                  </a:lnTo>
                  <a:lnTo>
                    <a:pt x="852" y="1164"/>
                  </a:lnTo>
                  <a:lnTo>
                    <a:pt x="852" y="1182"/>
                  </a:lnTo>
                  <a:lnTo>
                    <a:pt x="846" y="1188"/>
                  </a:lnTo>
                  <a:lnTo>
                    <a:pt x="840" y="1188"/>
                  </a:lnTo>
                  <a:lnTo>
                    <a:pt x="834" y="1194"/>
                  </a:lnTo>
                  <a:lnTo>
                    <a:pt x="840" y="1206"/>
                  </a:lnTo>
                  <a:lnTo>
                    <a:pt x="834" y="1212"/>
                  </a:lnTo>
                  <a:lnTo>
                    <a:pt x="822" y="1224"/>
                  </a:lnTo>
                  <a:lnTo>
                    <a:pt x="822" y="1236"/>
                  </a:lnTo>
                  <a:lnTo>
                    <a:pt x="822" y="1242"/>
                  </a:lnTo>
                  <a:lnTo>
                    <a:pt x="816" y="1248"/>
                  </a:lnTo>
                  <a:lnTo>
                    <a:pt x="816" y="1254"/>
                  </a:lnTo>
                  <a:lnTo>
                    <a:pt x="810" y="1254"/>
                  </a:lnTo>
                  <a:lnTo>
                    <a:pt x="804" y="1260"/>
                  </a:lnTo>
                  <a:lnTo>
                    <a:pt x="798" y="1266"/>
                  </a:lnTo>
                  <a:lnTo>
                    <a:pt x="798" y="1290"/>
                  </a:lnTo>
                  <a:lnTo>
                    <a:pt x="798" y="1296"/>
                  </a:lnTo>
                  <a:lnTo>
                    <a:pt x="792" y="1296"/>
                  </a:lnTo>
                  <a:lnTo>
                    <a:pt x="798" y="1296"/>
                  </a:lnTo>
                  <a:lnTo>
                    <a:pt x="798" y="1302"/>
                  </a:lnTo>
                  <a:lnTo>
                    <a:pt x="798" y="1308"/>
                  </a:lnTo>
                  <a:lnTo>
                    <a:pt x="798" y="1314"/>
                  </a:lnTo>
                  <a:lnTo>
                    <a:pt x="798" y="1320"/>
                  </a:lnTo>
                  <a:lnTo>
                    <a:pt x="792" y="1338"/>
                  </a:lnTo>
                  <a:lnTo>
                    <a:pt x="792" y="1344"/>
                  </a:lnTo>
                  <a:lnTo>
                    <a:pt x="786" y="1344"/>
                  </a:lnTo>
                  <a:lnTo>
                    <a:pt x="786" y="1350"/>
                  </a:lnTo>
                  <a:lnTo>
                    <a:pt x="786" y="1356"/>
                  </a:lnTo>
                  <a:lnTo>
                    <a:pt x="786" y="1368"/>
                  </a:lnTo>
                  <a:lnTo>
                    <a:pt x="786" y="1374"/>
                  </a:lnTo>
                  <a:lnTo>
                    <a:pt x="780" y="1374"/>
                  </a:lnTo>
                  <a:lnTo>
                    <a:pt x="774" y="1380"/>
                  </a:lnTo>
                  <a:lnTo>
                    <a:pt x="774" y="1386"/>
                  </a:lnTo>
                  <a:lnTo>
                    <a:pt x="774" y="1392"/>
                  </a:lnTo>
                  <a:lnTo>
                    <a:pt x="774" y="1398"/>
                  </a:lnTo>
                  <a:lnTo>
                    <a:pt x="768" y="1398"/>
                  </a:lnTo>
                  <a:lnTo>
                    <a:pt x="762" y="1398"/>
                  </a:lnTo>
                  <a:lnTo>
                    <a:pt x="750" y="1398"/>
                  </a:lnTo>
                  <a:lnTo>
                    <a:pt x="744" y="1398"/>
                  </a:lnTo>
                  <a:lnTo>
                    <a:pt x="738" y="1398"/>
                  </a:lnTo>
                  <a:lnTo>
                    <a:pt x="732" y="1398"/>
                  </a:lnTo>
                  <a:lnTo>
                    <a:pt x="720" y="1392"/>
                  </a:lnTo>
                  <a:lnTo>
                    <a:pt x="714" y="1392"/>
                  </a:lnTo>
                  <a:lnTo>
                    <a:pt x="702" y="1398"/>
                  </a:lnTo>
                  <a:lnTo>
                    <a:pt x="696" y="1398"/>
                  </a:lnTo>
                  <a:lnTo>
                    <a:pt x="690" y="1398"/>
                  </a:lnTo>
                  <a:lnTo>
                    <a:pt x="684" y="1398"/>
                  </a:lnTo>
                  <a:lnTo>
                    <a:pt x="672" y="1386"/>
                  </a:lnTo>
                  <a:lnTo>
                    <a:pt x="666" y="1386"/>
                  </a:lnTo>
                  <a:lnTo>
                    <a:pt x="660" y="1380"/>
                  </a:lnTo>
                  <a:lnTo>
                    <a:pt x="654" y="1380"/>
                  </a:lnTo>
                  <a:lnTo>
                    <a:pt x="648" y="1380"/>
                  </a:lnTo>
                  <a:lnTo>
                    <a:pt x="642" y="1386"/>
                  </a:lnTo>
                  <a:lnTo>
                    <a:pt x="636" y="1392"/>
                  </a:lnTo>
                  <a:lnTo>
                    <a:pt x="630" y="1392"/>
                  </a:lnTo>
                  <a:lnTo>
                    <a:pt x="624" y="1386"/>
                  </a:lnTo>
                  <a:lnTo>
                    <a:pt x="624" y="1380"/>
                  </a:lnTo>
                  <a:lnTo>
                    <a:pt x="624" y="1374"/>
                  </a:lnTo>
                  <a:lnTo>
                    <a:pt x="618" y="1368"/>
                  </a:lnTo>
                  <a:lnTo>
                    <a:pt x="612" y="1368"/>
                  </a:lnTo>
                  <a:lnTo>
                    <a:pt x="606" y="1368"/>
                  </a:lnTo>
                  <a:lnTo>
                    <a:pt x="606" y="1374"/>
                  </a:lnTo>
                  <a:lnTo>
                    <a:pt x="600" y="1374"/>
                  </a:lnTo>
                  <a:lnTo>
                    <a:pt x="594" y="1380"/>
                  </a:lnTo>
                  <a:lnTo>
                    <a:pt x="582" y="1380"/>
                  </a:lnTo>
                  <a:lnTo>
                    <a:pt x="576" y="1374"/>
                  </a:lnTo>
                  <a:lnTo>
                    <a:pt x="570" y="1374"/>
                  </a:lnTo>
                  <a:lnTo>
                    <a:pt x="564" y="1374"/>
                  </a:lnTo>
                  <a:lnTo>
                    <a:pt x="558" y="1374"/>
                  </a:lnTo>
                  <a:lnTo>
                    <a:pt x="552" y="1380"/>
                  </a:lnTo>
                  <a:lnTo>
                    <a:pt x="552" y="1386"/>
                  </a:lnTo>
                  <a:lnTo>
                    <a:pt x="546" y="1386"/>
                  </a:lnTo>
                  <a:lnTo>
                    <a:pt x="534" y="1386"/>
                  </a:lnTo>
                  <a:lnTo>
                    <a:pt x="528" y="1386"/>
                  </a:lnTo>
                  <a:lnTo>
                    <a:pt x="522" y="1386"/>
                  </a:lnTo>
                  <a:lnTo>
                    <a:pt x="516" y="1392"/>
                  </a:lnTo>
                  <a:lnTo>
                    <a:pt x="510" y="1392"/>
                  </a:lnTo>
                  <a:lnTo>
                    <a:pt x="510" y="1386"/>
                  </a:lnTo>
                  <a:lnTo>
                    <a:pt x="504" y="1386"/>
                  </a:lnTo>
                  <a:lnTo>
                    <a:pt x="498" y="1386"/>
                  </a:lnTo>
                  <a:lnTo>
                    <a:pt x="492" y="1380"/>
                  </a:lnTo>
                  <a:close/>
                </a:path>
              </a:pathLst>
            </a:custGeom>
            <a:solidFill>
              <a:srgbClr val="C0504D">
                <a:lumMod val="60000"/>
                <a:lumOff val="40000"/>
              </a:srgbClr>
            </a:solidFill>
            <a:ln w="9525">
              <a:solidFill>
                <a:sysClr val="window" lastClr="FFFFFF">
                  <a:lumMod val="65000"/>
                </a:sysClr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gray">
            <a:xfrm>
              <a:off x="8532097" y="2995802"/>
              <a:ext cx="842289" cy="1187463"/>
            </a:xfrm>
            <a:custGeom>
              <a:avLst/>
              <a:gdLst>
                <a:gd name="T0" fmla="*/ 211732 w 1026"/>
                <a:gd name="T1" fmla="*/ 24602 h 1446"/>
                <a:gd name="T2" fmla="*/ 231791 w 1026"/>
                <a:gd name="T3" fmla="*/ 55913 h 1446"/>
                <a:gd name="T4" fmla="*/ 225105 w 1026"/>
                <a:gd name="T5" fmla="*/ 73805 h 1446"/>
                <a:gd name="T6" fmla="*/ 251850 w 1026"/>
                <a:gd name="T7" fmla="*/ 80514 h 1446"/>
                <a:gd name="T8" fmla="*/ 258537 w 1026"/>
                <a:gd name="T9" fmla="*/ 105116 h 1446"/>
                <a:gd name="T10" fmla="*/ 267452 w 1026"/>
                <a:gd name="T11" fmla="*/ 129718 h 1446"/>
                <a:gd name="T12" fmla="*/ 258537 w 1026"/>
                <a:gd name="T13" fmla="*/ 161029 h 1446"/>
                <a:gd name="T14" fmla="*/ 267452 w 1026"/>
                <a:gd name="T15" fmla="*/ 183394 h 1446"/>
                <a:gd name="T16" fmla="*/ 294197 w 1026"/>
                <a:gd name="T17" fmla="*/ 201286 h 1446"/>
                <a:gd name="T18" fmla="*/ 291968 w 1026"/>
                <a:gd name="T19" fmla="*/ 221415 h 1446"/>
                <a:gd name="T20" fmla="*/ 309798 w 1026"/>
                <a:gd name="T21" fmla="*/ 243780 h 1446"/>
                <a:gd name="T22" fmla="*/ 329857 w 1026"/>
                <a:gd name="T23" fmla="*/ 252726 h 1446"/>
                <a:gd name="T24" fmla="*/ 347687 w 1026"/>
                <a:gd name="T25" fmla="*/ 270618 h 1446"/>
                <a:gd name="T26" fmla="*/ 365518 w 1026"/>
                <a:gd name="T27" fmla="*/ 281800 h 1446"/>
                <a:gd name="T28" fmla="*/ 378890 w 1026"/>
                <a:gd name="T29" fmla="*/ 315349 h 1446"/>
                <a:gd name="T30" fmla="*/ 347687 w 1026"/>
                <a:gd name="T31" fmla="*/ 315349 h 1446"/>
                <a:gd name="T32" fmla="*/ 336543 w 1026"/>
                <a:gd name="T33" fmla="*/ 333240 h 1446"/>
                <a:gd name="T34" fmla="*/ 329857 w 1026"/>
                <a:gd name="T35" fmla="*/ 355605 h 1446"/>
                <a:gd name="T36" fmla="*/ 307570 w 1026"/>
                <a:gd name="T37" fmla="*/ 364551 h 1446"/>
                <a:gd name="T38" fmla="*/ 274138 w 1026"/>
                <a:gd name="T39" fmla="*/ 371261 h 1446"/>
                <a:gd name="T40" fmla="*/ 262995 w 1026"/>
                <a:gd name="T41" fmla="*/ 398099 h 1446"/>
                <a:gd name="T42" fmla="*/ 262995 w 1026"/>
                <a:gd name="T43" fmla="*/ 424937 h 1446"/>
                <a:gd name="T44" fmla="*/ 254079 w 1026"/>
                <a:gd name="T45" fmla="*/ 440593 h 1446"/>
                <a:gd name="T46" fmla="*/ 267452 w 1026"/>
                <a:gd name="T47" fmla="*/ 454012 h 1446"/>
                <a:gd name="T48" fmla="*/ 254079 w 1026"/>
                <a:gd name="T49" fmla="*/ 471904 h 1446"/>
                <a:gd name="T50" fmla="*/ 234020 w 1026"/>
                <a:gd name="T51" fmla="*/ 503215 h 1446"/>
                <a:gd name="T52" fmla="*/ 225105 w 1026"/>
                <a:gd name="T53" fmla="*/ 487559 h 1446"/>
                <a:gd name="T54" fmla="*/ 191673 w 1026"/>
                <a:gd name="T55" fmla="*/ 487559 h 1446"/>
                <a:gd name="T56" fmla="*/ 153785 w 1026"/>
                <a:gd name="T57" fmla="*/ 487559 h 1446"/>
                <a:gd name="T58" fmla="*/ 133726 w 1026"/>
                <a:gd name="T59" fmla="*/ 512161 h 1446"/>
                <a:gd name="T60" fmla="*/ 111438 w 1026"/>
                <a:gd name="T61" fmla="*/ 538999 h 1446"/>
                <a:gd name="T62" fmla="*/ 104752 w 1026"/>
                <a:gd name="T63" fmla="*/ 518871 h 1446"/>
                <a:gd name="T64" fmla="*/ 82464 w 1026"/>
                <a:gd name="T65" fmla="*/ 516634 h 1446"/>
                <a:gd name="T66" fmla="*/ 66863 w 1026"/>
                <a:gd name="T67" fmla="*/ 489796 h 1446"/>
                <a:gd name="T68" fmla="*/ 62405 w 1026"/>
                <a:gd name="T69" fmla="*/ 476377 h 1446"/>
                <a:gd name="T70" fmla="*/ 49033 w 1026"/>
                <a:gd name="T71" fmla="*/ 465195 h 1446"/>
                <a:gd name="T72" fmla="*/ 62405 w 1026"/>
                <a:gd name="T73" fmla="*/ 438356 h 1446"/>
                <a:gd name="T74" fmla="*/ 91379 w 1026"/>
                <a:gd name="T75" fmla="*/ 431647 h 1446"/>
                <a:gd name="T76" fmla="*/ 93608 w 1026"/>
                <a:gd name="T77" fmla="*/ 400335 h 1446"/>
                <a:gd name="T78" fmla="*/ 66863 w 1026"/>
                <a:gd name="T79" fmla="*/ 384680 h 1446"/>
                <a:gd name="T80" fmla="*/ 26745 w 1026"/>
                <a:gd name="T81" fmla="*/ 360079 h 1446"/>
                <a:gd name="T82" fmla="*/ 17830 w 1026"/>
                <a:gd name="T83" fmla="*/ 331004 h 1446"/>
                <a:gd name="T84" fmla="*/ 6687 w 1026"/>
                <a:gd name="T85" fmla="*/ 304166 h 1446"/>
                <a:gd name="T86" fmla="*/ 6687 w 1026"/>
                <a:gd name="T87" fmla="*/ 266145 h 1446"/>
                <a:gd name="T88" fmla="*/ 26745 w 1026"/>
                <a:gd name="T89" fmla="*/ 266145 h 1446"/>
                <a:gd name="T90" fmla="*/ 40118 w 1026"/>
                <a:gd name="T91" fmla="*/ 275091 h 1446"/>
                <a:gd name="T92" fmla="*/ 57948 w 1026"/>
                <a:gd name="T93" fmla="*/ 241543 h 1446"/>
                <a:gd name="T94" fmla="*/ 40118 w 1026"/>
                <a:gd name="T95" fmla="*/ 203523 h 1446"/>
                <a:gd name="T96" fmla="*/ 51262 w 1026"/>
                <a:gd name="T97" fmla="*/ 167739 h 1446"/>
                <a:gd name="T98" fmla="*/ 26745 w 1026"/>
                <a:gd name="T99" fmla="*/ 143136 h 1446"/>
                <a:gd name="T100" fmla="*/ 33431 w 1026"/>
                <a:gd name="T101" fmla="*/ 100643 h 1446"/>
                <a:gd name="T102" fmla="*/ 66863 w 1026"/>
                <a:gd name="T103" fmla="*/ 109589 h 1446"/>
                <a:gd name="T104" fmla="*/ 82464 w 1026"/>
                <a:gd name="T105" fmla="*/ 91697 h 1446"/>
                <a:gd name="T106" fmla="*/ 118124 w 1026"/>
                <a:gd name="T107" fmla="*/ 76041 h 1446"/>
                <a:gd name="T108" fmla="*/ 115896 w 1026"/>
                <a:gd name="T109" fmla="*/ 58150 h 1446"/>
                <a:gd name="T110" fmla="*/ 140412 w 1026"/>
                <a:gd name="T111" fmla="*/ 44730 h 1446"/>
                <a:gd name="T112" fmla="*/ 149328 w 1026"/>
                <a:gd name="T113" fmla="*/ 20129 h 1446"/>
                <a:gd name="T114" fmla="*/ 164929 w 1026"/>
                <a:gd name="T115" fmla="*/ 0 h 144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26"/>
                <a:gd name="T175" fmla="*/ 0 h 1446"/>
                <a:gd name="T176" fmla="*/ 1026 w 1026"/>
                <a:gd name="T177" fmla="*/ 1446 h 144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26" h="1446">
                  <a:moveTo>
                    <a:pt x="534" y="6"/>
                  </a:moveTo>
                  <a:lnTo>
                    <a:pt x="540" y="12"/>
                  </a:lnTo>
                  <a:lnTo>
                    <a:pt x="540" y="24"/>
                  </a:lnTo>
                  <a:lnTo>
                    <a:pt x="552" y="24"/>
                  </a:lnTo>
                  <a:lnTo>
                    <a:pt x="558" y="24"/>
                  </a:lnTo>
                  <a:lnTo>
                    <a:pt x="564" y="36"/>
                  </a:lnTo>
                  <a:lnTo>
                    <a:pt x="558" y="36"/>
                  </a:lnTo>
                  <a:lnTo>
                    <a:pt x="546" y="42"/>
                  </a:lnTo>
                  <a:lnTo>
                    <a:pt x="552" y="48"/>
                  </a:lnTo>
                  <a:lnTo>
                    <a:pt x="546" y="54"/>
                  </a:lnTo>
                  <a:lnTo>
                    <a:pt x="564" y="66"/>
                  </a:lnTo>
                  <a:lnTo>
                    <a:pt x="570" y="66"/>
                  </a:lnTo>
                  <a:lnTo>
                    <a:pt x="576" y="66"/>
                  </a:lnTo>
                  <a:lnTo>
                    <a:pt x="582" y="66"/>
                  </a:lnTo>
                  <a:lnTo>
                    <a:pt x="588" y="72"/>
                  </a:lnTo>
                  <a:lnTo>
                    <a:pt x="606" y="78"/>
                  </a:lnTo>
                  <a:lnTo>
                    <a:pt x="612" y="72"/>
                  </a:lnTo>
                  <a:lnTo>
                    <a:pt x="612" y="60"/>
                  </a:lnTo>
                  <a:lnTo>
                    <a:pt x="624" y="66"/>
                  </a:lnTo>
                  <a:lnTo>
                    <a:pt x="618" y="102"/>
                  </a:lnTo>
                  <a:lnTo>
                    <a:pt x="612" y="108"/>
                  </a:lnTo>
                  <a:lnTo>
                    <a:pt x="606" y="120"/>
                  </a:lnTo>
                  <a:lnTo>
                    <a:pt x="624" y="144"/>
                  </a:lnTo>
                  <a:lnTo>
                    <a:pt x="624" y="150"/>
                  </a:lnTo>
                  <a:lnTo>
                    <a:pt x="606" y="156"/>
                  </a:lnTo>
                  <a:lnTo>
                    <a:pt x="606" y="168"/>
                  </a:lnTo>
                  <a:lnTo>
                    <a:pt x="606" y="174"/>
                  </a:lnTo>
                  <a:lnTo>
                    <a:pt x="600" y="168"/>
                  </a:lnTo>
                  <a:lnTo>
                    <a:pt x="588" y="180"/>
                  </a:lnTo>
                  <a:lnTo>
                    <a:pt x="582" y="186"/>
                  </a:lnTo>
                  <a:lnTo>
                    <a:pt x="588" y="186"/>
                  </a:lnTo>
                  <a:lnTo>
                    <a:pt x="594" y="186"/>
                  </a:lnTo>
                  <a:lnTo>
                    <a:pt x="600" y="186"/>
                  </a:lnTo>
                  <a:lnTo>
                    <a:pt x="606" y="186"/>
                  </a:lnTo>
                  <a:lnTo>
                    <a:pt x="606" y="192"/>
                  </a:lnTo>
                  <a:lnTo>
                    <a:pt x="606" y="198"/>
                  </a:lnTo>
                  <a:lnTo>
                    <a:pt x="612" y="198"/>
                  </a:lnTo>
                  <a:lnTo>
                    <a:pt x="618" y="198"/>
                  </a:lnTo>
                  <a:lnTo>
                    <a:pt x="624" y="198"/>
                  </a:lnTo>
                  <a:lnTo>
                    <a:pt x="630" y="198"/>
                  </a:lnTo>
                  <a:lnTo>
                    <a:pt x="636" y="198"/>
                  </a:lnTo>
                  <a:lnTo>
                    <a:pt x="642" y="192"/>
                  </a:lnTo>
                  <a:lnTo>
                    <a:pt x="648" y="192"/>
                  </a:lnTo>
                  <a:lnTo>
                    <a:pt x="654" y="192"/>
                  </a:lnTo>
                  <a:lnTo>
                    <a:pt x="666" y="192"/>
                  </a:lnTo>
                  <a:lnTo>
                    <a:pt x="672" y="192"/>
                  </a:lnTo>
                  <a:lnTo>
                    <a:pt x="678" y="210"/>
                  </a:lnTo>
                  <a:lnTo>
                    <a:pt x="678" y="216"/>
                  </a:lnTo>
                  <a:lnTo>
                    <a:pt x="678" y="222"/>
                  </a:lnTo>
                  <a:lnTo>
                    <a:pt x="678" y="228"/>
                  </a:lnTo>
                  <a:lnTo>
                    <a:pt x="678" y="246"/>
                  </a:lnTo>
                  <a:lnTo>
                    <a:pt x="696" y="246"/>
                  </a:lnTo>
                  <a:lnTo>
                    <a:pt x="702" y="258"/>
                  </a:lnTo>
                  <a:lnTo>
                    <a:pt x="708" y="264"/>
                  </a:lnTo>
                  <a:lnTo>
                    <a:pt x="714" y="264"/>
                  </a:lnTo>
                  <a:lnTo>
                    <a:pt x="720" y="270"/>
                  </a:lnTo>
                  <a:lnTo>
                    <a:pt x="708" y="270"/>
                  </a:lnTo>
                  <a:lnTo>
                    <a:pt x="702" y="270"/>
                  </a:lnTo>
                  <a:lnTo>
                    <a:pt x="696" y="276"/>
                  </a:lnTo>
                  <a:lnTo>
                    <a:pt x="696" y="282"/>
                  </a:lnTo>
                  <a:lnTo>
                    <a:pt x="702" y="288"/>
                  </a:lnTo>
                  <a:lnTo>
                    <a:pt x="702" y="294"/>
                  </a:lnTo>
                  <a:lnTo>
                    <a:pt x="696" y="306"/>
                  </a:lnTo>
                  <a:lnTo>
                    <a:pt x="702" y="312"/>
                  </a:lnTo>
                  <a:lnTo>
                    <a:pt x="708" y="318"/>
                  </a:lnTo>
                  <a:lnTo>
                    <a:pt x="714" y="318"/>
                  </a:lnTo>
                  <a:lnTo>
                    <a:pt x="720" y="324"/>
                  </a:lnTo>
                  <a:lnTo>
                    <a:pt x="720" y="330"/>
                  </a:lnTo>
                  <a:lnTo>
                    <a:pt x="720" y="336"/>
                  </a:lnTo>
                  <a:lnTo>
                    <a:pt x="714" y="336"/>
                  </a:lnTo>
                  <a:lnTo>
                    <a:pt x="708" y="342"/>
                  </a:lnTo>
                  <a:lnTo>
                    <a:pt x="720" y="348"/>
                  </a:lnTo>
                  <a:lnTo>
                    <a:pt x="708" y="348"/>
                  </a:lnTo>
                  <a:lnTo>
                    <a:pt x="708" y="354"/>
                  </a:lnTo>
                  <a:lnTo>
                    <a:pt x="690" y="360"/>
                  </a:lnTo>
                  <a:lnTo>
                    <a:pt x="690" y="366"/>
                  </a:lnTo>
                  <a:lnTo>
                    <a:pt x="684" y="366"/>
                  </a:lnTo>
                  <a:lnTo>
                    <a:pt x="678" y="372"/>
                  </a:lnTo>
                  <a:lnTo>
                    <a:pt x="678" y="378"/>
                  </a:lnTo>
                  <a:lnTo>
                    <a:pt x="684" y="378"/>
                  </a:lnTo>
                  <a:lnTo>
                    <a:pt x="690" y="378"/>
                  </a:lnTo>
                  <a:lnTo>
                    <a:pt x="696" y="378"/>
                  </a:lnTo>
                  <a:lnTo>
                    <a:pt x="702" y="432"/>
                  </a:lnTo>
                  <a:lnTo>
                    <a:pt x="696" y="432"/>
                  </a:lnTo>
                  <a:lnTo>
                    <a:pt x="696" y="438"/>
                  </a:lnTo>
                  <a:lnTo>
                    <a:pt x="708" y="444"/>
                  </a:lnTo>
                  <a:lnTo>
                    <a:pt x="714" y="450"/>
                  </a:lnTo>
                  <a:lnTo>
                    <a:pt x="720" y="456"/>
                  </a:lnTo>
                  <a:lnTo>
                    <a:pt x="714" y="462"/>
                  </a:lnTo>
                  <a:lnTo>
                    <a:pt x="708" y="468"/>
                  </a:lnTo>
                  <a:lnTo>
                    <a:pt x="714" y="474"/>
                  </a:lnTo>
                  <a:lnTo>
                    <a:pt x="714" y="480"/>
                  </a:lnTo>
                  <a:lnTo>
                    <a:pt x="720" y="486"/>
                  </a:lnTo>
                  <a:lnTo>
                    <a:pt x="714" y="486"/>
                  </a:lnTo>
                  <a:lnTo>
                    <a:pt x="714" y="492"/>
                  </a:lnTo>
                  <a:lnTo>
                    <a:pt x="720" y="492"/>
                  </a:lnTo>
                  <a:lnTo>
                    <a:pt x="726" y="498"/>
                  </a:lnTo>
                  <a:lnTo>
                    <a:pt x="738" y="498"/>
                  </a:lnTo>
                  <a:lnTo>
                    <a:pt x="744" y="504"/>
                  </a:lnTo>
                  <a:lnTo>
                    <a:pt x="750" y="504"/>
                  </a:lnTo>
                  <a:lnTo>
                    <a:pt x="750" y="498"/>
                  </a:lnTo>
                  <a:lnTo>
                    <a:pt x="762" y="498"/>
                  </a:lnTo>
                  <a:lnTo>
                    <a:pt x="768" y="510"/>
                  </a:lnTo>
                  <a:lnTo>
                    <a:pt x="768" y="522"/>
                  </a:lnTo>
                  <a:lnTo>
                    <a:pt x="774" y="528"/>
                  </a:lnTo>
                  <a:lnTo>
                    <a:pt x="780" y="534"/>
                  </a:lnTo>
                  <a:lnTo>
                    <a:pt x="786" y="540"/>
                  </a:lnTo>
                  <a:lnTo>
                    <a:pt x="792" y="540"/>
                  </a:lnTo>
                  <a:lnTo>
                    <a:pt x="798" y="546"/>
                  </a:lnTo>
                  <a:lnTo>
                    <a:pt x="792" y="552"/>
                  </a:lnTo>
                  <a:lnTo>
                    <a:pt x="786" y="552"/>
                  </a:lnTo>
                  <a:lnTo>
                    <a:pt x="774" y="558"/>
                  </a:lnTo>
                  <a:lnTo>
                    <a:pt x="768" y="564"/>
                  </a:lnTo>
                  <a:lnTo>
                    <a:pt x="768" y="570"/>
                  </a:lnTo>
                  <a:lnTo>
                    <a:pt x="768" y="576"/>
                  </a:lnTo>
                  <a:lnTo>
                    <a:pt x="762" y="576"/>
                  </a:lnTo>
                  <a:lnTo>
                    <a:pt x="762" y="582"/>
                  </a:lnTo>
                  <a:lnTo>
                    <a:pt x="762" y="594"/>
                  </a:lnTo>
                  <a:lnTo>
                    <a:pt x="768" y="594"/>
                  </a:lnTo>
                  <a:lnTo>
                    <a:pt x="786" y="594"/>
                  </a:lnTo>
                  <a:lnTo>
                    <a:pt x="792" y="594"/>
                  </a:lnTo>
                  <a:lnTo>
                    <a:pt x="798" y="600"/>
                  </a:lnTo>
                  <a:lnTo>
                    <a:pt x="804" y="594"/>
                  </a:lnTo>
                  <a:lnTo>
                    <a:pt x="810" y="594"/>
                  </a:lnTo>
                  <a:lnTo>
                    <a:pt x="822" y="600"/>
                  </a:lnTo>
                  <a:lnTo>
                    <a:pt x="828" y="606"/>
                  </a:lnTo>
                  <a:lnTo>
                    <a:pt x="834" y="624"/>
                  </a:lnTo>
                  <a:lnTo>
                    <a:pt x="834" y="630"/>
                  </a:lnTo>
                  <a:lnTo>
                    <a:pt x="840" y="642"/>
                  </a:lnTo>
                  <a:lnTo>
                    <a:pt x="840" y="648"/>
                  </a:lnTo>
                  <a:lnTo>
                    <a:pt x="834" y="648"/>
                  </a:lnTo>
                  <a:lnTo>
                    <a:pt x="834" y="654"/>
                  </a:lnTo>
                  <a:lnTo>
                    <a:pt x="846" y="666"/>
                  </a:lnTo>
                  <a:lnTo>
                    <a:pt x="852" y="666"/>
                  </a:lnTo>
                  <a:lnTo>
                    <a:pt x="858" y="666"/>
                  </a:lnTo>
                  <a:lnTo>
                    <a:pt x="864" y="660"/>
                  </a:lnTo>
                  <a:lnTo>
                    <a:pt x="864" y="654"/>
                  </a:lnTo>
                  <a:lnTo>
                    <a:pt x="870" y="660"/>
                  </a:lnTo>
                  <a:lnTo>
                    <a:pt x="870" y="666"/>
                  </a:lnTo>
                  <a:lnTo>
                    <a:pt x="876" y="666"/>
                  </a:lnTo>
                  <a:lnTo>
                    <a:pt x="876" y="672"/>
                  </a:lnTo>
                  <a:lnTo>
                    <a:pt x="870" y="672"/>
                  </a:lnTo>
                  <a:lnTo>
                    <a:pt x="882" y="678"/>
                  </a:lnTo>
                  <a:lnTo>
                    <a:pt x="888" y="678"/>
                  </a:lnTo>
                  <a:lnTo>
                    <a:pt x="900" y="684"/>
                  </a:lnTo>
                  <a:lnTo>
                    <a:pt x="918" y="696"/>
                  </a:lnTo>
                  <a:lnTo>
                    <a:pt x="930" y="696"/>
                  </a:lnTo>
                  <a:lnTo>
                    <a:pt x="924" y="696"/>
                  </a:lnTo>
                  <a:lnTo>
                    <a:pt x="924" y="702"/>
                  </a:lnTo>
                  <a:lnTo>
                    <a:pt x="924" y="708"/>
                  </a:lnTo>
                  <a:lnTo>
                    <a:pt x="918" y="714"/>
                  </a:lnTo>
                  <a:lnTo>
                    <a:pt x="912" y="714"/>
                  </a:lnTo>
                  <a:lnTo>
                    <a:pt x="918" y="720"/>
                  </a:lnTo>
                  <a:lnTo>
                    <a:pt x="924" y="720"/>
                  </a:lnTo>
                  <a:lnTo>
                    <a:pt x="936" y="714"/>
                  </a:lnTo>
                  <a:lnTo>
                    <a:pt x="936" y="726"/>
                  </a:lnTo>
                  <a:lnTo>
                    <a:pt x="930" y="726"/>
                  </a:lnTo>
                  <a:lnTo>
                    <a:pt x="924" y="726"/>
                  </a:lnTo>
                  <a:lnTo>
                    <a:pt x="930" y="732"/>
                  </a:lnTo>
                  <a:lnTo>
                    <a:pt x="930" y="744"/>
                  </a:lnTo>
                  <a:lnTo>
                    <a:pt x="936" y="750"/>
                  </a:lnTo>
                  <a:lnTo>
                    <a:pt x="942" y="750"/>
                  </a:lnTo>
                  <a:lnTo>
                    <a:pt x="948" y="756"/>
                  </a:lnTo>
                  <a:lnTo>
                    <a:pt x="954" y="756"/>
                  </a:lnTo>
                  <a:lnTo>
                    <a:pt x="966" y="756"/>
                  </a:lnTo>
                  <a:lnTo>
                    <a:pt x="972" y="756"/>
                  </a:lnTo>
                  <a:lnTo>
                    <a:pt x="978" y="756"/>
                  </a:lnTo>
                  <a:lnTo>
                    <a:pt x="984" y="756"/>
                  </a:lnTo>
                  <a:lnTo>
                    <a:pt x="990" y="756"/>
                  </a:lnTo>
                  <a:lnTo>
                    <a:pt x="996" y="756"/>
                  </a:lnTo>
                  <a:lnTo>
                    <a:pt x="1014" y="756"/>
                  </a:lnTo>
                  <a:lnTo>
                    <a:pt x="1020" y="762"/>
                  </a:lnTo>
                  <a:lnTo>
                    <a:pt x="1020" y="774"/>
                  </a:lnTo>
                  <a:lnTo>
                    <a:pt x="1014" y="786"/>
                  </a:lnTo>
                  <a:lnTo>
                    <a:pt x="1026" y="792"/>
                  </a:lnTo>
                  <a:lnTo>
                    <a:pt x="1026" y="804"/>
                  </a:lnTo>
                  <a:lnTo>
                    <a:pt x="1026" y="810"/>
                  </a:lnTo>
                  <a:lnTo>
                    <a:pt x="1020" y="822"/>
                  </a:lnTo>
                  <a:lnTo>
                    <a:pt x="1014" y="828"/>
                  </a:lnTo>
                  <a:lnTo>
                    <a:pt x="1020" y="846"/>
                  </a:lnTo>
                  <a:lnTo>
                    <a:pt x="1014" y="846"/>
                  </a:lnTo>
                  <a:lnTo>
                    <a:pt x="1008" y="846"/>
                  </a:lnTo>
                  <a:lnTo>
                    <a:pt x="996" y="846"/>
                  </a:lnTo>
                  <a:lnTo>
                    <a:pt x="990" y="840"/>
                  </a:lnTo>
                  <a:lnTo>
                    <a:pt x="972" y="840"/>
                  </a:lnTo>
                  <a:lnTo>
                    <a:pt x="966" y="840"/>
                  </a:lnTo>
                  <a:lnTo>
                    <a:pt x="960" y="840"/>
                  </a:lnTo>
                  <a:lnTo>
                    <a:pt x="954" y="840"/>
                  </a:lnTo>
                  <a:lnTo>
                    <a:pt x="948" y="840"/>
                  </a:lnTo>
                  <a:lnTo>
                    <a:pt x="942" y="840"/>
                  </a:lnTo>
                  <a:lnTo>
                    <a:pt x="942" y="846"/>
                  </a:lnTo>
                  <a:lnTo>
                    <a:pt x="936" y="846"/>
                  </a:lnTo>
                  <a:lnTo>
                    <a:pt x="936" y="852"/>
                  </a:lnTo>
                  <a:lnTo>
                    <a:pt x="930" y="846"/>
                  </a:lnTo>
                  <a:lnTo>
                    <a:pt x="924" y="846"/>
                  </a:lnTo>
                  <a:lnTo>
                    <a:pt x="930" y="852"/>
                  </a:lnTo>
                  <a:lnTo>
                    <a:pt x="924" y="858"/>
                  </a:lnTo>
                  <a:lnTo>
                    <a:pt x="924" y="864"/>
                  </a:lnTo>
                  <a:lnTo>
                    <a:pt x="924" y="870"/>
                  </a:lnTo>
                  <a:lnTo>
                    <a:pt x="924" y="876"/>
                  </a:lnTo>
                  <a:lnTo>
                    <a:pt x="912" y="876"/>
                  </a:lnTo>
                  <a:lnTo>
                    <a:pt x="912" y="882"/>
                  </a:lnTo>
                  <a:lnTo>
                    <a:pt x="912" y="888"/>
                  </a:lnTo>
                  <a:lnTo>
                    <a:pt x="906" y="894"/>
                  </a:lnTo>
                  <a:lnTo>
                    <a:pt x="912" y="906"/>
                  </a:lnTo>
                  <a:lnTo>
                    <a:pt x="906" y="912"/>
                  </a:lnTo>
                  <a:lnTo>
                    <a:pt x="906" y="924"/>
                  </a:lnTo>
                  <a:lnTo>
                    <a:pt x="906" y="930"/>
                  </a:lnTo>
                  <a:lnTo>
                    <a:pt x="900" y="930"/>
                  </a:lnTo>
                  <a:lnTo>
                    <a:pt x="900" y="936"/>
                  </a:lnTo>
                  <a:lnTo>
                    <a:pt x="906" y="936"/>
                  </a:lnTo>
                  <a:lnTo>
                    <a:pt x="900" y="942"/>
                  </a:lnTo>
                  <a:lnTo>
                    <a:pt x="900" y="948"/>
                  </a:lnTo>
                  <a:lnTo>
                    <a:pt x="900" y="954"/>
                  </a:lnTo>
                  <a:lnTo>
                    <a:pt x="894" y="954"/>
                  </a:lnTo>
                  <a:lnTo>
                    <a:pt x="888" y="954"/>
                  </a:lnTo>
                  <a:lnTo>
                    <a:pt x="882" y="948"/>
                  </a:lnTo>
                  <a:lnTo>
                    <a:pt x="870" y="948"/>
                  </a:lnTo>
                  <a:lnTo>
                    <a:pt x="864" y="948"/>
                  </a:lnTo>
                  <a:lnTo>
                    <a:pt x="858" y="948"/>
                  </a:lnTo>
                  <a:lnTo>
                    <a:pt x="858" y="960"/>
                  </a:lnTo>
                  <a:lnTo>
                    <a:pt x="858" y="966"/>
                  </a:lnTo>
                  <a:lnTo>
                    <a:pt x="852" y="966"/>
                  </a:lnTo>
                  <a:lnTo>
                    <a:pt x="846" y="972"/>
                  </a:lnTo>
                  <a:lnTo>
                    <a:pt x="840" y="972"/>
                  </a:lnTo>
                  <a:lnTo>
                    <a:pt x="840" y="978"/>
                  </a:lnTo>
                  <a:lnTo>
                    <a:pt x="834" y="978"/>
                  </a:lnTo>
                  <a:lnTo>
                    <a:pt x="828" y="978"/>
                  </a:lnTo>
                  <a:lnTo>
                    <a:pt x="804" y="984"/>
                  </a:lnTo>
                  <a:lnTo>
                    <a:pt x="798" y="984"/>
                  </a:lnTo>
                  <a:lnTo>
                    <a:pt x="792" y="984"/>
                  </a:lnTo>
                  <a:lnTo>
                    <a:pt x="774" y="984"/>
                  </a:lnTo>
                  <a:lnTo>
                    <a:pt x="774" y="990"/>
                  </a:lnTo>
                  <a:lnTo>
                    <a:pt x="780" y="996"/>
                  </a:lnTo>
                  <a:lnTo>
                    <a:pt x="774" y="996"/>
                  </a:lnTo>
                  <a:lnTo>
                    <a:pt x="768" y="996"/>
                  </a:lnTo>
                  <a:lnTo>
                    <a:pt x="762" y="996"/>
                  </a:lnTo>
                  <a:lnTo>
                    <a:pt x="756" y="996"/>
                  </a:lnTo>
                  <a:lnTo>
                    <a:pt x="744" y="996"/>
                  </a:lnTo>
                  <a:lnTo>
                    <a:pt x="738" y="996"/>
                  </a:lnTo>
                  <a:lnTo>
                    <a:pt x="732" y="1002"/>
                  </a:lnTo>
                  <a:lnTo>
                    <a:pt x="732" y="1014"/>
                  </a:lnTo>
                  <a:lnTo>
                    <a:pt x="732" y="1020"/>
                  </a:lnTo>
                  <a:lnTo>
                    <a:pt x="726" y="1020"/>
                  </a:lnTo>
                  <a:lnTo>
                    <a:pt x="720" y="1020"/>
                  </a:lnTo>
                  <a:lnTo>
                    <a:pt x="714" y="1026"/>
                  </a:lnTo>
                  <a:lnTo>
                    <a:pt x="714" y="1032"/>
                  </a:lnTo>
                  <a:lnTo>
                    <a:pt x="714" y="1038"/>
                  </a:lnTo>
                  <a:lnTo>
                    <a:pt x="708" y="1044"/>
                  </a:lnTo>
                  <a:lnTo>
                    <a:pt x="708" y="1050"/>
                  </a:lnTo>
                  <a:lnTo>
                    <a:pt x="708" y="1062"/>
                  </a:lnTo>
                  <a:lnTo>
                    <a:pt x="708" y="1068"/>
                  </a:lnTo>
                  <a:lnTo>
                    <a:pt x="708" y="1074"/>
                  </a:lnTo>
                  <a:lnTo>
                    <a:pt x="708" y="1080"/>
                  </a:lnTo>
                  <a:lnTo>
                    <a:pt x="708" y="1086"/>
                  </a:lnTo>
                  <a:lnTo>
                    <a:pt x="714" y="1086"/>
                  </a:lnTo>
                  <a:lnTo>
                    <a:pt x="714" y="1092"/>
                  </a:lnTo>
                  <a:lnTo>
                    <a:pt x="714" y="1098"/>
                  </a:lnTo>
                  <a:lnTo>
                    <a:pt x="714" y="1110"/>
                  </a:lnTo>
                  <a:lnTo>
                    <a:pt x="714" y="1116"/>
                  </a:lnTo>
                  <a:lnTo>
                    <a:pt x="714" y="1122"/>
                  </a:lnTo>
                  <a:lnTo>
                    <a:pt x="708" y="1128"/>
                  </a:lnTo>
                  <a:lnTo>
                    <a:pt x="708" y="1134"/>
                  </a:lnTo>
                  <a:lnTo>
                    <a:pt x="708" y="1140"/>
                  </a:lnTo>
                  <a:lnTo>
                    <a:pt x="702" y="1140"/>
                  </a:lnTo>
                  <a:lnTo>
                    <a:pt x="696" y="1140"/>
                  </a:lnTo>
                  <a:lnTo>
                    <a:pt x="690" y="1140"/>
                  </a:lnTo>
                  <a:lnTo>
                    <a:pt x="690" y="1146"/>
                  </a:lnTo>
                  <a:lnTo>
                    <a:pt x="690" y="1152"/>
                  </a:lnTo>
                  <a:lnTo>
                    <a:pt x="690" y="1158"/>
                  </a:lnTo>
                  <a:lnTo>
                    <a:pt x="684" y="1158"/>
                  </a:lnTo>
                  <a:lnTo>
                    <a:pt x="678" y="1164"/>
                  </a:lnTo>
                  <a:lnTo>
                    <a:pt x="678" y="1170"/>
                  </a:lnTo>
                  <a:lnTo>
                    <a:pt x="678" y="1176"/>
                  </a:lnTo>
                  <a:lnTo>
                    <a:pt x="678" y="1182"/>
                  </a:lnTo>
                  <a:lnTo>
                    <a:pt x="684" y="1182"/>
                  </a:lnTo>
                  <a:lnTo>
                    <a:pt x="690" y="1182"/>
                  </a:lnTo>
                  <a:lnTo>
                    <a:pt x="702" y="1182"/>
                  </a:lnTo>
                  <a:lnTo>
                    <a:pt x="714" y="1182"/>
                  </a:lnTo>
                  <a:lnTo>
                    <a:pt x="720" y="1182"/>
                  </a:lnTo>
                  <a:lnTo>
                    <a:pt x="720" y="1188"/>
                  </a:lnTo>
                  <a:lnTo>
                    <a:pt x="726" y="1194"/>
                  </a:lnTo>
                  <a:lnTo>
                    <a:pt x="720" y="1194"/>
                  </a:lnTo>
                  <a:lnTo>
                    <a:pt x="720" y="1200"/>
                  </a:lnTo>
                  <a:lnTo>
                    <a:pt x="720" y="1206"/>
                  </a:lnTo>
                  <a:lnTo>
                    <a:pt x="726" y="1212"/>
                  </a:lnTo>
                  <a:lnTo>
                    <a:pt x="720" y="1212"/>
                  </a:lnTo>
                  <a:lnTo>
                    <a:pt x="720" y="1218"/>
                  </a:lnTo>
                  <a:lnTo>
                    <a:pt x="708" y="1212"/>
                  </a:lnTo>
                  <a:lnTo>
                    <a:pt x="708" y="1218"/>
                  </a:lnTo>
                  <a:lnTo>
                    <a:pt x="702" y="1218"/>
                  </a:lnTo>
                  <a:lnTo>
                    <a:pt x="708" y="1224"/>
                  </a:lnTo>
                  <a:lnTo>
                    <a:pt x="702" y="1224"/>
                  </a:lnTo>
                  <a:lnTo>
                    <a:pt x="696" y="1224"/>
                  </a:lnTo>
                  <a:lnTo>
                    <a:pt x="690" y="1224"/>
                  </a:lnTo>
                  <a:lnTo>
                    <a:pt x="690" y="1230"/>
                  </a:lnTo>
                  <a:lnTo>
                    <a:pt x="684" y="1242"/>
                  </a:lnTo>
                  <a:lnTo>
                    <a:pt x="684" y="1248"/>
                  </a:lnTo>
                  <a:lnTo>
                    <a:pt x="684" y="1254"/>
                  </a:lnTo>
                  <a:lnTo>
                    <a:pt x="684" y="1266"/>
                  </a:lnTo>
                  <a:lnTo>
                    <a:pt x="684" y="1272"/>
                  </a:lnTo>
                  <a:lnTo>
                    <a:pt x="684" y="1278"/>
                  </a:lnTo>
                  <a:lnTo>
                    <a:pt x="684" y="1284"/>
                  </a:lnTo>
                  <a:lnTo>
                    <a:pt x="684" y="1290"/>
                  </a:lnTo>
                  <a:lnTo>
                    <a:pt x="684" y="1296"/>
                  </a:lnTo>
                  <a:lnTo>
                    <a:pt x="678" y="1296"/>
                  </a:lnTo>
                  <a:lnTo>
                    <a:pt x="672" y="1302"/>
                  </a:lnTo>
                  <a:lnTo>
                    <a:pt x="666" y="1308"/>
                  </a:lnTo>
                  <a:lnTo>
                    <a:pt x="660" y="1320"/>
                  </a:lnTo>
                  <a:lnTo>
                    <a:pt x="654" y="1326"/>
                  </a:lnTo>
                  <a:lnTo>
                    <a:pt x="636" y="1338"/>
                  </a:lnTo>
                  <a:lnTo>
                    <a:pt x="630" y="1350"/>
                  </a:lnTo>
                  <a:lnTo>
                    <a:pt x="624" y="1350"/>
                  </a:lnTo>
                  <a:lnTo>
                    <a:pt x="624" y="1344"/>
                  </a:lnTo>
                  <a:lnTo>
                    <a:pt x="630" y="1344"/>
                  </a:lnTo>
                  <a:lnTo>
                    <a:pt x="636" y="1338"/>
                  </a:lnTo>
                  <a:lnTo>
                    <a:pt x="642" y="1332"/>
                  </a:lnTo>
                  <a:lnTo>
                    <a:pt x="642" y="1326"/>
                  </a:lnTo>
                  <a:lnTo>
                    <a:pt x="642" y="1320"/>
                  </a:lnTo>
                  <a:lnTo>
                    <a:pt x="630" y="1302"/>
                  </a:lnTo>
                  <a:lnTo>
                    <a:pt x="624" y="1296"/>
                  </a:lnTo>
                  <a:lnTo>
                    <a:pt x="612" y="1296"/>
                  </a:lnTo>
                  <a:lnTo>
                    <a:pt x="612" y="1302"/>
                  </a:lnTo>
                  <a:lnTo>
                    <a:pt x="606" y="1308"/>
                  </a:lnTo>
                  <a:lnTo>
                    <a:pt x="600" y="1308"/>
                  </a:lnTo>
                  <a:lnTo>
                    <a:pt x="588" y="1308"/>
                  </a:lnTo>
                  <a:lnTo>
                    <a:pt x="582" y="1308"/>
                  </a:lnTo>
                  <a:lnTo>
                    <a:pt x="582" y="1302"/>
                  </a:lnTo>
                  <a:lnTo>
                    <a:pt x="576" y="1308"/>
                  </a:lnTo>
                  <a:lnTo>
                    <a:pt x="576" y="1314"/>
                  </a:lnTo>
                  <a:lnTo>
                    <a:pt x="552" y="1302"/>
                  </a:lnTo>
                  <a:lnTo>
                    <a:pt x="546" y="1296"/>
                  </a:lnTo>
                  <a:lnTo>
                    <a:pt x="540" y="1302"/>
                  </a:lnTo>
                  <a:lnTo>
                    <a:pt x="528" y="1302"/>
                  </a:lnTo>
                  <a:lnTo>
                    <a:pt x="522" y="1302"/>
                  </a:lnTo>
                  <a:lnTo>
                    <a:pt x="516" y="1308"/>
                  </a:lnTo>
                  <a:lnTo>
                    <a:pt x="510" y="1314"/>
                  </a:lnTo>
                  <a:lnTo>
                    <a:pt x="504" y="1314"/>
                  </a:lnTo>
                  <a:lnTo>
                    <a:pt x="498" y="1308"/>
                  </a:lnTo>
                  <a:lnTo>
                    <a:pt x="480" y="1314"/>
                  </a:lnTo>
                  <a:lnTo>
                    <a:pt x="468" y="1314"/>
                  </a:lnTo>
                  <a:lnTo>
                    <a:pt x="456" y="1314"/>
                  </a:lnTo>
                  <a:lnTo>
                    <a:pt x="450" y="1308"/>
                  </a:lnTo>
                  <a:lnTo>
                    <a:pt x="444" y="1308"/>
                  </a:lnTo>
                  <a:lnTo>
                    <a:pt x="438" y="1308"/>
                  </a:lnTo>
                  <a:lnTo>
                    <a:pt x="432" y="1302"/>
                  </a:lnTo>
                  <a:lnTo>
                    <a:pt x="420" y="1308"/>
                  </a:lnTo>
                  <a:lnTo>
                    <a:pt x="414" y="1308"/>
                  </a:lnTo>
                  <a:lnTo>
                    <a:pt x="408" y="1314"/>
                  </a:lnTo>
                  <a:lnTo>
                    <a:pt x="402" y="1314"/>
                  </a:lnTo>
                  <a:lnTo>
                    <a:pt x="396" y="1320"/>
                  </a:lnTo>
                  <a:lnTo>
                    <a:pt x="390" y="1320"/>
                  </a:lnTo>
                  <a:lnTo>
                    <a:pt x="390" y="1332"/>
                  </a:lnTo>
                  <a:lnTo>
                    <a:pt x="384" y="1332"/>
                  </a:lnTo>
                  <a:lnTo>
                    <a:pt x="384" y="1338"/>
                  </a:lnTo>
                  <a:lnTo>
                    <a:pt x="384" y="1344"/>
                  </a:lnTo>
                  <a:lnTo>
                    <a:pt x="378" y="1344"/>
                  </a:lnTo>
                  <a:lnTo>
                    <a:pt x="366" y="1362"/>
                  </a:lnTo>
                  <a:lnTo>
                    <a:pt x="360" y="1368"/>
                  </a:lnTo>
                  <a:lnTo>
                    <a:pt x="360" y="1374"/>
                  </a:lnTo>
                  <a:lnTo>
                    <a:pt x="348" y="1386"/>
                  </a:lnTo>
                  <a:lnTo>
                    <a:pt x="348" y="1392"/>
                  </a:lnTo>
                  <a:lnTo>
                    <a:pt x="342" y="1404"/>
                  </a:lnTo>
                  <a:lnTo>
                    <a:pt x="330" y="1416"/>
                  </a:lnTo>
                  <a:lnTo>
                    <a:pt x="324" y="1416"/>
                  </a:lnTo>
                  <a:lnTo>
                    <a:pt x="324" y="1422"/>
                  </a:lnTo>
                  <a:lnTo>
                    <a:pt x="318" y="1428"/>
                  </a:lnTo>
                  <a:lnTo>
                    <a:pt x="318" y="1434"/>
                  </a:lnTo>
                  <a:lnTo>
                    <a:pt x="312" y="1440"/>
                  </a:lnTo>
                  <a:lnTo>
                    <a:pt x="306" y="1440"/>
                  </a:lnTo>
                  <a:lnTo>
                    <a:pt x="306" y="1446"/>
                  </a:lnTo>
                  <a:lnTo>
                    <a:pt x="300" y="1446"/>
                  </a:lnTo>
                  <a:lnTo>
                    <a:pt x="300" y="1440"/>
                  </a:lnTo>
                  <a:lnTo>
                    <a:pt x="306" y="1440"/>
                  </a:lnTo>
                  <a:lnTo>
                    <a:pt x="312" y="1434"/>
                  </a:lnTo>
                  <a:lnTo>
                    <a:pt x="312" y="1428"/>
                  </a:lnTo>
                  <a:lnTo>
                    <a:pt x="312" y="1422"/>
                  </a:lnTo>
                  <a:lnTo>
                    <a:pt x="306" y="1416"/>
                  </a:lnTo>
                  <a:lnTo>
                    <a:pt x="306" y="1410"/>
                  </a:lnTo>
                  <a:lnTo>
                    <a:pt x="300" y="1404"/>
                  </a:lnTo>
                  <a:lnTo>
                    <a:pt x="294" y="1404"/>
                  </a:lnTo>
                  <a:lnTo>
                    <a:pt x="294" y="1398"/>
                  </a:lnTo>
                  <a:lnTo>
                    <a:pt x="288" y="1398"/>
                  </a:lnTo>
                  <a:lnTo>
                    <a:pt x="282" y="1392"/>
                  </a:lnTo>
                  <a:lnTo>
                    <a:pt x="276" y="1392"/>
                  </a:lnTo>
                  <a:lnTo>
                    <a:pt x="264" y="1404"/>
                  </a:lnTo>
                  <a:lnTo>
                    <a:pt x="258" y="1404"/>
                  </a:lnTo>
                  <a:lnTo>
                    <a:pt x="240" y="1416"/>
                  </a:lnTo>
                  <a:lnTo>
                    <a:pt x="234" y="1416"/>
                  </a:lnTo>
                  <a:lnTo>
                    <a:pt x="228" y="1422"/>
                  </a:lnTo>
                  <a:lnTo>
                    <a:pt x="222" y="1422"/>
                  </a:lnTo>
                  <a:lnTo>
                    <a:pt x="216" y="1428"/>
                  </a:lnTo>
                  <a:lnTo>
                    <a:pt x="210" y="1434"/>
                  </a:lnTo>
                  <a:lnTo>
                    <a:pt x="204" y="1428"/>
                  </a:lnTo>
                  <a:lnTo>
                    <a:pt x="192" y="1410"/>
                  </a:lnTo>
                  <a:lnTo>
                    <a:pt x="222" y="1386"/>
                  </a:lnTo>
                  <a:lnTo>
                    <a:pt x="228" y="1386"/>
                  </a:lnTo>
                  <a:lnTo>
                    <a:pt x="240" y="1374"/>
                  </a:lnTo>
                  <a:lnTo>
                    <a:pt x="228" y="1362"/>
                  </a:lnTo>
                  <a:lnTo>
                    <a:pt x="222" y="1356"/>
                  </a:lnTo>
                  <a:lnTo>
                    <a:pt x="234" y="1338"/>
                  </a:lnTo>
                  <a:lnTo>
                    <a:pt x="228" y="1332"/>
                  </a:lnTo>
                  <a:lnTo>
                    <a:pt x="228" y="1326"/>
                  </a:lnTo>
                  <a:lnTo>
                    <a:pt x="222" y="1326"/>
                  </a:lnTo>
                  <a:lnTo>
                    <a:pt x="210" y="1332"/>
                  </a:lnTo>
                  <a:lnTo>
                    <a:pt x="198" y="1326"/>
                  </a:lnTo>
                  <a:lnTo>
                    <a:pt x="192" y="1320"/>
                  </a:lnTo>
                  <a:lnTo>
                    <a:pt x="180" y="1314"/>
                  </a:lnTo>
                  <a:lnTo>
                    <a:pt x="186" y="1314"/>
                  </a:lnTo>
                  <a:lnTo>
                    <a:pt x="186" y="1308"/>
                  </a:lnTo>
                  <a:lnTo>
                    <a:pt x="186" y="1302"/>
                  </a:lnTo>
                  <a:lnTo>
                    <a:pt x="186" y="1296"/>
                  </a:lnTo>
                  <a:lnTo>
                    <a:pt x="180" y="1296"/>
                  </a:lnTo>
                  <a:lnTo>
                    <a:pt x="180" y="1290"/>
                  </a:lnTo>
                  <a:lnTo>
                    <a:pt x="186" y="1290"/>
                  </a:lnTo>
                  <a:lnTo>
                    <a:pt x="180" y="1284"/>
                  </a:lnTo>
                  <a:lnTo>
                    <a:pt x="174" y="1290"/>
                  </a:lnTo>
                  <a:lnTo>
                    <a:pt x="174" y="1284"/>
                  </a:lnTo>
                  <a:lnTo>
                    <a:pt x="168" y="1284"/>
                  </a:lnTo>
                  <a:lnTo>
                    <a:pt x="168" y="1278"/>
                  </a:lnTo>
                  <a:lnTo>
                    <a:pt x="162" y="1278"/>
                  </a:lnTo>
                  <a:lnTo>
                    <a:pt x="162" y="1272"/>
                  </a:lnTo>
                  <a:lnTo>
                    <a:pt x="162" y="1266"/>
                  </a:lnTo>
                  <a:lnTo>
                    <a:pt x="156" y="1266"/>
                  </a:lnTo>
                  <a:lnTo>
                    <a:pt x="156" y="1272"/>
                  </a:lnTo>
                  <a:lnTo>
                    <a:pt x="156" y="1266"/>
                  </a:lnTo>
                  <a:lnTo>
                    <a:pt x="150" y="1266"/>
                  </a:lnTo>
                  <a:lnTo>
                    <a:pt x="144" y="1266"/>
                  </a:lnTo>
                  <a:lnTo>
                    <a:pt x="138" y="1260"/>
                  </a:lnTo>
                  <a:lnTo>
                    <a:pt x="132" y="1254"/>
                  </a:lnTo>
                  <a:lnTo>
                    <a:pt x="126" y="1248"/>
                  </a:lnTo>
                  <a:lnTo>
                    <a:pt x="132" y="1248"/>
                  </a:lnTo>
                  <a:lnTo>
                    <a:pt x="138" y="1248"/>
                  </a:lnTo>
                  <a:lnTo>
                    <a:pt x="138" y="1242"/>
                  </a:lnTo>
                  <a:lnTo>
                    <a:pt x="144" y="1242"/>
                  </a:lnTo>
                  <a:lnTo>
                    <a:pt x="150" y="1242"/>
                  </a:lnTo>
                  <a:lnTo>
                    <a:pt x="150" y="1248"/>
                  </a:lnTo>
                  <a:lnTo>
                    <a:pt x="156" y="1248"/>
                  </a:lnTo>
                  <a:lnTo>
                    <a:pt x="168" y="1248"/>
                  </a:lnTo>
                  <a:lnTo>
                    <a:pt x="162" y="1212"/>
                  </a:lnTo>
                  <a:lnTo>
                    <a:pt x="156" y="1188"/>
                  </a:lnTo>
                  <a:lnTo>
                    <a:pt x="156" y="1170"/>
                  </a:lnTo>
                  <a:lnTo>
                    <a:pt x="162" y="1170"/>
                  </a:lnTo>
                  <a:lnTo>
                    <a:pt x="168" y="1176"/>
                  </a:lnTo>
                  <a:lnTo>
                    <a:pt x="180" y="1176"/>
                  </a:lnTo>
                  <a:lnTo>
                    <a:pt x="192" y="1176"/>
                  </a:lnTo>
                  <a:lnTo>
                    <a:pt x="198" y="1176"/>
                  </a:lnTo>
                  <a:lnTo>
                    <a:pt x="198" y="1182"/>
                  </a:lnTo>
                  <a:lnTo>
                    <a:pt x="216" y="1170"/>
                  </a:lnTo>
                  <a:lnTo>
                    <a:pt x="216" y="1164"/>
                  </a:lnTo>
                  <a:lnTo>
                    <a:pt x="228" y="1158"/>
                  </a:lnTo>
                  <a:lnTo>
                    <a:pt x="228" y="1146"/>
                  </a:lnTo>
                  <a:lnTo>
                    <a:pt x="234" y="1140"/>
                  </a:lnTo>
                  <a:lnTo>
                    <a:pt x="240" y="1140"/>
                  </a:lnTo>
                  <a:lnTo>
                    <a:pt x="246" y="1152"/>
                  </a:lnTo>
                  <a:lnTo>
                    <a:pt x="246" y="1158"/>
                  </a:lnTo>
                  <a:lnTo>
                    <a:pt x="264" y="1152"/>
                  </a:lnTo>
                  <a:lnTo>
                    <a:pt x="258" y="1140"/>
                  </a:lnTo>
                  <a:lnTo>
                    <a:pt x="276" y="1104"/>
                  </a:lnTo>
                  <a:lnTo>
                    <a:pt x="282" y="1098"/>
                  </a:lnTo>
                  <a:lnTo>
                    <a:pt x="282" y="1092"/>
                  </a:lnTo>
                  <a:lnTo>
                    <a:pt x="282" y="1086"/>
                  </a:lnTo>
                  <a:lnTo>
                    <a:pt x="270" y="1086"/>
                  </a:lnTo>
                  <a:lnTo>
                    <a:pt x="264" y="1086"/>
                  </a:lnTo>
                  <a:lnTo>
                    <a:pt x="258" y="1086"/>
                  </a:lnTo>
                  <a:lnTo>
                    <a:pt x="264" y="1080"/>
                  </a:lnTo>
                  <a:lnTo>
                    <a:pt x="258" y="1074"/>
                  </a:lnTo>
                  <a:lnTo>
                    <a:pt x="252" y="1074"/>
                  </a:lnTo>
                  <a:lnTo>
                    <a:pt x="252" y="1080"/>
                  </a:lnTo>
                  <a:lnTo>
                    <a:pt x="246" y="1092"/>
                  </a:lnTo>
                  <a:lnTo>
                    <a:pt x="240" y="1086"/>
                  </a:lnTo>
                  <a:lnTo>
                    <a:pt x="234" y="1086"/>
                  </a:lnTo>
                  <a:lnTo>
                    <a:pt x="222" y="1074"/>
                  </a:lnTo>
                  <a:lnTo>
                    <a:pt x="216" y="1074"/>
                  </a:lnTo>
                  <a:lnTo>
                    <a:pt x="204" y="1050"/>
                  </a:lnTo>
                  <a:lnTo>
                    <a:pt x="198" y="1044"/>
                  </a:lnTo>
                  <a:lnTo>
                    <a:pt x="192" y="1038"/>
                  </a:lnTo>
                  <a:lnTo>
                    <a:pt x="192" y="1032"/>
                  </a:lnTo>
                  <a:lnTo>
                    <a:pt x="186" y="1032"/>
                  </a:lnTo>
                  <a:lnTo>
                    <a:pt x="180" y="1032"/>
                  </a:lnTo>
                  <a:lnTo>
                    <a:pt x="174" y="1026"/>
                  </a:lnTo>
                  <a:lnTo>
                    <a:pt x="168" y="1026"/>
                  </a:lnTo>
                  <a:lnTo>
                    <a:pt x="162" y="1020"/>
                  </a:lnTo>
                  <a:lnTo>
                    <a:pt x="144" y="1032"/>
                  </a:lnTo>
                  <a:lnTo>
                    <a:pt x="138" y="1038"/>
                  </a:lnTo>
                  <a:lnTo>
                    <a:pt x="114" y="990"/>
                  </a:lnTo>
                  <a:lnTo>
                    <a:pt x="84" y="1002"/>
                  </a:lnTo>
                  <a:lnTo>
                    <a:pt x="90" y="990"/>
                  </a:lnTo>
                  <a:lnTo>
                    <a:pt x="84" y="984"/>
                  </a:lnTo>
                  <a:lnTo>
                    <a:pt x="72" y="984"/>
                  </a:lnTo>
                  <a:lnTo>
                    <a:pt x="72" y="972"/>
                  </a:lnTo>
                  <a:lnTo>
                    <a:pt x="72" y="966"/>
                  </a:lnTo>
                  <a:lnTo>
                    <a:pt x="78" y="966"/>
                  </a:lnTo>
                  <a:lnTo>
                    <a:pt x="90" y="960"/>
                  </a:lnTo>
                  <a:lnTo>
                    <a:pt x="90" y="966"/>
                  </a:lnTo>
                  <a:lnTo>
                    <a:pt x="96" y="966"/>
                  </a:lnTo>
                  <a:lnTo>
                    <a:pt x="102" y="954"/>
                  </a:lnTo>
                  <a:lnTo>
                    <a:pt x="96" y="948"/>
                  </a:lnTo>
                  <a:lnTo>
                    <a:pt x="96" y="954"/>
                  </a:lnTo>
                  <a:lnTo>
                    <a:pt x="66" y="960"/>
                  </a:lnTo>
                  <a:lnTo>
                    <a:pt x="66" y="924"/>
                  </a:lnTo>
                  <a:lnTo>
                    <a:pt x="54" y="924"/>
                  </a:lnTo>
                  <a:lnTo>
                    <a:pt x="54" y="912"/>
                  </a:lnTo>
                  <a:lnTo>
                    <a:pt x="48" y="888"/>
                  </a:lnTo>
                  <a:lnTo>
                    <a:pt x="18" y="894"/>
                  </a:lnTo>
                  <a:lnTo>
                    <a:pt x="18" y="876"/>
                  </a:lnTo>
                  <a:lnTo>
                    <a:pt x="12" y="870"/>
                  </a:lnTo>
                  <a:lnTo>
                    <a:pt x="18" y="864"/>
                  </a:lnTo>
                  <a:lnTo>
                    <a:pt x="18" y="852"/>
                  </a:lnTo>
                  <a:lnTo>
                    <a:pt x="12" y="852"/>
                  </a:lnTo>
                  <a:lnTo>
                    <a:pt x="12" y="834"/>
                  </a:lnTo>
                  <a:lnTo>
                    <a:pt x="0" y="834"/>
                  </a:lnTo>
                  <a:lnTo>
                    <a:pt x="0" y="828"/>
                  </a:lnTo>
                  <a:lnTo>
                    <a:pt x="0" y="822"/>
                  </a:lnTo>
                  <a:lnTo>
                    <a:pt x="12" y="816"/>
                  </a:lnTo>
                  <a:lnTo>
                    <a:pt x="18" y="816"/>
                  </a:lnTo>
                  <a:lnTo>
                    <a:pt x="18" y="810"/>
                  </a:lnTo>
                  <a:lnTo>
                    <a:pt x="24" y="810"/>
                  </a:lnTo>
                  <a:lnTo>
                    <a:pt x="36" y="810"/>
                  </a:lnTo>
                  <a:lnTo>
                    <a:pt x="30" y="786"/>
                  </a:lnTo>
                  <a:lnTo>
                    <a:pt x="12" y="786"/>
                  </a:lnTo>
                  <a:lnTo>
                    <a:pt x="12" y="762"/>
                  </a:lnTo>
                  <a:lnTo>
                    <a:pt x="12" y="756"/>
                  </a:lnTo>
                  <a:lnTo>
                    <a:pt x="18" y="750"/>
                  </a:lnTo>
                  <a:lnTo>
                    <a:pt x="18" y="744"/>
                  </a:lnTo>
                  <a:lnTo>
                    <a:pt x="18" y="732"/>
                  </a:lnTo>
                  <a:lnTo>
                    <a:pt x="18" y="726"/>
                  </a:lnTo>
                  <a:lnTo>
                    <a:pt x="18" y="714"/>
                  </a:lnTo>
                  <a:lnTo>
                    <a:pt x="18" y="708"/>
                  </a:lnTo>
                  <a:lnTo>
                    <a:pt x="24" y="708"/>
                  </a:lnTo>
                  <a:lnTo>
                    <a:pt x="30" y="702"/>
                  </a:lnTo>
                  <a:lnTo>
                    <a:pt x="36" y="708"/>
                  </a:lnTo>
                  <a:lnTo>
                    <a:pt x="36" y="702"/>
                  </a:lnTo>
                  <a:lnTo>
                    <a:pt x="42" y="702"/>
                  </a:lnTo>
                  <a:lnTo>
                    <a:pt x="48" y="702"/>
                  </a:lnTo>
                  <a:lnTo>
                    <a:pt x="54" y="708"/>
                  </a:lnTo>
                  <a:lnTo>
                    <a:pt x="60" y="708"/>
                  </a:lnTo>
                  <a:lnTo>
                    <a:pt x="66" y="708"/>
                  </a:lnTo>
                  <a:lnTo>
                    <a:pt x="72" y="708"/>
                  </a:lnTo>
                  <a:lnTo>
                    <a:pt x="72" y="714"/>
                  </a:lnTo>
                  <a:lnTo>
                    <a:pt x="72" y="720"/>
                  </a:lnTo>
                  <a:lnTo>
                    <a:pt x="78" y="720"/>
                  </a:lnTo>
                  <a:lnTo>
                    <a:pt x="78" y="726"/>
                  </a:lnTo>
                  <a:lnTo>
                    <a:pt x="84" y="732"/>
                  </a:lnTo>
                  <a:lnTo>
                    <a:pt x="90" y="726"/>
                  </a:lnTo>
                  <a:lnTo>
                    <a:pt x="90" y="732"/>
                  </a:lnTo>
                  <a:lnTo>
                    <a:pt x="96" y="732"/>
                  </a:lnTo>
                  <a:lnTo>
                    <a:pt x="96" y="726"/>
                  </a:lnTo>
                  <a:lnTo>
                    <a:pt x="102" y="726"/>
                  </a:lnTo>
                  <a:lnTo>
                    <a:pt x="102" y="732"/>
                  </a:lnTo>
                  <a:lnTo>
                    <a:pt x="108" y="732"/>
                  </a:lnTo>
                  <a:lnTo>
                    <a:pt x="108" y="738"/>
                  </a:lnTo>
                  <a:lnTo>
                    <a:pt x="114" y="738"/>
                  </a:lnTo>
                  <a:lnTo>
                    <a:pt x="120" y="738"/>
                  </a:lnTo>
                  <a:lnTo>
                    <a:pt x="126" y="720"/>
                  </a:lnTo>
                  <a:lnTo>
                    <a:pt x="132" y="726"/>
                  </a:lnTo>
                  <a:lnTo>
                    <a:pt x="138" y="720"/>
                  </a:lnTo>
                  <a:lnTo>
                    <a:pt x="138" y="708"/>
                  </a:lnTo>
                  <a:lnTo>
                    <a:pt x="144" y="708"/>
                  </a:lnTo>
                  <a:lnTo>
                    <a:pt x="138" y="696"/>
                  </a:lnTo>
                  <a:lnTo>
                    <a:pt x="132" y="654"/>
                  </a:lnTo>
                  <a:lnTo>
                    <a:pt x="138" y="654"/>
                  </a:lnTo>
                  <a:lnTo>
                    <a:pt x="150" y="648"/>
                  </a:lnTo>
                  <a:lnTo>
                    <a:pt x="156" y="648"/>
                  </a:lnTo>
                  <a:lnTo>
                    <a:pt x="156" y="642"/>
                  </a:lnTo>
                  <a:lnTo>
                    <a:pt x="156" y="636"/>
                  </a:lnTo>
                  <a:lnTo>
                    <a:pt x="156" y="618"/>
                  </a:lnTo>
                  <a:lnTo>
                    <a:pt x="156" y="612"/>
                  </a:lnTo>
                  <a:lnTo>
                    <a:pt x="150" y="576"/>
                  </a:lnTo>
                  <a:lnTo>
                    <a:pt x="144" y="576"/>
                  </a:lnTo>
                  <a:lnTo>
                    <a:pt x="126" y="570"/>
                  </a:lnTo>
                  <a:lnTo>
                    <a:pt x="120" y="570"/>
                  </a:lnTo>
                  <a:lnTo>
                    <a:pt x="108" y="570"/>
                  </a:lnTo>
                  <a:lnTo>
                    <a:pt x="108" y="558"/>
                  </a:lnTo>
                  <a:lnTo>
                    <a:pt x="108" y="552"/>
                  </a:lnTo>
                  <a:lnTo>
                    <a:pt x="108" y="546"/>
                  </a:lnTo>
                  <a:lnTo>
                    <a:pt x="108" y="540"/>
                  </a:lnTo>
                  <a:lnTo>
                    <a:pt x="114" y="534"/>
                  </a:lnTo>
                  <a:lnTo>
                    <a:pt x="108" y="522"/>
                  </a:lnTo>
                  <a:lnTo>
                    <a:pt x="120" y="516"/>
                  </a:lnTo>
                  <a:lnTo>
                    <a:pt x="120" y="510"/>
                  </a:lnTo>
                  <a:lnTo>
                    <a:pt x="120" y="504"/>
                  </a:lnTo>
                  <a:lnTo>
                    <a:pt x="114" y="492"/>
                  </a:lnTo>
                  <a:lnTo>
                    <a:pt x="114" y="468"/>
                  </a:lnTo>
                  <a:lnTo>
                    <a:pt x="120" y="468"/>
                  </a:lnTo>
                  <a:lnTo>
                    <a:pt x="126" y="468"/>
                  </a:lnTo>
                  <a:lnTo>
                    <a:pt x="120" y="456"/>
                  </a:lnTo>
                  <a:lnTo>
                    <a:pt x="138" y="450"/>
                  </a:lnTo>
                  <a:lnTo>
                    <a:pt x="144" y="450"/>
                  </a:lnTo>
                  <a:lnTo>
                    <a:pt x="144" y="438"/>
                  </a:lnTo>
                  <a:lnTo>
                    <a:pt x="138" y="432"/>
                  </a:lnTo>
                  <a:lnTo>
                    <a:pt x="126" y="426"/>
                  </a:lnTo>
                  <a:lnTo>
                    <a:pt x="126" y="420"/>
                  </a:lnTo>
                  <a:lnTo>
                    <a:pt x="114" y="420"/>
                  </a:lnTo>
                  <a:lnTo>
                    <a:pt x="102" y="414"/>
                  </a:lnTo>
                  <a:lnTo>
                    <a:pt x="102" y="402"/>
                  </a:lnTo>
                  <a:lnTo>
                    <a:pt x="96" y="402"/>
                  </a:lnTo>
                  <a:lnTo>
                    <a:pt x="90" y="396"/>
                  </a:lnTo>
                  <a:lnTo>
                    <a:pt x="78" y="402"/>
                  </a:lnTo>
                  <a:lnTo>
                    <a:pt x="72" y="384"/>
                  </a:lnTo>
                  <a:lnTo>
                    <a:pt x="72" y="360"/>
                  </a:lnTo>
                  <a:lnTo>
                    <a:pt x="72" y="354"/>
                  </a:lnTo>
                  <a:lnTo>
                    <a:pt x="66" y="354"/>
                  </a:lnTo>
                  <a:lnTo>
                    <a:pt x="66" y="348"/>
                  </a:lnTo>
                  <a:lnTo>
                    <a:pt x="66" y="342"/>
                  </a:lnTo>
                  <a:lnTo>
                    <a:pt x="72" y="342"/>
                  </a:lnTo>
                  <a:lnTo>
                    <a:pt x="72" y="336"/>
                  </a:lnTo>
                  <a:lnTo>
                    <a:pt x="78" y="336"/>
                  </a:lnTo>
                  <a:lnTo>
                    <a:pt x="54" y="288"/>
                  </a:lnTo>
                  <a:lnTo>
                    <a:pt x="66" y="276"/>
                  </a:lnTo>
                  <a:lnTo>
                    <a:pt x="78" y="270"/>
                  </a:lnTo>
                  <a:lnTo>
                    <a:pt x="90" y="270"/>
                  </a:lnTo>
                  <a:lnTo>
                    <a:pt x="96" y="270"/>
                  </a:lnTo>
                  <a:lnTo>
                    <a:pt x="96" y="288"/>
                  </a:lnTo>
                  <a:lnTo>
                    <a:pt x="108" y="288"/>
                  </a:lnTo>
                  <a:lnTo>
                    <a:pt x="108" y="294"/>
                  </a:lnTo>
                  <a:lnTo>
                    <a:pt x="120" y="294"/>
                  </a:lnTo>
                  <a:lnTo>
                    <a:pt x="120" y="282"/>
                  </a:lnTo>
                  <a:lnTo>
                    <a:pt x="126" y="276"/>
                  </a:lnTo>
                  <a:lnTo>
                    <a:pt x="162" y="282"/>
                  </a:lnTo>
                  <a:lnTo>
                    <a:pt x="162" y="276"/>
                  </a:lnTo>
                  <a:lnTo>
                    <a:pt x="168" y="276"/>
                  </a:lnTo>
                  <a:lnTo>
                    <a:pt x="174" y="294"/>
                  </a:lnTo>
                  <a:lnTo>
                    <a:pt x="180" y="294"/>
                  </a:lnTo>
                  <a:lnTo>
                    <a:pt x="186" y="306"/>
                  </a:lnTo>
                  <a:lnTo>
                    <a:pt x="192" y="306"/>
                  </a:lnTo>
                  <a:lnTo>
                    <a:pt x="198" y="306"/>
                  </a:lnTo>
                  <a:lnTo>
                    <a:pt x="204" y="306"/>
                  </a:lnTo>
                  <a:lnTo>
                    <a:pt x="198" y="300"/>
                  </a:lnTo>
                  <a:lnTo>
                    <a:pt x="192" y="294"/>
                  </a:lnTo>
                  <a:lnTo>
                    <a:pt x="186" y="288"/>
                  </a:lnTo>
                  <a:lnTo>
                    <a:pt x="180" y="282"/>
                  </a:lnTo>
                  <a:lnTo>
                    <a:pt x="186" y="276"/>
                  </a:lnTo>
                  <a:lnTo>
                    <a:pt x="192" y="270"/>
                  </a:lnTo>
                  <a:lnTo>
                    <a:pt x="204" y="270"/>
                  </a:lnTo>
                  <a:lnTo>
                    <a:pt x="222" y="246"/>
                  </a:lnTo>
                  <a:lnTo>
                    <a:pt x="234" y="252"/>
                  </a:lnTo>
                  <a:lnTo>
                    <a:pt x="240" y="252"/>
                  </a:lnTo>
                  <a:lnTo>
                    <a:pt x="246" y="264"/>
                  </a:lnTo>
                  <a:lnTo>
                    <a:pt x="258" y="270"/>
                  </a:lnTo>
                  <a:lnTo>
                    <a:pt x="264" y="246"/>
                  </a:lnTo>
                  <a:lnTo>
                    <a:pt x="258" y="234"/>
                  </a:lnTo>
                  <a:lnTo>
                    <a:pt x="264" y="228"/>
                  </a:lnTo>
                  <a:lnTo>
                    <a:pt x="270" y="222"/>
                  </a:lnTo>
                  <a:lnTo>
                    <a:pt x="282" y="210"/>
                  </a:lnTo>
                  <a:lnTo>
                    <a:pt x="288" y="210"/>
                  </a:lnTo>
                  <a:lnTo>
                    <a:pt x="294" y="204"/>
                  </a:lnTo>
                  <a:lnTo>
                    <a:pt x="318" y="204"/>
                  </a:lnTo>
                  <a:lnTo>
                    <a:pt x="318" y="192"/>
                  </a:lnTo>
                  <a:lnTo>
                    <a:pt x="324" y="192"/>
                  </a:lnTo>
                  <a:lnTo>
                    <a:pt x="318" y="192"/>
                  </a:lnTo>
                  <a:lnTo>
                    <a:pt x="306" y="192"/>
                  </a:lnTo>
                  <a:lnTo>
                    <a:pt x="306" y="180"/>
                  </a:lnTo>
                  <a:lnTo>
                    <a:pt x="306" y="174"/>
                  </a:lnTo>
                  <a:lnTo>
                    <a:pt x="300" y="168"/>
                  </a:lnTo>
                  <a:lnTo>
                    <a:pt x="306" y="168"/>
                  </a:lnTo>
                  <a:lnTo>
                    <a:pt x="312" y="168"/>
                  </a:lnTo>
                  <a:lnTo>
                    <a:pt x="318" y="162"/>
                  </a:lnTo>
                  <a:lnTo>
                    <a:pt x="312" y="162"/>
                  </a:lnTo>
                  <a:lnTo>
                    <a:pt x="312" y="156"/>
                  </a:lnTo>
                  <a:lnTo>
                    <a:pt x="318" y="150"/>
                  </a:lnTo>
                  <a:lnTo>
                    <a:pt x="324" y="156"/>
                  </a:lnTo>
                  <a:lnTo>
                    <a:pt x="330" y="156"/>
                  </a:lnTo>
                  <a:lnTo>
                    <a:pt x="336" y="150"/>
                  </a:lnTo>
                  <a:lnTo>
                    <a:pt x="336" y="144"/>
                  </a:lnTo>
                  <a:lnTo>
                    <a:pt x="342" y="138"/>
                  </a:lnTo>
                  <a:lnTo>
                    <a:pt x="342" y="132"/>
                  </a:lnTo>
                  <a:lnTo>
                    <a:pt x="342" y="120"/>
                  </a:lnTo>
                  <a:lnTo>
                    <a:pt x="348" y="120"/>
                  </a:lnTo>
                  <a:lnTo>
                    <a:pt x="354" y="120"/>
                  </a:lnTo>
                  <a:lnTo>
                    <a:pt x="372" y="120"/>
                  </a:lnTo>
                  <a:lnTo>
                    <a:pt x="378" y="120"/>
                  </a:lnTo>
                  <a:lnTo>
                    <a:pt x="384" y="114"/>
                  </a:lnTo>
                  <a:lnTo>
                    <a:pt x="390" y="108"/>
                  </a:lnTo>
                  <a:lnTo>
                    <a:pt x="384" y="96"/>
                  </a:lnTo>
                  <a:lnTo>
                    <a:pt x="378" y="96"/>
                  </a:lnTo>
                  <a:lnTo>
                    <a:pt x="384" y="84"/>
                  </a:lnTo>
                  <a:lnTo>
                    <a:pt x="390" y="84"/>
                  </a:lnTo>
                  <a:lnTo>
                    <a:pt x="396" y="84"/>
                  </a:lnTo>
                  <a:lnTo>
                    <a:pt x="402" y="84"/>
                  </a:lnTo>
                  <a:lnTo>
                    <a:pt x="420" y="72"/>
                  </a:lnTo>
                  <a:lnTo>
                    <a:pt x="420" y="66"/>
                  </a:lnTo>
                  <a:lnTo>
                    <a:pt x="414" y="66"/>
                  </a:lnTo>
                  <a:lnTo>
                    <a:pt x="402" y="54"/>
                  </a:lnTo>
                  <a:lnTo>
                    <a:pt x="420" y="54"/>
                  </a:lnTo>
                  <a:lnTo>
                    <a:pt x="408" y="42"/>
                  </a:lnTo>
                  <a:lnTo>
                    <a:pt x="402" y="42"/>
                  </a:lnTo>
                  <a:lnTo>
                    <a:pt x="396" y="36"/>
                  </a:lnTo>
                  <a:lnTo>
                    <a:pt x="390" y="36"/>
                  </a:lnTo>
                  <a:lnTo>
                    <a:pt x="396" y="24"/>
                  </a:lnTo>
                  <a:lnTo>
                    <a:pt x="396" y="18"/>
                  </a:lnTo>
                  <a:lnTo>
                    <a:pt x="408" y="6"/>
                  </a:lnTo>
                  <a:lnTo>
                    <a:pt x="414" y="6"/>
                  </a:lnTo>
                  <a:lnTo>
                    <a:pt x="420" y="6"/>
                  </a:lnTo>
                  <a:lnTo>
                    <a:pt x="426" y="6"/>
                  </a:lnTo>
                  <a:lnTo>
                    <a:pt x="444" y="0"/>
                  </a:lnTo>
                  <a:lnTo>
                    <a:pt x="486" y="18"/>
                  </a:lnTo>
                  <a:lnTo>
                    <a:pt x="498" y="24"/>
                  </a:lnTo>
                  <a:lnTo>
                    <a:pt x="504" y="24"/>
                  </a:lnTo>
                  <a:lnTo>
                    <a:pt x="510" y="18"/>
                  </a:lnTo>
                  <a:lnTo>
                    <a:pt x="516" y="18"/>
                  </a:lnTo>
                  <a:lnTo>
                    <a:pt x="516" y="24"/>
                  </a:lnTo>
                  <a:lnTo>
                    <a:pt x="528" y="24"/>
                  </a:lnTo>
                  <a:lnTo>
                    <a:pt x="534" y="6"/>
                  </a:ln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7" name="Freeform 26"/>
            <p:cNvSpPr>
              <a:spLocks/>
            </p:cNvSpPr>
            <p:nvPr/>
          </p:nvSpPr>
          <p:spPr bwMode="gray">
            <a:xfrm>
              <a:off x="7337753" y="3022986"/>
              <a:ext cx="1331321" cy="867429"/>
            </a:xfrm>
            <a:custGeom>
              <a:avLst/>
              <a:gdLst>
                <a:gd name="T0" fmla="*/ 332822 w 1620"/>
                <a:gd name="T1" fmla="*/ 4468 h 1056"/>
                <a:gd name="T2" fmla="*/ 366328 w 1620"/>
                <a:gd name="T3" fmla="*/ 33505 h 1056"/>
                <a:gd name="T4" fmla="*/ 388665 w 1620"/>
                <a:gd name="T5" fmla="*/ 46906 h 1056"/>
                <a:gd name="T6" fmla="*/ 413235 w 1620"/>
                <a:gd name="T7" fmla="*/ 49140 h 1056"/>
                <a:gd name="T8" fmla="*/ 431105 w 1620"/>
                <a:gd name="T9" fmla="*/ 55841 h 1056"/>
                <a:gd name="T10" fmla="*/ 457910 w 1620"/>
                <a:gd name="T11" fmla="*/ 46906 h 1056"/>
                <a:gd name="T12" fmla="*/ 471312 w 1620"/>
                <a:gd name="T13" fmla="*/ 87112 h 1056"/>
                <a:gd name="T14" fmla="*/ 500350 w 1620"/>
                <a:gd name="T15" fmla="*/ 118383 h 1056"/>
                <a:gd name="T16" fmla="*/ 511518 w 1620"/>
                <a:gd name="T17" fmla="*/ 147420 h 1056"/>
                <a:gd name="T18" fmla="*/ 547258 w 1620"/>
                <a:gd name="T19" fmla="*/ 131784 h 1056"/>
                <a:gd name="T20" fmla="*/ 591932 w 1620"/>
                <a:gd name="T21" fmla="*/ 142952 h 1056"/>
                <a:gd name="T22" fmla="*/ 589698 w 1620"/>
                <a:gd name="T23" fmla="*/ 176457 h 1056"/>
                <a:gd name="T24" fmla="*/ 600866 w 1620"/>
                <a:gd name="T25" fmla="*/ 201027 h 1056"/>
                <a:gd name="T26" fmla="*/ 596399 w 1620"/>
                <a:gd name="T27" fmla="*/ 254634 h 1056"/>
                <a:gd name="T28" fmla="*/ 578530 w 1620"/>
                <a:gd name="T29" fmla="*/ 256868 h 1056"/>
                <a:gd name="T30" fmla="*/ 558426 w 1620"/>
                <a:gd name="T31" fmla="*/ 247933 h 1056"/>
                <a:gd name="T32" fmla="*/ 549491 w 1620"/>
                <a:gd name="T33" fmla="*/ 279204 h 1056"/>
                <a:gd name="T34" fmla="*/ 547258 w 1620"/>
                <a:gd name="T35" fmla="*/ 306008 h 1056"/>
                <a:gd name="T36" fmla="*/ 502584 w 1620"/>
                <a:gd name="T37" fmla="*/ 308242 h 1056"/>
                <a:gd name="T38" fmla="*/ 473546 w 1620"/>
                <a:gd name="T39" fmla="*/ 303774 h 1056"/>
                <a:gd name="T40" fmla="*/ 480246 w 1620"/>
                <a:gd name="T41" fmla="*/ 288139 h 1056"/>
                <a:gd name="T42" fmla="*/ 457910 w 1620"/>
                <a:gd name="T43" fmla="*/ 254634 h 1056"/>
                <a:gd name="T44" fmla="*/ 422171 w 1620"/>
                <a:gd name="T45" fmla="*/ 247933 h 1056"/>
                <a:gd name="T46" fmla="*/ 373029 w 1620"/>
                <a:gd name="T47" fmla="*/ 243466 h 1056"/>
                <a:gd name="T48" fmla="*/ 346224 w 1620"/>
                <a:gd name="T49" fmla="*/ 236765 h 1056"/>
                <a:gd name="T50" fmla="*/ 314953 w 1620"/>
                <a:gd name="T51" fmla="*/ 247933 h 1056"/>
                <a:gd name="T52" fmla="*/ 290382 w 1620"/>
                <a:gd name="T53" fmla="*/ 243466 h 1056"/>
                <a:gd name="T54" fmla="*/ 292615 w 1620"/>
                <a:gd name="T55" fmla="*/ 288139 h 1056"/>
                <a:gd name="T56" fmla="*/ 288148 w 1620"/>
                <a:gd name="T57" fmla="*/ 299307 h 1056"/>
                <a:gd name="T58" fmla="*/ 297083 w 1620"/>
                <a:gd name="T59" fmla="*/ 323877 h 1056"/>
                <a:gd name="T60" fmla="*/ 297083 w 1620"/>
                <a:gd name="T61" fmla="*/ 361849 h 1056"/>
                <a:gd name="T62" fmla="*/ 285914 w 1620"/>
                <a:gd name="T63" fmla="*/ 375251 h 1056"/>
                <a:gd name="T64" fmla="*/ 245708 w 1620"/>
                <a:gd name="T65" fmla="*/ 368550 h 1056"/>
                <a:gd name="T66" fmla="*/ 203268 w 1620"/>
                <a:gd name="T67" fmla="*/ 375251 h 1056"/>
                <a:gd name="T68" fmla="*/ 160827 w 1620"/>
                <a:gd name="T69" fmla="*/ 393120 h 1056"/>
                <a:gd name="T70" fmla="*/ 100517 w 1620"/>
                <a:gd name="T71" fmla="*/ 377484 h 1056"/>
                <a:gd name="T72" fmla="*/ 80413 w 1620"/>
                <a:gd name="T73" fmla="*/ 366316 h 1056"/>
                <a:gd name="T74" fmla="*/ 49142 w 1620"/>
                <a:gd name="T75" fmla="*/ 379718 h 1056"/>
                <a:gd name="T76" fmla="*/ 37973 w 1620"/>
                <a:gd name="T77" fmla="*/ 368550 h 1056"/>
                <a:gd name="T78" fmla="*/ 6701 w 1620"/>
                <a:gd name="T79" fmla="*/ 355148 h 1056"/>
                <a:gd name="T80" fmla="*/ 17870 w 1620"/>
                <a:gd name="T81" fmla="*/ 308242 h 1056"/>
                <a:gd name="T82" fmla="*/ 6701 w 1620"/>
                <a:gd name="T83" fmla="*/ 274737 h 1056"/>
                <a:gd name="T84" fmla="*/ 26805 w 1620"/>
                <a:gd name="T85" fmla="*/ 254634 h 1056"/>
                <a:gd name="T86" fmla="*/ 40207 w 1620"/>
                <a:gd name="T87" fmla="*/ 243466 h 1056"/>
                <a:gd name="T88" fmla="*/ 51375 w 1620"/>
                <a:gd name="T89" fmla="*/ 245699 h 1056"/>
                <a:gd name="T90" fmla="*/ 80413 w 1620"/>
                <a:gd name="T91" fmla="*/ 223363 h 1056"/>
                <a:gd name="T92" fmla="*/ 82647 w 1620"/>
                <a:gd name="T93" fmla="*/ 198794 h 1056"/>
                <a:gd name="T94" fmla="*/ 82647 w 1620"/>
                <a:gd name="T95" fmla="*/ 178691 h 1056"/>
                <a:gd name="T96" fmla="*/ 100517 w 1620"/>
                <a:gd name="T97" fmla="*/ 134018 h 1056"/>
                <a:gd name="T98" fmla="*/ 118386 w 1620"/>
                <a:gd name="T99" fmla="*/ 113915 h 1056"/>
                <a:gd name="T100" fmla="*/ 100517 w 1620"/>
                <a:gd name="T101" fmla="*/ 93813 h 1056"/>
                <a:gd name="T102" fmla="*/ 120620 w 1620"/>
                <a:gd name="T103" fmla="*/ 93813 h 1056"/>
                <a:gd name="T104" fmla="*/ 138490 w 1620"/>
                <a:gd name="T105" fmla="*/ 78177 h 1056"/>
                <a:gd name="T106" fmla="*/ 176463 w 1620"/>
                <a:gd name="T107" fmla="*/ 84878 h 1056"/>
                <a:gd name="T108" fmla="*/ 203268 w 1620"/>
                <a:gd name="T109" fmla="*/ 104981 h 1056"/>
                <a:gd name="T110" fmla="*/ 209968 w 1620"/>
                <a:gd name="T111" fmla="*/ 80411 h 1056"/>
                <a:gd name="T112" fmla="*/ 209968 w 1620"/>
                <a:gd name="T113" fmla="*/ 40205 h 1056"/>
                <a:gd name="T114" fmla="*/ 218903 w 1620"/>
                <a:gd name="T115" fmla="*/ 22336 h 1056"/>
                <a:gd name="T116" fmla="*/ 243474 w 1620"/>
                <a:gd name="T117" fmla="*/ 26804 h 1056"/>
                <a:gd name="T118" fmla="*/ 261343 w 1620"/>
                <a:gd name="T119" fmla="*/ 13402 h 1056"/>
                <a:gd name="T120" fmla="*/ 283680 w 1620"/>
                <a:gd name="T121" fmla="*/ 2233 h 1056"/>
                <a:gd name="T122" fmla="*/ 297083 w 1620"/>
                <a:gd name="T123" fmla="*/ 2233 h 105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20"/>
                <a:gd name="T187" fmla="*/ 0 h 1056"/>
                <a:gd name="T188" fmla="*/ 1620 w 1620"/>
                <a:gd name="T189" fmla="*/ 1056 h 105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20" h="1056">
                  <a:moveTo>
                    <a:pt x="840" y="24"/>
                  </a:moveTo>
                  <a:lnTo>
                    <a:pt x="852" y="12"/>
                  </a:lnTo>
                  <a:lnTo>
                    <a:pt x="852" y="6"/>
                  </a:lnTo>
                  <a:lnTo>
                    <a:pt x="858" y="0"/>
                  </a:lnTo>
                  <a:lnTo>
                    <a:pt x="864" y="0"/>
                  </a:lnTo>
                  <a:lnTo>
                    <a:pt x="870" y="6"/>
                  </a:lnTo>
                  <a:lnTo>
                    <a:pt x="870" y="12"/>
                  </a:lnTo>
                  <a:lnTo>
                    <a:pt x="876" y="12"/>
                  </a:lnTo>
                  <a:lnTo>
                    <a:pt x="882" y="12"/>
                  </a:lnTo>
                  <a:lnTo>
                    <a:pt x="888" y="6"/>
                  </a:lnTo>
                  <a:lnTo>
                    <a:pt x="888" y="12"/>
                  </a:lnTo>
                  <a:lnTo>
                    <a:pt x="894" y="12"/>
                  </a:lnTo>
                  <a:lnTo>
                    <a:pt x="900" y="12"/>
                  </a:lnTo>
                  <a:lnTo>
                    <a:pt x="906" y="12"/>
                  </a:lnTo>
                  <a:lnTo>
                    <a:pt x="912" y="12"/>
                  </a:lnTo>
                  <a:lnTo>
                    <a:pt x="912" y="18"/>
                  </a:lnTo>
                  <a:lnTo>
                    <a:pt x="918" y="24"/>
                  </a:lnTo>
                  <a:lnTo>
                    <a:pt x="918" y="30"/>
                  </a:lnTo>
                  <a:lnTo>
                    <a:pt x="924" y="36"/>
                  </a:lnTo>
                  <a:lnTo>
                    <a:pt x="924" y="42"/>
                  </a:lnTo>
                  <a:lnTo>
                    <a:pt x="942" y="60"/>
                  </a:lnTo>
                  <a:lnTo>
                    <a:pt x="960" y="72"/>
                  </a:lnTo>
                  <a:lnTo>
                    <a:pt x="978" y="84"/>
                  </a:lnTo>
                  <a:lnTo>
                    <a:pt x="984" y="90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8" y="102"/>
                  </a:lnTo>
                  <a:lnTo>
                    <a:pt x="1014" y="102"/>
                  </a:lnTo>
                  <a:lnTo>
                    <a:pt x="1014" y="108"/>
                  </a:lnTo>
                  <a:lnTo>
                    <a:pt x="1020" y="108"/>
                  </a:lnTo>
                  <a:lnTo>
                    <a:pt x="1020" y="114"/>
                  </a:lnTo>
                  <a:lnTo>
                    <a:pt x="1026" y="120"/>
                  </a:lnTo>
                  <a:lnTo>
                    <a:pt x="1026" y="126"/>
                  </a:lnTo>
                  <a:lnTo>
                    <a:pt x="1032" y="126"/>
                  </a:lnTo>
                  <a:lnTo>
                    <a:pt x="1038" y="120"/>
                  </a:lnTo>
                  <a:lnTo>
                    <a:pt x="1044" y="126"/>
                  </a:lnTo>
                  <a:lnTo>
                    <a:pt x="1050" y="126"/>
                  </a:lnTo>
                  <a:lnTo>
                    <a:pt x="1062" y="126"/>
                  </a:lnTo>
                  <a:lnTo>
                    <a:pt x="1068" y="126"/>
                  </a:lnTo>
                  <a:lnTo>
                    <a:pt x="1074" y="120"/>
                  </a:lnTo>
                  <a:lnTo>
                    <a:pt x="1080" y="120"/>
                  </a:lnTo>
                  <a:lnTo>
                    <a:pt x="1086" y="120"/>
                  </a:lnTo>
                  <a:lnTo>
                    <a:pt x="1086" y="126"/>
                  </a:lnTo>
                  <a:lnTo>
                    <a:pt x="1086" y="132"/>
                  </a:lnTo>
                  <a:lnTo>
                    <a:pt x="1092" y="132"/>
                  </a:lnTo>
                  <a:lnTo>
                    <a:pt x="1098" y="126"/>
                  </a:lnTo>
                  <a:lnTo>
                    <a:pt x="1104" y="126"/>
                  </a:lnTo>
                  <a:lnTo>
                    <a:pt x="1110" y="132"/>
                  </a:lnTo>
                  <a:lnTo>
                    <a:pt x="1116" y="132"/>
                  </a:lnTo>
                  <a:lnTo>
                    <a:pt x="1116" y="144"/>
                  </a:lnTo>
                  <a:lnTo>
                    <a:pt x="1122" y="144"/>
                  </a:lnTo>
                  <a:lnTo>
                    <a:pt x="1134" y="138"/>
                  </a:lnTo>
                  <a:lnTo>
                    <a:pt x="1134" y="144"/>
                  </a:lnTo>
                  <a:lnTo>
                    <a:pt x="1140" y="144"/>
                  </a:lnTo>
                  <a:lnTo>
                    <a:pt x="1146" y="138"/>
                  </a:lnTo>
                  <a:lnTo>
                    <a:pt x="1152" y="144"/>
                  </a:lnTo>
                  <a:lnTo>
                    <a:pt x="1152" y="138"/>
                  </a:lnTo>
                  <a:lnTo>
                    <a:pt x="1158" y="138"/>
                  </a:lnTo>
                  <a:lnTo>
                    <a:pt x="1158" y="144"/>
                  </a:lnTo>
                  <a:lnTo>
                    <a:pt x="1158" y="150"/>
                  </a:lnTo>
                  <a:lnTo>
                    <a:pt x="1164" y="150"/>
                  </a:lnTo>
                  <a:lnTo>
                    <a:pt x="1170" y="150"/>
                  </a:lnTo>
                  <a:lnTo>
                    <a:pt x="1170" y="144"/>
                  </a:lnTo>
                  <a:lnTo>
                    <a:pt x="1182" y="144"/>
                  </a:lnTo>
                  <a:lnTo>
                    <a:pt x="1194" y="138"/>
                  </a:lnTo>
                  <a:lnTo>
                    <a:pt x="1194" y="132"/>
                  </a:lnTo>
                  <a:lnTo>
                    <a:pt x="1206" y="132"/>
                  </a:lnTo>
                  <a:lnTo>
                    <a:pt x="1212" y="126"/>
                  </a:lnTo>
                  <a:lnTo>
                    <a:pt x="1218" y="126"/>
                  </a:lnTo>
                  <a:lnTo>
                    <a:pt x="1218" y="120"/>
                  </a:lnTo>
                  <a:lnTo>
                    <a:pt x="1224" y="120"/>
                  </a:lnTo>
                  <a:lnTo>
                    <a:pt x="1230" y="126"/>
                  </a:lnTo>
                  <a:lnTo>
                    <a:pt x="1236" y="144"/>
                  </a:lnTo>
                  <a:lnTo>
                    <a:pt x="1242" y="144"/>
                  </a:lnTo>
                  <a:lnTo>
                    <a:pt x="1236" y="156"/>
                  </a:lnTo>
                  <a:lnTo>
                    <a:pt x="1242" y="162"/>
                  </a:lnTo>
                  <a:lnTo>
                    <a:pt x="1254" y="168"/>
                  </a:lnTo>
                  <a:lnTo>
                    <a:pt x="1242" y="186"/>
                  </a:lnTo>
                  <a:lnTo>
                    <a:pt x="1254" y="198"/>
                  </a:lnTo>
                  <a:lnTo>
                    <a:pt x="1248" y="204"/>
                  </a:lnTo>
                  <a:lnTo>
                    <a:pt x="1260" y="216"/>
                  </a:lnTo>
                  <a:lnTo>
                    <a:pt x="1266" y="222"/>
                  </a:lnTo>
                  <a:lnTo>
                    <a:pt x="1266" y="228"/>
                  </a:lnTo>
                  <a:lnTo>
                    <a:pt x="1266" y="234"/>
                  </a:lnTo>
                  <a:lnTo>
                    <a:pt x="1278" y="234"/>
                  </a:lnTo>
                  <a:lnTo>
                    <a:pt x="1284" y="234"/>
                  </a:lnTo>
                  <a:lnTo>
                    <a:pt x="1296" y="240"/>
                  </a:lnTo>
                  <a:lnTo>
                    <a:pt x="1296" y="252"/>
                  </a:lnTo>
                  <a:lnTo>
                    <a:pt x="1302" y="258"/>
                  </a:lnTo>
                  <a:lnTo>
                    <a:pt x="1296" y="264"/>
                  </a:lnTo>
                  <a:lnTo>
                    <a:pt x="1302" y="270"/>
                  </a:lnTo>
                  <a:lnTo>
                    <a:pt x="1296" y="282"/>
                  </a:lnTo>
                  <a:lnTo>
                    <a:pt x="1296" y="288"/>
                  </a:lnTo>
                  <a:lnTo>
                    <a:pt x="1320" y="312"/>
                  </a:lnTo>
                  <a:lnTo>
                    <a:pt x="1338" y="318"/>
                  </a:lnTo>
                  <a:lnTo>
                    <a:pt x="1344" y="318"/>
                  </a:lnTo>
                  <a:lnTo>
                    <a:pt x="1350" y="324"/>
                  </a:lnTo>
                  <a:lnTo>
                    <a:pt x="1344" y="336"/>
                  </a:lnTo>
                  <a:lnTo>
                    <a:pt x="1344" y="342"/>
                  </a:lnTo>
                  <a:lnTo>
                    <a:pt x="1338" y="348"/>
                  </a:lnTo>
                  <a:lnTo>
                    <a:pt x="1344" y="354"/>
                  </a:lnTo>
                  <a:lnTo>
                    <a:pt x="1350" y="360"/>
                  </a:lnTo>
                  <a:lnTo>
                    <a:pt x="1368" y="372"/>
                  </a:lnTo>
                  <a:lnTo>
                    <a:pt x="1362" y="372"/>
                  </a:lnTo>
                  <a:lnTo>
                    <a:pt x="1350" y="396"/>
                  </a:lnTo>
                  <a:lnTo>
                    <a:pt x="1356" y="402"/>
                  </a:lnTo>
                  <a:lnTo>
                    <a:pt x="1362" y="408"/>
                  </a:lnTo>
                  <a:lnTo>
                    <a:pt x="1374" y="396"/>
                  </a:lnTo>
                  <a:lnTo>
                    <a:pt x="1380" y="390"/>
                  </a:lnTo>
                  <a:lnTo>
                    <a:pt x="1404" y="390"/>
                  </a:lnTo>
                  <a:lnTo>
                    <a:pt x="1398" y="384"/>
                  </a:lnTo>
                  <a:lnTo>
                    <a:pt x="1422" y="360"/>
                  </a:lnTo>
                  <a:lnTo>
                    <a:pt x="1410" y="348"/>
                  </a:lnTo>
                  <a:lnTo>
                    <a:pt x="1416" y="336"/>
                  </a:lnTo>
                  <a:lnTo>
                    <a:pt x="1422" y="342"/>
                  </a:lnTo>
                  <a:lnTo>
                    <a:pt x="1434" y="330"/>
                  </a:lnTo>
                  <a:lnTo>
                    <a:pt x="1458" y="348"/>
                  </a:lnTo>
                  <a:lnTo>
                    <a:pt x="1464" y="348"/>
                  </a:lnTo>
                  <a:lnTo>
                    <a:pt x="1464" y="354"/>
                  </a:lnTo>
                  <a:lnTo>
                    <a:pt x="1470" y="354"/>
                  </a:lnTo>
                  <a:lnTo>
                    <a:pt x="1476" y="354"/>
                  </a:lnTo>
                  <a:lnTo>
                    <a:pt x="1476" y="360"/>
                  </a:lnTo>
                  <a:lnTo>
                    <a:pt x="1506" y="360"/>
                  </a:lnTo>
                  <a:lnTo>
                    <a:pt x="1506" y="354"/>
                  </a:lnTo>
                  <a:lnTo>
                    <a:pt x="1536" y="348"/>
                  </a:lnTo>
                  <a:lnTo>
                    <a:pt x="1542" y="366"/>
                  </a:lnTo>
                  <a:lnTo>
                    <a:pt x="1554" y="360"/>
                  </a:lnTo>
                  <a:lnTo>
                    <a:pt x="1560" y="366"/>
                  </a:lnTo>
                  <a:lnTo>
                    <a:pt x="1566" y="366"/>
                  </a:lnTo>
                  <a:lnTo>
                    <a:pt x="1566" y="378"/>
                  </a:lnTo>
                  <a:lnTo>
                    <a:pt x="1578" y="384"/>
                  </a:lnTo>
                  <a:lnTo>
                    <a:pt x="1590" y="384"/>
                  </a:lnTo>
                  <a:lnTo>
                    <a:pt x="1590" y="390"/>
                  </a:lnTo>
                  <a:lnTo>
                    <a:pt x="1602" y="396"/>
                  </a:lnTo>
                  <a:lnTo>
                    <a:pt x="1608" y="402"/>
                  </a:lnTo>
                  <a:lnTo>
                    <a:pt x="1608" y="414"/>
                  </a:lnTo>
                  <a:lnTo>
                    <a:pt x="1602" y="414"/>
                  </a:lnTo>
                  <a:lnTo>
                    <a:pt x="1584" y="420"/>
                  </a:lnTo>
                  <a:lnTo>
                    <a:pt x="1590" y="432"/>
                  </a:lnTo>
                  <a:lnTo>
                    <a:pt x="1584" y="432"/>
                  </a:lnTo>
                  <a:lnTo>
                    <a:pt x="1578" y="432"/>
                  </a:lnTo>
                  <a:lnTo>
                    <a:pt x="1578" y="456"/>
                  </a:lnTo>
                  <a:lnTo>
                    <a:pt x="1584" y="468"/>
                  </a:lnTo>
                  <a:lnTo>
                    <a:pt x="1584" y="474"/>
                  </a:lnTo>
                  <a:lnTo>
                    <a:pt x="1584" y="480"/>
                  </a:lnTo>
                  <a:lnTo>
                    <a:pt x="1572" y="486"/>
                  </a:lnTo>
                  <a:lnTo>
                    <a:pt x="1578" y="498"/>
                  </a:lnTo>
                  <a:lnTo>
                    <a:pt x="1572" y="504"/>
                  </a:lnTo>
                  <a:lnTo>
                    <a:pt x="1572" y="510"/>
                  </a:lnTo>
                  <a:lnTo>
                    <a:pt x="1572" y="516"/>
                  </a:lnTo>
                  <a:lnTo>
                    <a:pt x="1572" y="522"/>
                  </a:lnTo>
                  <a:lnTo>
                    <a:pt x="1572" y="534"/>
                  </a:lnTo>
                  <a:lnTo>
                    <a:pt x="1584" y="534"/>
                  </a:lnTo>
                  <a:lnTo>
                    <a:pt x="1590" y="534"/>
                  </a:lnTo>
                  <a:lnTo>
                    <a:pt x="1608" y="540"/>
                  </a:lnTo>
                  <a:lnTo>
                    <a:pt x="1614" y="540"/>
                  </a:lnTo>
                  <a:lnTo>
                    <a:pt x="1620" y="576"/>
                  </a:lnTo>
                  <a:lnTo>
                    <a:pt x="1620" y="582"/>
                  </a:lnTo>
                  <a:lnTo>
                    <a:pt x="1620" y="600"/>
                  </a:lnTo>
                  <a:lnTo>
                    <a:pt x="1620" y="606"/>
                  </a:lnTo>
                  <a:lnTo>
                    <a:pt x="1620" y="612"/>
                  </a:lnTo>
                  <a:lnTo>
                    <a:pt x="1614" y="612"/>
                  </a:lnTo>
                  <a:lnTo>
                    <a:pt x="1602" y="618"/>
                  </a:lnTo>
                  <a:lnTo>
                    <a:pt x="1596" y="618"/>
                  </a:lnTo>
                  <a:lnTo>
                    <a:pt x="1602" y="660"/>
                  </a:lnTo>
                  <a:lnTo>
                    <a:pt x="1608" y="672"/>
                  </a:lnTo>
                  <a:lnTo>
                    <a:pt x="1602" y="672"/>
                  </a:lnTo>
                  <a:lnTo>
                    <a:pt x="1602" y="684"/>
                  </a:lnTo>
                  <a:lnTo>
                    <a:pt x="1596" y="690"/>
                  </a:lnTo>
                  <a:lnTo>
                    <a:pt x="1590" y="684"/>
                  </a:lnTo>
                  <a:lnTo>
                    <a:pt x="1584" y="702"/>
                  </a:lnTo>
                  <a:lnTo>
                    <a:pt x="1578" y="702"/>
                  </a:lnTo>
                  <a:lnTo>
                    <a:pt x="1572" y="702"/>
                  </a:lnTo>
                  <a:lnTo>
                    <a:pt x="1572" y="696"/>
                  </a:lnTo>
                  <a:lnTo>
                    <a:pt x="1566" y="696"/>
                  </a:lnTo>
                  <a:lnTo>
                    <a:pt x="1566" y="690"/>
                  </a:lnTo>
                  <a:lnTo>
                    <a:pt x="1560" y="690"/>
                  </a:lnTo>
                  <a:lnTo>
                    <a:pt x="1560" y="696"/>
                  </a:lnTo>
                  <a:lnTo>
                    <a:pt x="1554" y="696"/>
                  </a:lnTo>
                  <a:lnTo>
                    <a:pt x="1554" y="690"/>
                  </a:lnTo>
                  <a:lnTo>
                    <a:pt x="1548" y="696"/>
                  </a:lnTo>
                  <a:lnTo>
                    <a:pt x="1542" y="690"/>
                  </a:lnTo>
                  <a:lnTo>
                    <a:pt x="1542" y="684"/>
                  </a:lnTo>
                  <a:lnTo>
                    <a:pt x="1536" y="684"/>
                  </a:lnTo>
                  <a:lnTo>
                    <a:pt x="1536" y="678"/>
                  </a:lnTo>
                  <a:lnTo>
                    <a:pt x="1536" y="672"/>
                  </a:lnTo>
                  <a:lnTo>
                    <a:pt x="1530" y="672"/>
                  </a:lnTo>
                  <a:lnTo>
                    <a:pt x="1524" y="672"/>
                  </a:lnTo>
                  <a:lnTo>
                    <a:pt x="1518" y="672"/>
                  </a:lnTo>
                  <a:lnTo>
                    <a:pt x="1512" y="666"/>
                  </a:lnTo>
                  <a:lnTo>
                    <a:pt x="1506" y="666"/>
                  </a:lnTo>
                  <a:lnTo>
                    <a:pt x="1500" y="666"/>
                  </a:lnTo>
                  <a:lnTo>
                    <a:pt x="1500" y="672"/>
                  </a:lnTo>
                  <a:lnTo>
                    <a:pt x="1494" y="666"/>
                  </a:lnTo>
                  <a:lnTo>
                    <a:pt x="1488" y="672"/>
                  </a:lnTo>
                  <a:lnTo>
                    <a:pt x="1482" y="672"/>
                  </a:lnTo>
                  <a:lnTo>
                    <a:pt x="1482" y="678"/>
                  </a:lnTo>
                  <a:lnTo>
                    <a:pt x="1482" y="690"/>
                  </a:lnTo>
                  <a:lnTo>
                    <a:pt x="1482" y="696"/>
                  </a:lnTo>
                  <a:lnTo>
                    <a:pt x="1482" y="708"/>
                  </a:lnTo>
                  <a:lnTo>
                    <a:pt x="1482" y="714"/>
                  </a:lnTo>
                  <a:lnTo>
                    <a:pt x="1476" y="720"/>
                  </a:lnTo>
                  <a:lnTo>
                    <a:pt x="1476" y="726"/>
                  </a:lnTo>
                  <a:lnTo>
                    <a:pt x="1476" y="750"/>
                  </a:lnTo>
                  <a:lnTo>
                    <a:pt x="1494" y="750"/>
                  </a:lnTo>
                  <a:lnTo>
                    <a:pt x="1500" y="774"/>
                  </a:lnTo>
                  <a:lnTo>
                    <a:pt x="1488" y="774"/>
                  </a:lnTo>
                  <a:lnTo>
                    <a:pt x="1482" y="774"/>
                  </a:lnTo>
                  <a:lnTo>
                    <a:pt x="1482" y="780"/>
                  </a:lnTo>
                  <a:lnTo>
                    <a:pt x="1476" y="780"/>
                  </a:lnTo>
                  <a:lnTo>
                    <a:pt x="1464" y="786"/>
                  </a:lnTo>
                  <a:lnTo>
                    <a:pt x="1464" y="792"/>
                  </a:lnTo>
                  <a:lnTo>
                    <a:pt x="1464" y="798"/>
                  </a:lnTo>
                  <a:lnTo>
                    <a:pt x="1476" y="798"/>
                  </a:lnTo>
                  <a:lnTo>
                    <a:pt x="1476" y="816"/>
                  </a:lnTo>
                  <a:lnTo>
                    <a:pt x="1470" y="822"/>
                  </a:lnTo>
                  <a:lnTo>
                    <a:pt x="1452" y="828"/>
                  </a:lnTo>
                  <a:lnTo>
                    <a:pt x="1446" y="834"/>
                  </a:lnTo>
                  <a:lnTo>
                    <a:pt x="1434" y="840"/>
                  </a:lnTo>
                  <a:lnTo>
                    <a:pt x="1416" y="828"/>
                  </a:lnTo>
                  <a:lnTo>
                    <a:pt x="1398" y="828"/>
                  </a:lnTo>
                  <a:lnTo>
                    <a:pt x="1398" y="822"/>
                  </a:lnTo>
                  <a:lnTo>
                    <a:pt x="1374" y="822"/>
                  </a:lnTo>
                  <a:lnTo>
                    <a:pt x="1374" y="828"/>
                  </a:lnTo>
                  <a:lnTo>
                    <a:pt x="1380" y="834"/>
                  </a:lnTo>
                  <a:lnTo>
                    <a:pt x="1374" y="834"/>
                  </a:lnTo>
                  <a:lnTo>
                    <a:pt x="1350" y="834"/>
                  </a:lnTo>
                  <a:lnTo>
                    <a:pt x="1350" y="828"/>
                  </a:lnTo>
                  <a:lnTo>
                    <a:pt x="1326" y="834"/>
                  </a:lnTo>
                  <a:lnTo>
                    <a:pt x="1320" y="834"/>
                  </a:lnTo>
                  <a:lnTo>
                    <a:pt x="1320" y="828"/>
                  </a:lnTo>
                  <a:lnTo>
                    <a:pt x="1326" y="822"/>
                  </a:lnTo>
                  <a:lnTo>
                    <a:pt x="1326" y="810"/>
                  </a:lnTo>
                  <a:lnTo>
                    <a:pt x="1320" y="810"/>
                  </a:lnTo>
                  <a:lnTo>
                    <a:pt x="1314" y="810"/>
                  </a:lnTo>
                  <a:lnTo>
                    <a:pt x="1308" y="816"/>
                  </a:lnTo>
                  <a:lnTo>
                    <a:pt x="1308" y="822"/>
                  </a:lnTo>
                  <a:lnTo>
                    <a:pt x="1290" y="822"/>
                  </a:lnTo>
                  <a:lnTo>
                    <a:pt x="1284" y="822"/>
                  </a:lnTo>
                  <a:lnTo>
                    <a:pt x="1272" y="816"/>
                  </a:lnTo>
                  <a:lnTo>
                    <a:pt x="1266" y="810"/>
                  </a:lnTo>
                  <a:lnTo>
                    <a:pt x="1260" y="810"/>
                  </a:lnTo>
                  <a:lnTo>
                    <a:pt x="1266" y="792"/>
                  </a:lnTo>
                  <a:lnTo>
                    <a:pt x="1278" y="798"/>
                  </a:lnTo>
                  <a:lnTo>
                    <a:pt x="1278" y="810"/>
                  </a:lnTo>
                  <a:lnTo>
                    <a:pt x="1290" y="804"/>
                  </a:lnTo>
                  <a:lnTo>
                    <a:pt x="1290" y="798"/>
                  </a:lnTo>
                  <a:lnTo>
                    <a:pt x="1290" y="792"/>
                  </a:lnTo>
                  <a:lnTo>
                    <a:pt x="1296" y="792"/>
                  </a:lnTo>
                  <a:lnTo>
                    <a:pt x="1290" y="786"/>
                  </a:lnTo>
                  <a:lnTo>
                    <a:pt x="1284" y="780"/>
                  </a:lnTo>
                  <a:lnTo>
                    <a:pt x="1290" y="774"/>
                  </a:lnTo>
                  <a:lnTo>
                    <a:pt x="1284" y="768"/>
                  </a:lnTo>
                  <a:lnTo>
                    <a:pt x="1272" y="768"/>
                  </a:lnTo>
                  <a:lnTo>
                    <a:pt x="1272" y="756"/>
                  </a:lnTo>
                  <a:lnTo>
                    <a:pt x="1272" y="750"/>
                  </a:lnTo>
                  <a:lnTo>
                    <a:pt x="1266" y="732"/>
                  </a:lnTo>
                  <a:lnTo>
                    <a:pt x="1260" y="726"/>
                  </a:lnTo>
                  <a:lnTo>
                    <a:pt x="1254" y="714"/>
                  </a:lnTo>
                  <a:lnTo>
                    <a:pt x="1266" y="708"/>
                  </a:lnTo>
                  <a:lnTo>
                    <a:pt x="1260" y="690"/>
                  </a:lnTo>
                  <a:lnTo>
                    <a:pt x="1236" y="696"/>
                  </a:lnTo>
                  <a:lnTo>
                    <a:pt x="1236" y="690"/>
                  </a:lnTo>
                  <a:lnTo>
                    <a:pt x="1230" y="684"/>
                  </a:lnTo>
                  <a:lnTo>
                    <a:pt x="1230" y="678"/>
                  </a:lnTo>
                  <a:lnTo>
                    <a:pt x="1236" y="672"/>
                  </a:lnTo>
                  <a:lnTo>
                    <a:pt x="1230" y="666"/>
                  </a:lnTo>
                  <a:lnTo>
                    <a:pt x="1212" y="678"/>
                  </a:lnTo>
                  <a:lnTo>
                    <a:pt x="1200" y="678"/>
                  </a:lnTo>
                  <a:lnTo>
                    <a:pt x="1188" y="678"/>
                  </a:lnTo>
                  <a:lnTo>
                    <a:pt x="1170" y="684"/>
                  </a:lnTo>
                  <a:lnTo>
                    <a:pt x="1164" y="666"/>
                  </a:lnTo>
                  <a:lnTo>
                    <a:pt x="1158" y="672"/>
                  </a:lnTo>
                  <a:lnTo>
                    <a:pt x="1152" y="672"/>
                  </a:lnTo>
                  <a:lnTo>
                    <a:pt x="1146" y="666"/>
                  </a:lnTo>
                  <a:lnTo>
                    <a:pt x="1134" y="666"/>
                  </a:lnTo>
                  <a:lnTo>
                    <a:pt x="1128" y="642"/>
                  </a:lnTo>
                  <a:lnTo>
                    <a:pt x="1104" y="654"/>
                  </a:lnTo>
                  <a:lnTo>
                    <a:pt x="1068" y="666"/>
                  </a:lnTo>
                  <a:lnTo>
                    <a:pt x="1062" y="672"/>
                  </a:lnTo>
                  <a:lnTo>
                    <a:pt x="1050" y="678"/>
                  </a:lnTo>
                  <a:lnTo>
                    <a:pt x="1044" y="666"/>
                  </a:lnTo>
                  <a:lnTo>
                    <a:pt x="1038" y="666"/>
                  </a:lnTo>
                  <a:lnTo>
                    <a:pt x="1026" y="666"/>
                  </a:lnTo>
                  <a:lnTo>
                    <a:pt x="1020" y="660"/>
                  </a:lnTo>
                  <a:lnTo>
                    <a:pt x="1014" y="660"/>
                  </a:lnTo>
                  <a:lnTo>
                    <a:pt x="1008" y="660"/>
                  </a:lnTo>
                  <a:lnTo>
                    <a:pt x="1002" y="654"/>
                  </a:lnTo>
                  <a:lnTo>
                    <a:pt x="996" y="654"/>
                  </a:lnTo>
                  <a:lnTo>
                    <a:pt x="990" y="654"/>
                  </a:lnTo>
                  <a:lnTo>
                    <a:pt x="984" y="648"/>
                  </a:lnTo>
                  <a:lnTo>
                    <a:pt x="978" y="648"/>
                  </a:lnTo>
                  <a:lnTo>
                    <a:pt x="972" y="642"/>
                  </a:lnTo>
                  <a:lnTo>
                    <a:pt x="966" y="642"/>
                  </a:lnTo>
                  <a:lnTo>
                    <a:pt x="960" y="636"/>
                  </a:lnTo>
                  <a:lnTo>
                    <a:pt x="954" y="636"/>
                  </a:lnTo>
                  <a:lnTo>
                    <a:pt x="948" y="636"/>
                  </a:lnTo>
                  <a:lnTo>
                    <a:pt x="942" y="636"/>
                  </a:lnTo>
                  <a:lnTo>
                    <a:pt x="936" y="642"/>
                  </a:lnTo>
                  <a:lnTo>
                    <a:pt x="930" y="636"/>
                  </a:lnTo>
                  <a:lnTo>
                    <a:pt x="924" y="636"/>
                  </a:lnTo>
                  <a:lnTo>
                    <a:pt x="918" y="636"/>
                  </a:lnTo>
                  <a:lnTo>
                    <a:pt x="912" y="648"/>
                  </a:lnTo>
                  <a:lnTo>
                    <a:pt x="900" y="648"/>
                  </a:lnTo>
                  <a:lnTo>
                    <a:pt x="894" y="648"/>
                  </a:lnTo>
                  <a:lnTo>
                    <a:pt x="882" y="642"/>
                  </a:lnTo>
                  <a:lnTo>
                    <a:pt x="876" y="642"/>
                  </a:lnTo>
                  <a:lnTo>
                    <a:pt x="870" y="648"/>
                  </a:lnTo>
                  <a:lnTo>
                    <a:pt x="858" y="648"/>
                  </a:lnTo>
                  <a:lnTo>
                    <a:pt x="858" y="654"/>
                  </a:lnTo>
                  <a:lnTo>
                    <a:pt x="852" y="666"/>
                  </a:lnTo>
                  <a:lnTo>
                    <a:pt x="846" y="666"/>
                  </a:lnTo>
                  <a:lnTo>
                    <a:pt x="840" y="666"/>
                  </a:lnTo>
                  <a:lnTo>
                    <a:pt x="828" y="666"/>
                  </a:lnTo>
                  <a:lnTo>
                    <a:pt x="828" y="672"/>
                  </a:lnTo>
                  <a:lnTo>
                    <a:pt x="822" y="672"/>
                  </a:lnTo>
                  <a:lnTo>
                    <a:pt x="804" y="672"/>
                  </a:lnTo>
                  <a:lnTo>
                    <a:pt x="798" y="672"/>
                  </a:lnTo>
                  <a:lnTo>
                    <a:pt x="792" y="654"/>
                  </a:lnTo>
                  <a:lnTo>
                    <a:pt x="804" y="654"/>
                  </a:lnTo>
                  <a:lnTo>
                    <a:pt x="798" y="642"/>
                  </a:lnTo>
                  <a:lnTo>
                    <a:pt x="786" y="642"/>
                  </a:lnTo>
                  <a:lnTo>
                    <a:pt x="774" y="642"/>
                  </a:lnTo>
                  <a:lnTo>
                    <a:pt x="780" y="654"/>
                  </a:lnTo>
                  <a:lnTo>
                    <a:pt x="786" y="684"/>
                  </a:lnTo>
                  <a:lnTo>
                    <a:pt x="768" y="690"/>
                  </a:lnTo>
                  <a:lnTo>
                    <a:pt x="768" y="708"/>
                  </a:lnTo>
                  <a:lnTo>
                    <a:pt x="768" y="714"/>
                  </a:lnTo>
                  <a:lnTo>
                    <a:pt x="780" y="714"/>
                  </a:lnTo>
                  <a:lnTo>
                    <a:pt x="780" y="726"/>
                  </a:lnTo>
                  <a:lnTo>
                    <a:pt x="780" y="738"/>
                  </a:lnTo>
                  <a:lnTo>
                    <a:pt x="798" y="738"/>
                  </a:lnTo>
                  <a:lnTo>
                    <a:pt x="798" y="762"/>
                  </a:lnTo>
                  <a:lnTo>
                    <a:pt x="798" y="768"/>
                  </a:lnTo>
                  <a:lnTo>
                    <a:pt x="792" y="768"/>
                  </a:lnTo>
                  <a:lnTo>
                    <a:pt x="786" y="774"/>
                  </a:lnTo>
                  <a:lnTo>
                    <a:pt x="780" y="768"/>
                  </a:lnTo>
                  <a:lnTo>
                    <a:pt x="780" y="762"/>
                  </a:lnTo>
                  <a:lnTo>
                    <a:pt x="774" y="762"/>
                  </a:lnTo>
                  <a:lnTo>
                    <a:pt x="768" y="774"/>
                  </a:lnTo>
                  <a:lnTo>
                    <a:pt x="762" y="774"/>
                  </a:lnTo>
                  <a:lnTo>
                    <a:pt x="750" y="780"/>
                  </a:lnTo>
                  <a:lnTo>
                    <a:pt x="750" y="798"/>
                  </a:lnTo>
                  <a:lnTo>
                    <a:pt x="750" y="810"/>
                  </a:lnTo>
                  <a:lnTo>
                    <a:pt x="762" y="804"/>
                  </a:lnTo>
                  <a:lnTo>
                    <a:pt x="768" y="798"/>
                  </a:lnTo>
                  <a:lnTo>
                    <a:pt x="774" y="798"/>
                  </a:lnTo>
                  <a:lnTo>
                    <a:pt x="774" y="804"/>
                  </a:lnTo>
                  <a:lnTo>
                    <a:pt x="774" y="810"/>
                  </a:lnTo>
                  <a:lnTo>
                    <a:pt x="774" y="816"/>
                  </a:lnTo>
                  <a:lnTo>
                    <a:pt x="780" y="816"/>
                  </a:lnTo>
                  <a:lnTo>
                    <a:pt x="786" y="816"/>
                  </a:lnTo>
                  <a:lnTo>
                    <a:pt x="786" y="822"/>
                  </a:lnTo>
                  <a:lnTo>
                    <a:pt x="792" y="828"/>
                  </a:lnTo>
                  <a:lnTo>
                    <a:pt x="786" y="834"/>
                  </a:lnTo>
                  <a:lnTo>
                    <a:pt x="780" y="834"/>
                  </a:lnTo>
                  <a:lnTo>
                    <a:pt x="780" y="840"/>
                  </a:lnTo>
                  <a:lnTo>
                    <a:pt x="786" y="852"/>
                  </a:lnTo>
                  <a:lnTo>
                    <a:pt x="792" y="870"/>
                  </a:lnTo>
                  <a:lnTo>
                    <a:pt x="798" y="870"/>
                  </a:lnTo>
                  <a:lnTo>
                    <a:pt x="816" y="870"/>
                  </a:lnTo>
                  <a:lnTo>
                    <a:pt x="816" y="876"/>
                  </a:lnTo>
                  <a:lnTo>
                    <a:pt x="816" y="882"/>
                  </a:lnTo>
                  <a:lnTo>
                    <a:pt x="810" y="888"/>
                  </a:lnTo>
                  <a:lnTo>
                    <a:pt x="810" y="900"/>
                  </a:lnTo>
                  <a:lnTo>
                    <a:pt x="798" y="906"/>
                  </a:lnTo>
                  <a:lnTo>
                    <a:pt x="804" y="918"/>
                  </a:lnTo>
                  <a:lnTo>
                    <a:pt x="804" y="924"/>
                  </a:lnTo>
                  <a:lnTo>
                    <a:pt x="798" y="924"/>
                  </a:lnTo>
                  <a:lnTo>
                    <a:pt x="798" y="948"/>
                  </a:lnTo>
                  <a:lnTo>
                    <a:pt x="810" y="948"/>
                  </a:lnTo>
                  <a:lnTo>
                    <a:pt x="798" y="972"/>
                  </a:lnTo>
                  <a:lnTo>
                    <a:pt x="798" y="978"/>
                  </a:lnTo>
                  <a:lnTo>
                    <a:pt x="804" y="978"/>
                  </a:lnTo>
                  <a:lnTo>
                    <a:pt x="810" y="984"/>
                  </a:lnTo>
                  <a:lnTo>
                    <a:pt x="816" y="996"/>
                  </a:lnTo>
                  <a:lnTo>
                    <a:pt x="810" y="1002"/>
                  </a:lnTo>
                  <a:lnTo>
                    <a:pt x="798" y="1002"/>
                  </a:lnTo>
                  <a:lnTo>
                    <a:pt x="792" y="1002"/>
                  </a:lnTo>
                  <a:lnTo>
                    <a:pt x="786" y="1008"/>
                  </a:lnTo>
                  <a:lnTo>
                    <a:pt x="780" y="1008"/>
                  </a:lnTo>
                  <a:lnTo>
                    <a:pt x="774" y="1002"/>
                  </a:lnTo>
                  <a:lnTo>
                    <a:pt x="774" y="1008"/>
                  </a:lnTo>
                  <a:lnTo>
                    <a:pt x="768" y="1008"/>
                  </a:lnTo>
                  <a:lnTo>
                    <a:pt x="762" y="1014"/>
                  </a:lnTo>
                  <a:lnTo>
                    <a:pt x="756" y="1014"/>
                  </a:lnTo>
                  <a:lnTo>
                    <a:pt x="750" y="1008"/>
                  </a:lnTo>
                  <a:lnTo>
                    <a:pt x="732" y="1002"/>
                  </a:lnTo>
                  <a:lnTo>
                    <a:pt x="726" y="1008"/>
                  </a:lnTo>
                  <a:lnTo>
                    <a:pt x="720" y="1008"/>
                  </a:lnTo>
                  <a:lnTo>
                    <a:pt x="714" y="1002"/>
                  </a:lnTo>
                  <a:lnTo>
                    <a:pt x="702" y="996"/>
                  </a:lnTo>
                  <a:lnTo>
                    <a:pt x="690" y="996"/>
                  </a:lnTo>
                  <a:lnTo>
                    <a:pt x="678" y="990"/>
                  </a:lnTo>
                  <a:lnTo>
                    <a:pt x="666" y="990"/>
                  </a:lnTo>
                  <a:lnTo>
                    <a:pt x="660" y="990"/>
                  </a:lnTo>
                  <a:lnTo>
                    <a:pt x="654" y="996"/>
                  </a:lnTo>
                  <a:lnTo>
                    <a:pt x="648" y="1008"/>
                  </a:lnTo>
                  <a:lnTo>
                    <a:pt x="642" y="1008"/>
                  </a:lnTo>
                  <a:lnTo>
                    <a:pt x="636" y="1008"/>
                  </a:lnTo>
                  <a:lnTo>
                    <a:pt x="618" y="1002"/>
                  </a:lnTo>
                  <a:lnTo>
                    <a:pt x="612" y="1002"/>
                  </a:lnTo>
                  <a:lnTo>
                    <a:pt x="600" y="1002"/>
                  </a:lnTo>
                  <a:lnTo>
                    <a:pt x="576" y="1014"/>
                  </a:lnTo>
                  <a:lnTo>
                    <a:pt x="570" y="1020"/>
                  </a:lnTo>
                  <a:lnTo>
                    <a:pt x="558" y="1014"/>
                  </a:lnTo>
                  <a:lnTo>
                    <a:pt x="552" y="1008"/>
                  </a:lnTo>
                  <a:lnTo>
                    <a:pt x="546" y="1008"/>
                  </a:lnTo>
                  <a:lnTo>
                    <a:pt x="540" y="1020"/>
                  </a:lnTo>
                  <a:lnTo>
                    <a:pt x="534" y="1020"/>
                  </a:lnTo>
                  <a:lnTo>
                    <a:pt x="528" y="1020"/>
                  </a:lnTo>
                  <a:lnTo>
                    <a:pt x="528" y="1026"/>
                  </a:lnTo>
                  <a:lnTo>
                    <a:pt x="528" y="1032"/>
                  </a:lnTo>
                  <a:lnTo>
                    <a:pt x="522" y="1038"/>
                  </a:lnTo>
                  <a:lnTo>
                    <a:pt x="516" y="1044"/>
                  </a:lnTo>
                  <a:lnTo>
                    <a:pt x="510" y="1050"/>
                  </a:lnTo>
                  <a:lnTo>
                    <a:pt x="504" y="1056"/>
                  </a:lnTo>
                  <a:lnTo>
                    <a:pt x="462" y="1056"/>
                  </a:lnTo>
                  <a:lnTo>
                    <a:pt x="450" y="1056"/>
                  </a:lnTo>
                  <a:lnTo>
                    <a:pt x="432" y="1056"/>
                  </a:lnTo>
                  <a:lnTo>
                    <a:pt x="426" y="1056"/>
                  </a:lnTo>
                  <a:lnTo>
                    <a:pt x="426" y="1050"/>
                  </a:lnTo>
                  <a:lnTo>
                    <a:pt x="420" y="1050"/>
                  </a:lnTo>
                  <a:lnTo>
                    <a:pt x="408" y="1050"/>
                  </a:lnTo>
                  <a:lnTo>
                    <a:pt x="408" y="1026"/>
                  </a:lnTo>
                  <a:lnTo>
                    <a:pt x="396" y="1014"/>
                  </a:lnTo>
                  <a:lnTo>
                    <a:pt x="360" y="1020"/>
                  </a:lnTo>
                  <a:lnTo>
                    <a:pt x="354" y="1026"/>
                  </a:lnTo>
                  <a:lnTo>
                    <a:pt x="282" y="1038"/>
                  </a:lnTo>
                  <a:lnTo>
                    <a:pt x="276" y="1026"/>
                  </a:lnTo>
                  <a:lnTo>
                    <a:pt x="276" y="1014"/>
                  </a:lnTo>
                  <a:lnTo>
                    <a:pt x="270" y="1014"/>
                  </a:lnTo>
                  <a:lnTo>
                    <a:pt x="270" y="1020"/>
                  </a:lnTo>
                  <a:lnTo>
                    <a:pt x="264" y="1026"/>
                  </a:lnTo>
                  <a:lnTo>
                    <a:pt x="258" y="1020"/>
                  </a:lnTo>
                  <a:lnTo>
                    <a:pt x="258" y="1002"/>
                  </a:lnTo>
                  <a:lnTo>
                    <a:pt x="258" y="990"/>
                  </a:lnTo>
                  <a:lnTo>
                    <a:pt x="264" y="990"/>
                  </a:lnTo>
                  <a:lnTo>
                    <a:pt x="270" y="984"/>
                  </a:lnTo>
                  <a:lnTo>
                    <a:pt x="264" y="978"/>
                  </a:lnTo>
                  <a:lnTo>
                    <a:pt x="252" y="966"/>
                  </a:lnTo>
                  <a:lnTo>
                    <a:pt x="234" y="972"/>
                  </a:lnTo>
                  <a:lnTo>
                    <a:pt x="210" y="978"/>
                  </a:lnTo>
                  <a:lnTo>
                    <a:pt x="216" y="984"/>
                  </a:lnTo>
                  <a:lnTo>
                    <a:pt x="216" y="990"/>
                  </a:lnTo>
                  <a:lnTo>
                    <a:pt x="216" y="996"/>
                  </a:lnTo>
                  <a:lnTo>
                    <a:pt x="198" y="1008"/>
                  </a:lnTo>
                  <a:lnTo>
                    <a:pt x="186" y="1014"/>
                  </a:lnTo>
                  <a:lnTo>
                    <a:pt x="156" y="1014"/>
                  </a:lnTo>
                  <a:lnTo>
                    <a:pt x="156" y="1020"/>
                  </a:lnTo>
                  <a:lnTo>
                    <a:pt x="162" y="1026"/>
                  </a:lnTo>
                  <a:lnTo>
                    <a:pt x="156" y="1032"/>
                  </a:lnTo>
                  <a:lnTo>
                    <a:pt x="144" y="1038"/>
                  </a:lnTo>
                  <a:lnTo>
                    <a:pt x="144" y="1032"/>
                  </a:lnTo>
                  <a:lnTo>
                    <a:pt x="144" y="1026"/>
                  </a:lnTo>
                  <a:lnTo>
                    <a:pt x="132" y="1020"/>
                  </a:lnTo>
                  <a:lnTo>
                    <a:pt x="132" y="1014"/>
                  </a:lnTo>
                  <a:lnTo>
                    <a:pt x="132" y="1008"/>
                  </a:lnTo>
                  <a:lnTo>
                    <a:pt x="132" y="1002"/>
                  </a:lnTo>
                  <a:lnTo>
                    <a:pt x="126" y="1002"/>
                  </a:lnTo>
                  <a:lnTo>
                    <a:pt x="120" y="1008"/>
                  </a:lnTo>
                  <a:lnTo>
                    <a:pt x="114" y="1008"/>
                  </a:lnTo>
                  <a:lnTo>
                    <a:pt x="108" y="1008"/>
                  </a:lnTo>
                  <a:lnTo>
                    <a:pt x="108" y="1002"/>
                  </a:lnTo>
                  <a:lnTo>
                    <a:pt x="114" y="996"/>
                  </a:lnTo>
                  <a:lnTo>
                    <a:pt x="114" y="990"/>
                  </a:lnTo>
                  <a:lnTo>
                    <a:pt x="108" y="990"/>
                  </a:lnTo>
                  <a:lnTo>
                    <a:pt x="102" y="990"/>
                  </a:lnTo>
                  <a:lnTo>
                    <a:pt x="96" y="984"/>
                  </a:lnTo>
                  <a:lnTo>
                    <a:pt x="84" y="984"/>
                  </a:lnTo>
                  <a:lnTo>
                    <a:pt x="60" y="978"/>
                  </a:lnTo>
                  <a:lnTo>
                    <a:pt x="60" y="972"/>
                  </a:lnTo>
                  <a:lnTo>
                    <a:pt x="18" y="972"/>
                  </a:lnTo>
                  <a:lnTo>
                    <a:pt x="6" y="972"/>
                  </a:lnTo>
                  <a:lnTo>
                    <a:pt x="0" y="972"/>
                  </a:lnTo>
                  <a:lnTo>
                    <a:pt x="0" y="960"/>
                  </a:lnTo>
                  <a:lnTo>
                    <a:pt x="6" y="960"/>
                  </a:lnTo>
                  <a:lnTo>
                    <a:pt x="12" y="960"/>
                  </a:lnTo>
                  <a:lnTo>
                    <a:pt x="18" y="960"/>
                  </a:lnTo>
                  <a:lnTo>
                    <a:pt x="18" y="954"/>
                  </a:lnTo>
                  <a:lnTo>
                    <a:pt x="18" y="948"/>
                  </a:lnTo>
                  <a:lnTo>
                    <a:pt x="12" y="930"/>
                  </a:lnTo>
                  <a:lnTo>
                    <a:pt x="6" y="894"/>
                  </a:lnTo>
                  <a:lnTo>
                    <a:pt x="18" y="894"/>
                  </a:lnTo>
                  <a:lnTo>
                    <a:pt x="24" y="888"/>
                  </a:lnTo>
                  <a:lnTo>
                    <a:pt x="36" y="882"/>
                  </a:lnTo>
                  <a:lnTo>
                    <a:pt x="48" y="882"/>
                  </a:lnTo>
                  <a:lnTo>
                    <a:pt x="48" y="870"/>
                  </a:lnTo>
                  <a:lnTo>
                    <a:pt x="42" y="870"/>
                  </a:lnTo>
                  <a:lnTo>
                    <a:pt x="42" y="858"/>
                  </a:lnTo>
                  <a:lnTo>
                    <a:pt x="42" y="828"/>
                  </a:lnTo>
                  <a:lnTo>
                    <a:pt x="48" y="828"/>
                  </a:lnTo>
                  <a:lnTo>
                    <a:pt x="54" y="828"/>
                  </a:lnTo>
                  <a:lnTo>
                    <a:pt x="48" y="816"/>
                  </a:lnTo>
                  <a:lnTo>
                    <a:pt x="48" y="804"/>
                  </a:lnTo>
                  <a:lnTo>
                    <a:pt x="54" y="798"/>
                  </a:lnTo>
                  <a:lnTo>
                    <a:pt x="54" y="780"/>
                  </a:lnTo>
                  <a:lnTo>
                    <a:pt x="24" y="780"/>
                  </a:lnTo>
                  <a:lnTo>
                    <a:pt x="18" y="768"/>
                  </a:lnTo>
                  <a:lnTo>
                    <a:pt x="24" y="768"/>
                  </a:lnTo>
                  <a:lnTo>
                    <a:pt x="24" y="762"/>
                  </a:lnTo>
                  <a:lnTo>
                    <a:pt x="24" y="756"/>
                  </a:lnTo>
                  <a:lnTo>
                    <a:pt x="24" y="750"/>
                  </a:lnTo>
                  <a:lnTo>
                    <a:pt x="18" y="738"/>
                  </a:lnTo>
                  <a:lnTo>
                    <a:pt x="12" y="738"/>
                  </a:lnTo>
                  <a:lnTo>
                    <a:pt x="18" y="738"/>
                  </a:lnTo>
                  <a:lnTo>
                    <a:pt x="24" y="732"/>
                  </a:lnTo>
                  <a:lnTo>
                    <a:pt x="30" y="732"/>
                  </a:lnTo>
                  <a:lnTo>
                    <a:pt x="30" y="726"/>
                  </a:lnTo>
                  <a:lnTo>
                    <a:pt x="30" y="720"/>
                  </a:lnTo>
                  <a:lnTo>
                    <a:pt x="36" y="714"/>
                  </a:lnTo>
                  <a:lnTo>
                    <a:pt x="36" y="702"/>
                  </a:lnTo>
                  <a:lnTo>
                    <a:pt x="54" y="696"/>
                  </a:lnTo>
                  <a:lnTo>
                    <a:pt x="60" y="696"/>
                  </a:lnTo>
                  <a:lnTo>
                    <a:pt x="66" y="690"/>
                  </a:lnTo>
                  <a:lnTo>
                    <a:pt x="72" y="684"/>
                  </a:lnTo>
                  <a:lnTo>
                    <a:pt x="78" y="690"/>
                  </a:lnTo>
                  <a:lnTo>
                    <a:pt x="78" y="696"/>
                  </a:lnTo>
                  <a:lnTo>
                    <a:pt x="90" y="696"/>
                  </a:lnTo>
                  <a:lnTo>
                    <a:pt x="84" y="684"/>
                  </a:lnTo>
                  <a:lnTo>
                    <a:pt x="84" y="678"/>
                  </a:lnTo>
                  <a:lnTo>
                    <a:pt x="78" y="678"/>
                  </a:lnTo>
                  <a:lnTo>
                    <a:pt x="84" y="666"/>
                  </a:lnTo>
                  <a:lnTo>
                    <a:pt x="90" y="666"/>
                  </a:lnTo>
                  <a:lnTo>
                    <a:pt x="114" y="666"/>
                  </a:lnTo>
                  <a:lnTo>
                    <a:pt x="120" y="660"/>
                  </a:lnTo>
                  <a:lnTo>
                    <a:pt x="114" y="654"/>
                  </a:lnTo>
                  <a:lnTo>
                    <a:pt x="108" y="654"/>
                  </a:lnTo>
                  <a:lnTo>
                    <a:pt x="96" y="660"/>
                  </a:lnTo>
                  <a:lnTo>
                    <a:pt x="96" y="654"/>
                  </a:lnTo>
                  <a:lnTo>
                    <a:pt x="114" y="648"/>
                  </a:lnTo>
                  <a:lnTo>
                    <a:pt x="114" y="636"/>
                  </a:lnTo>
                  <a:lnTo>
                    <a:pt x="108" y="624"/>
                  </a:lnTo>
                  <a:lnTo>
                    <a:pt x="108" y="618"/>
                  </a:lnTo>
                  <a:lnTo>
                    <a:pt x="120" y="612"/>
                  </a:lnTo>
                  <a:lnTo>
                    <a:pt x="120" y="630"/>
                  </a:lnTo>
                  <a:lnTo>
                    <a:pt x="132" y="630"/>
                  </a:lnTo>
                  <a:lnTo>
                    <a:pt x="132" y="642"/>
                  </a:lnTo>
                  <a:lnTo>
                    <a:pt x="138" y="654"/>
                  </a:lnTo>
                  <a:lnTo>
                    <a:pt x="138" y="660"/>
                  </a:lnTo>
                  <a:lnTo>
                    <a:pt x="150" y="654"/>
                  </a:lnTo>
                  <a:lnTo>
                    <a:pt x="144" y="648"/>
                  </a:lnTo>
                  <a:lnTo>
                    <a:pt x="144" y="642"/>
                  </a:lnTo>
                  <a:lnTo>
                    <a:pt x="144" y="630"/>
                  </a:lnTo>
                  <a:lnTo>
                    <a:pt x="150" y="630"/>
                  </a:lnTo>
                  <a:lnTo>
                    <a:pt x="168" y="624"/>
                  </a:lnTo>
                  <a:lnTo>
                    <a:pt x="174" y="624"/>
                  </a:lnTo>
                  <a:lnTo>
                    <a:pt x="180" y="618"/>
                  </a:lnTo>
                  <a:lnTo>
                    <a:pt x="198" y="618"/>
                  </a:lnTo>
                  <a:lnTo>
                    <a:pt x="198" y="606"/>
                  </a:lnTo>
                  <a:lnTo>
                    <a:pt x="210" y="606"/>
                  </a:lnTo>
                  <a:lnTo>
                    <a:pt x="216" y="600"/>
                  </a:lnTo>
                  <a:lnTo>
                    <a:pt x="222" y="600"/>
                  </a:lnTo>
                  <a:lnTo>
                    <a:pt x="222" y="594"/>
                  </a:lnTo>
                  <a:lnTo>
                    <a:pt x="228" y="582"/>
                  </a:lnTo>
                  <a:lnTo>
                    <a:pt x="234" y="582"/>
                  </a:lnTo>
                  <a:lnTo>
                    <a:pt x="240" y="588"/>
                  </a:lnTo>
                  <a:lnTo>
                    <a:pt x="240" y="582"/>
                  </a:lnTo>
                  <a:lnTo>
                    <a:pt x="240" y="576"/>
                  </a:lnTo>
                  <a:lnTo>
                    <a:pt x="234" y="564"/>
                  </a:lnTo>
                  <a:lnTo>
                    <a:pt x="228" y="564"/>
                  </a:lnTo>
                  <a:lnTo>
                    <a:pt x="222" y="564"/>
                  </a:lnTo>
                  <a:lnTo>
                    <a:pt x="222" y="558"/>
                  </a:lnTo>
                  <a:lnTo>
                    <a:pt x="222" y="534"/>
                  </a:lnTo>
                  <a:lnTo>
                    <a:pt x="222" y="522"/>
                  </a:lnTo>
                  <a:lnTo>
                    <a:pt x="216" y="528"/>
                  </a:lnTo>
                  <a:lnTo>
                    <a:pt x="210" y="528"/>
                  </a:lnTo>
                  <a:lnTo>
                    <a:pt x="210" y="516"/>
                  </a:lnTo>
                  <a:lnTo>
                    <a:pt x="204" y="510"/>
                  </a:lnTo>
                  <a:lnTo>
                    <a:pt x="210" y="504"/>
                  </a:lnTo>
                  <a:lnTo>
                    <a:pt x="204" y="504"/>
                  </a:lnTo>
                  <a:lnTo>
                    <a:pt x="204" y="492"/>
                  </a:lnTo>
                  <a:lnTo>
                    <a:pt x="216" y="492"/>
                  </a:lnTo>
                  <a:lnTo>
                    <a:pt x="216" y="486"/>
                  </a:lnTo>
                  <a:lnTo>
                    <a:pt x="222" y="486"/>
                  </a:lnTo>
                  <a:lnTo>
                    <a:pt x="222" y="480"/>
                  </a:lnTo>
                  <a:lnTo>
                    <a:pt x="216" y="462"/>
                  </a:lnTo>
                  <a:lnTo>
                    <a:pt x="210" y="402"/>
                  </a:lnTo>
                  <a:lnTo>
                    <a:pt x="216" y="396"/>
                  </a:lnTo>
                  <a:lnTo>
                    <a:pt x="216" y="384"/>
                  </a:lnTo>
                  <a:lnTo>
                    <a:pt x="222" y="384"/>
                  </a:lnTo>
                  <a:lnTo>
                    <a:pt x="222" y="390"/>
                  </a:lnTo>
                  <a:lnTo>
                    <a:pt x="228" y="390"/>
                  </a:lnTo>
                  <a:lnTo>
                    <a:pt x="228" y="378"/>
                  </a:lnTo>
                  <a:lnTo>
                    <a:pt x="258" y="378"/>
                  </a:lnTo>
                  <a:lnTo>
                    <a:pt x="258" y="384"/>
                  </a:lnTo>
                  <a:lnTo>
                    <a:pt x="270" y="378"/>
                  </a:lnTo>
                  <a:lnTo>
                    <a:pt x="270" y="360"/>
                  </a:lnTo>
                  <a:lnTo>
                    <a:pt x="276" y="360"/>
                  </a:lnTo>
                  <a:lnTo>
                    <a:pt x="282" y="366"/>
                  </a:lnTo>
                  <a:lnTo>
                    <a:pt x="288" y="372"/>
                  </a:lnTo>
                  <a:lnTo>
                    <a:pt x="324" y="348"/>
                  </a:lnTo>
                  <a:lnTo>
                    <a:pt x="324" y="342"/>
                  </a:lnTo>
                  <a:lnTo>
                    <a:pt x="330" y="342"/>
                  </a:lnTo>
                  <a:lnTo>
                    <a:pt x="330" y="336"/>
                  </a:lnTo>
                  <a:lnTo>
                    <a:pt x="330" y="330"/>
                  </a:lnTo>
                  <a:lnTo>
                    <a:pt x="342" y="324"/>
                  </a:lnTo>
                  <a:lnTo>
                    <a:pt x="348" y="312"/>
                  </a:lnTo>
                  <a:lnTo>
                    <a:pt x="324" y="312"/>
                  </a:lnTo>
                  <a:lnTo>
                    <a:pt x="318" y="306"/>
                  </a:lnTo>
                  <a:lnTo>
                    <a:pt x="312" y="306"/>
                  </a:lnTo>
                  <a:lnTo>
                    <a:pt x="300" y="294"/>
                  </a:lnTo>
                  <a:lnTo>
                    <a:pt x="288" y="294"/>
                  </a:lnTo>
                  <a:lnTo>
                    <a:pt x="282" y="288"/>
                  </a:lnTo>
                  <a:lnTo>
                    <a:pt x="270" y="288"/>
                  </a:lnTo>
                  <a:lnTo>
                    <a:pt x="264" y="276"/>
                  </a:lnTo>
                  <a:lnTo>
                    <a:pt x="258" y="276"/>
                  </a:lnTo>
                  <a:lnTo>
                    <a:pt x="252" y="264"/>
                  </a:lnTo>
                  <a:lnTo>
                    <a:pt x="252" y="252"/>
                  </a:lnTo>
                  <a:lnTo>
                    <a:pt x="258" y="246"/>
                  </a:lnTo>
                  <a:lnTo>
                    <a:pt x="264" y="246"/>
                  </a:lnTo>
                  <a:lnTo>
                    <a:pt x="270" y="252"/>
                  </a:lnTo>
                  <a:lnTo>
                    <a:pt x="276" y="252"/>
                  </a:lnTo>
                  <a:lnTo>
                    <a:pt x="282" y="246"/>
                  </a:lnTo>
                  <a:lnTo>
                    <a:pt x="288" y="246"/>
                  </a:lnTo>
                  <a:lnTo>
                    <a:pt x="288" y="234"/>
                  </a:lnTo>
                  <a:lnTo>
                    <a:pt x="294" y="234"/>
                  </a:lnTo>
                  <a:lnTo>
                    <a:pt x="294" y="228"/>
                  </a:lnTo>
                  <a:lnTo>
                    <a:pt x="294" y="240"/>
                  </a:lnTo>
                  <a:lnTo>
                    <a:pt x="306" y="234"/>
                  </a:lnTo>
                  <a:lnTo>
                    <a:pt x="318" y="240"/>
                  </a:lnTo>
                  <a:lnTo>
                    <a:pt x="312" y="252"/>
                  </a:lnTo>
                  <a:lnTo>
                    <a:pt x="318" y="252"/>
                  </a:lnTo>
                  <a:lnTo>
                    <a:pt x="324" y="252"/>
                  </a:lnTo>
                  <a:lnTo>
                    <a:pt x="324" y="246"/>
                  </a:lnTo>
                  <a:lnTo>
                    <a:pt x="330" y="246"/>
                  </a:lnTo>
                  <a:lnTo>
                    <a:pt x="342" y="246"/>
                  </a:lnTo>
                  <a:lnTo>
                    <a:pt x="342" y="240"/>
                  </a:lnTo>
                  <a:lnTo>
                    <a:pt x="348" y="240"/>
                  </a:lnTo>
                  <a:lnTo>
                    <a:pt x="348" y="252"/>
                  </a:lnTo>
                  <a:lnTo>
                    <a:pt x="354" y="264"/>
                  </a:lnTo>
                  <a:lnTo>
                    <a:pt x="366" y="258"/>
                  </a:lnTo>
                  <a:lnTo>
                    <a:pt x="360" y="240"/>
                  </a:lnTo>
                  <a:lnTo>
                    <a:pt x="366" y="240"/>
                  </a:lnTo>
                  <a:lnTo>
                    <a:pt x="366" y="216"/>
                  </a:lnTo>
                  <a:lnTo>
                    <a:pt x="372" y="210"/>
                  </a:lnTo>
                  <a:lnTo>
                    <a:pt x="372" y="198"/>
                  </a:lnTo>
                  <a:lnTo>
                    <a:pt x="378" y="174"/>
                  </a:lnTo>
                  <a:lnTo>
                    <a:pt x="384" y="174"/>
                  </a:lnTo>
                  <a:lnTo>
                    <a:pt x="396" y="180"/>
                  </a:lnTo>
                  <a:lnTo>
                    <a:pt x="408" y="186"/>
                  </a:lnTo>
                  <a:lnTo>
                    <a:pt x="420" y="198"/>
                  </a:lnTo>
                  <a:lnTo>
                    <a:pt x="426" y="198"/>
                  </a:lnTo>
                  <a:lnTo>
                    <a:pt x="432" y="204"/>
                  </a:lnTo>
                  <a:lnTo>
                    <a:pt x="444" y="210"/>
                  </a:lnTo>
                  <a:lnTo>
                    <a:pt x="450" y="222"/>
                  </a:lnTo>
                  <a:lnTo>
                    <a:pt x="462" y="228"/>
                  </a:lnTo>
                  <a:lnTo>
                    <a:pt x="474" y="228"/>
                  </a:lnTo>
                  <a:lnTo>
                    <a:pt x="474" y="240"/>
                  </a:lnTo>
                  <a:lnTo>
                    <a:pt x="474" y="246"/>
                  </a:lnTo>
                  <a:lnTo>
                    <a:pt x="486" y="252"/>
                  </a:lnTo>
                  <a:lnTo>
                    <a:pt x="498" y="258"/>
                  </a:lnTo>
                  <a:lnTo>
                    <a:pt x="516" y="264"/>
                  </a:lnTo>
                  <a:lnTo>
                    <a:pt x="516" y="270"/>
                  </a:lnTo>
                  <a:lnTo>
                    <a:pt x="528" y="276"/>
                  </a:lnTo>
                  <a:lnTo>
                    <a:pt x="534" y="276"/>
                  </a:lnTo>
                  <a:lnTo>
                    <a:pt x="540" y="276"/>
                  </a:lnTo>
                  <a:lnTo>
                    <a:pt x="546" y="288"/>
                  </a:lnTo>
                  <a:lnTo>
                    <a:pt x="552" y="288"/>
                  </a:lnTo>
                  <a:lnTo>
                    <a:pt x="546" y="282"/>
                  </a:lnTo>
                  <a:lnTo>
                    <a:pt x="552" y="282"/>
                  </a:lnTo>
                  <a:lnTo>
                    <a:pt x="546" y="270"/>
                  </a:lnTo>
                  <a:lnTo>
                    <a:pt x="552" y="264"/>
                  </a:lnTo>
                  <a:lnTo>
                    <a:pt x="558" y="252"/>
                  </a:lnTo>
                  <a:lnTo>
                    <a:pt x="552" y="246"/>
                  </a:lnTo>
                  <a:lnTo>
                    <a:pt x="546" y="252"/>
                  </a:lnTo>
                  <a:lnTo>
                    <a:pt x="546" y="234"/>
                  </a:lnTo>
                  <a:lnTo>
                    <a:pt x="558" y="234"/>
                  </a:lnTo>
                  <a:lnTo>
                    <a:pt x="564" y="228"/>
                  </a:lnTo>
                  <a:lnTo>
                    <a:pt x="558" y="222"/>
                  </a:lnTo>
                  <a:lnTo>
                    <a:pt x="558" y="216"/>
                  </a:lnTo>
                  <a:lnTo>
                    <a:pt x="564" y="216"/>
                  </a:lnTo>
                  <a:lnTo>
                    <a:pt x="570" y="210"/>
                  </a:lnTo>
                  <a:lnTo>
                    <a:pt x="564" y="204"/>
                  </a:lnTo>
                  <a:lnTo>
                    <a:pt x="552" y="192"/>
                  </a:lnTo>
                  <a:lnTo>
                    <a:pt x="546" y="192"/>
                  </a:lnTo>
                  <a:lnTo>
                    <a:pt x="552" y="186"/>
                  </a:lnTo>
                  <a:lnTo>
                    <a:pt x="546" y="180"/>
                  </a:lnTo>
                  <a:lnTo>
                    <a:pt x="552" y="162"/>
                  </a:lnTo>
                  <a:lnTo>
                    <a:pt x="552" y="156"/>
                  </a:lnTo>
                  <a:lnTo>
                    <a:pt x="558" y="150"/>
                  </a:lnTo>
                  <a:lnTo>
                    <a:pt x="570" y="132"/>
                  </a:lnTo>
                  <a:lnTo>
                    <a:pt x="558" y="114"/>
                  </a:lnTo>
                  <a:lnTo>
                    <a:pt x="564" y="108"/>
                  </a:lnTo>
                  <a:lnTo>
                    <a:pt x="564" y="114"/>
                  </a:lnTo>
                  <a:lnTo>
                    <a:pt x="570" y="114"/>
                  </a:lnTo>
                  <a:lnTo>
                    <a:pt x="570" y="108"/>
                  </a:lnTo>
                  <a:lnTo>
                    <a:pt x="576" y="102"/>
                  </a:lnTo>
                  <a:lnTo>
                    <a:pt x="576" y="96"/>
                  </a:lnTo>
                  <a:lnTo>
                    <a:pt x="582" y="96"/>
                  </a:lnTo>
                  <a:lnTo>
                    <a:pt x="588" y="96"/>
                  </a:lnTo>
                  <a:lnTo>
                    <a:pt x="582" y="90"/>
                  </a:lnTo>
                  <a:lnTo>
                    <a:pt x="594" y="84"/>
                  </a:lnTo>
                  <a:lnTo>
                    <a:pt x="588" y="72"/>
                  </a:lnTo>
                  <a:lnTo>
                    <a:pt x="588" y="66"/>
                  </a:lnTo>
                  <a:lnTo>
                    <a:pt x="588" y="60"/>
                  </a:lnTo>
                  <a:lnTo>
                    <a:pt x="612" y="78"/>
                  </a:lnTo>
                  <a:lnTo>
                    <a:pt x="618" y="72"/>
                  </a:lnTo>
                  <a:lnTo>
                    <a:pt x="624" y="84"/>
                  </a:lnTo>
                  <a:lnTo>
                    <a:pt x="630" y="78"/>
                  </a:lnTo>
                  <a:lnTo>
                    <a:pt x="636" y="78"/>
                  </a:lnTo>
                  <a:lnTo>
                    <a:pt x="642" y="84"/>
                  </a:lnTo>
                  <a:lnTo>
                    <a:pt x="648" y="78"/>
                  </a:lnTo>
                  <a:lnTo>
                    <a:pt x="654" y="84"/>
                  </a:lnTo>
                  <a:lnTo>
                    <a:pt x="654" y="78"/>
                  </a:lnTo>
                  <a:lnTo>
                    <a:pt x="660" y="78"/>
                  </a:lnTo>
                  <a:lnTo>
                    <a:pt x="654" y="78"/>
                  </a:lnTo>
                  <a:lnTo>
                    <a:pt x="654" y="72"/>
                  </a:lnTo>
                  <a:lnTo>
                    <a:pt x="654" y="66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60" y="48"/>
                  </a:lnTo>
                  <a:lnTo>
                    <a:pt x="666" y="48"/>
                  </a:lnTo>
                  <a:lnTo>
                    <a:pt x="672" y="48"/>
                  </a:lnTo>
                  <a:lnTo>
                    <a:pt x="672" y="42"/>
                  </a:lnTo>
                  <a:lnTo>
                    <a:pt x="678" y="42"/>
                  </a:lnTo>
                  <a:lnTo>
                    <a:pt x="690" y="36"/>
                  </a:lnTo>
                  <a:lnTo>
                    <a:pt x="690" y="42"/>
                  </a:lnTo>
                  <a:lnTo>
                    <a:pt x="702" y="42"/>
                  </a:lnTo>
                  <a:lnTo>
                    <a:pt x="702" y="36"/>
                  </a:lnTo>
                  <a:lnTo>
                    <a:pt x="708" y="36"/>
                  </a:lnTo>
                  <a:lnTo>
                    <a:pt x="714" y="36"/>
                  </a:lnTo>
                  <a:lnTo>
                    <a:pt x="720" y="30"/>
                  </a:lnTo>
                  <a:lnTo>
                    <a:pt x="726" y="30"/>
                  </a:lnTo>
                  <a:lnTo>
                    <a:pt x="732" y="24"/>
                  </a:lnTo>
                  <a:lnTo>
                    <a:pt x="732" y="18"/>
                  </a:lnTo>
                  <a:lnTo>
                    <a:pt x="732" y="12"/>
                  </a:lnTo>
                  <a:lnTo>
                    <a:pt x="738" y="6"/>
                  </a:lnTo>
                  <a:lnTo>
                    <a:pt x="750" y="6"/>
                  </a:lnTo>
                  <a:lnTo>
                    <a:pt x="750" y="12"/>
                  </a:lnTo>
                  <a:lnTo>
                    <a:pt x="756" y="12"/>
                  </a:lnTo>
                  <a:lnTo>
                    <a:pt x="762" y="6"/>
                  </a:lnTo>
                  <a:lnTo>
                    <a:pt x="762" y="0"/>
                  </a:lnTo>
                  <a:lnTo>
                    <a:pt x="768" y="0"/>
                  </a:lnTo>
                  <a:lnTo>
                    <a:pt x="774" y="0"/>
                  </a:lnTo>
                  <a:lnTo>
                    <a:pt x="786" y="6"/>
                  </a:lnTo>
                  <a:lnTo>
                    <a:pt x="792" y="6"/>
                  </a:lnTo>
                  <a:lnTo>
                    <a:pt x="786" y="6"/>
                  </a:lnTo>
                  <a:lnTo>
                    <a:pt x="786" y="12"/>
                  </a:lnTo>
                  <a:lnTo>
                    <a:pt x="780" y="12"/>
                  </a:lnTo>
                  <a:lnTo>
                    <a:pt x="774" y="12"/>
                  </a:lnTo>
                  <a:lnTo>
                    <a:pt x="780" y="24"/>
                  </a:lnTo>
                  <a:lnTo>
                    <a:pt x="798" y="18"/>
                  </a:lnTo>
                  <a:lnTo>
                    <a:pt x="798" y="6"/>
                  </a:lnTo>
                  <a:lnTo>
                    <a:pt x="804" y="6"/>
                  </a:lnTo>
                  <a:lnTo>
                    <a:pt x="810" y="6"/>
                  </a:lnTo>
                  <a:lnTo>
                    <a:pt x="810" y="0"/>
                  </a:lnTo>
                  <a:lnTo>
                    <a:pt x="816" y="0"/>
                  </a:lnTo>
                  <a:lnTo>
                    <a:pt x="816" y="6"/>
                  </a:lnTo>
                  <a:lnTo>
                    <a:pt x="822" y="6"/>
                  </a:lnTo>
                  <a:lnTo>
                    <a:pt x="828" y="6"/>
                  </a:lnTo>
                  <a:lnTo>
                    <a:pt x="828" y="12"/>
                  </a:lnTo>
                  <a:lnTo>
                    <a:pt x="828" y="18"/>
                  </a:lnTo>
                  <a:lnTo>
                    <a:pt x="840" y="24"/>
                  </a:ln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8" name="Freeform 27"/>
            <p:cNvSpPr>
              <a:spLocks/>
            </p:cNvSpPr>
            <p:nvPr/>
          </p:nvSpPr>
          <p:spPr bwMode="gray">
            <a:xfrm>
              <a:off x="7033760" y="2298892"/>
              <a:ext cx="1143879" cy="947747"/>
            </a:xfrm>
            <a:custGeom>
              <a:avLst/>
              <a:gdLst>
                <a:gd name="T0" fmla="*/ 424009 w 1392"/>
                <a:gd name="T1" fmla="*/ 141043 h 1152"/>
                <a:gd name="T2" fmla="*/ 448556 w 1392"/>
                <a:gd name="T3" fmla="*/ 158954 h 1152"/>
                <a:gd name="T4" fmla="*/ 470873 w 1392"/>
                <a:gd name="T5" fmla="*/ 170147 h 1152"/>
                <a:gd name="T6" fmla="*/ 477568 w 1392"/>
                <a:gd name="T7" fmla="*/ 190297 h 1152"/>
                <a:gd name="T8" fmla="*/ 508810 w 1392"/>
                <a:gd name="T9" fmla="*/ 208207 h 1152"/>
                <a:gd name="T10" fmla="*/ 508810 w 1392"/>
                <a:gd name="T11" fmla="*/ 241789 h 1152"/>
                <a:gd name="T12" fmla="*/ 495420 w 1392"/>
                <a:gd name="T13" fmla="*/ 259699 h 1152"/>
                <a:gd name="T14" fmla="*/ 482031 w 1392"/>
                <a:gd name="T15" fmla="*/ 299997 h 1152"/>
                <a:gd name="T16" fmla="*/ 446325 w 1392"/>
                <a:gd name="T17" fmla="*/ 291042 h 1152"/>
                <a:gd name="T18" fmla="*/ 441861 w 1392"/>
                <a:gd name="T19" fmla="*/ 326863 h 1152"/>
                <a:gd name="T20" fmla="*/ 424009 w 1392"/>
                <a:gd name="T21" fmla="*/ 331340 h 1152"/>
                <a:gd name="T22" fmla="*/ 417313 w 1392"/>
                <a:gd name="T23" fmla="*/ 324624 h 1152"/>
                <a:gd name="T24" fmla="*/ 399461 w 1392"/>
                <a:gd name="T25" fmla="*/ 335817 h 1152"/>
                <a:gd name="T26" fmla="*/ 379376 w 1392"/>
                <a:gd name="T27" fmla="*/ 340295 h 1152"/>
                <a:gd name="T28" fmla="*/ 372681 w 1392"/>
                <a:gd name="T29" fmla="*/ 353728 h 1152"/>
                <a:gd name="T30" fmla="*/ 350365 w 1392"/>
                <a:gd name="T31" fmla="*/ 355967 h 1152"/>
                <a:gd name="T32" fmla="*/ 345902 w 1392"/>
                <a:gd name="T33" fmla="*/ 371638 h 1152"/>
                <a:gd name="T34" fmla="*/ 343670 w 1392"/>
                <a:gd name="T35" fmla="*/ 402981 h 1152"/>
                <a:gd name="T36" fmla="*/ 336975 w 1392"/>
                <a:gd name="T37" fmla="*/ 423130 h 1152"/>
                <a:gd name="T38" fmla="*/ 319122 w 1392"/>
                <a:gd name="T39" fmla="*/ 418652 h 1152"/>
                <a:gd name="T40" fmla="*/ 290111 w 1392"/>
                <a:gd name="T41" fmla="*/ 396265 h 1152"/>
                <a:gd name="T42" fmla="*/ 245479 w 1392"/>
                <a:gd name="T43" fmla="*/ 373877 h 1152"/>
                <a:gd name="T44" fmla="*/ 227626 w 1392"/>
                <a:gd name="T45" fmla="*/ 382832 h 1152"/>
                <a:gd name="T46" fmla="*/ 207541 w 1392"/>
                <a:gd name="T47" fmla="*/ 373877 h 1152"/>
                <a:gd name="T48" fmla="*/ 187456 w 1392"/>
                <a:gd name="T49" fmla="*/ 367161 h 1152"/>
                <a:gd name="T50" fmla="*/ 180761 w 1392"/>
                <a:gd name="T51" fmla="*/ 342534 h 1152"/>
                <a:gd name="T52" fmla="*/ 171835 w 1392"/>
                <a:gd name="T53" fmla="*/ 344773 h 1152"/>
                <a:gd name="T54" fmla="*/ 145056 w 1392"/>
                <a:gd name="T55" fmla="*/ 320146 h 1152"/>
                <a:gd name="T56" fmla="*/ 113813 w 1392"/>
                <a:gd name="T57" fmla="*/ 308952 h 1152"/>
                <a:gd name="T58" fmla="*/ 75875 w 1392"/>
                <a:gd name="T59" fmla="*/ 304475 h 1152"/>
                <a:gd name="T60" fmla="*/ 75875 w 1392"/>
                <a:gd name="T61" fmla="*/ 273132 h 1152"/>
                <a:gd name="T62" fmla="*/ 98192 w 1392"/>
                <a:gd name="T63" fmla="*/ 282087 h 1152"/>
                <a:gd name="T64" fmla="*/ 89265 w 1392"/>
                <a:gd name="T65" fmla="*/ 264177 h 1152"/>
                <a:gd name="T66" fmla="*/ 104886 w 1392"/>
                <a:gd name="T67" fmla="*/ 244027 h 1152"/>
                <a:gd name="T68" fmla="*/ 102654 w 1392"/>
                <a:gd name="T69" fmla="*/ 226117 h 1152"/>
                <a:gd name="T70" fmla="*/ 80339 w 1392"/>
                <a:gd name="T71" fmla="*/ 203729 h 1152"/>
                <a:gd name="T72" fmla="*/ 49096 w 1392"/>
                <a:gd name="T73" fmla="*/ 158954 h 1152"/>
                <a:gd name="T74" fmla="*/ 46864 w 1392"/>
                <a:gd name="T75" fmla="*/ 136566 h 1152"/>
                <a:gd name="T76" fmla="*/ 29011 w 1392"/>
                <a:gd name="T77" fmla="*/ 111939 h 1152"/>
                <a:gd name="T78" fmla="*/ 8926 w 1392"/>
                <a:gd name="T79" fmla="*/ 80596 h 1152"/>
                <a:gd name="T80" fmla="*/ 8926 w 1392"/>
                <a:gd name="T81" fmla="*/ 60447 h 1152"/>
                <a:gd name="T82" fmla="*/ 29011 w 1392"/>
                <a:gd name="T83" fmla="*/ 47014 h 1152"/>
                <a:gd name="T84" fmla="*/ 44633 w 1392"/>
                <a:gd name="T85" fmla="*/ 31343 h 1152"/>
                <a:gd name="T86" fmla="*/ 66949 w 1392"/>
                <a:gd name="T87" fmla="*/ 47014 h 1152"/>
                <a:gd name="T88" fmla="*/ 107118 w 1392"/>
                <a:gd name="T89" fmla="*/ 47014 h 1152"/>
                <a:gd name="T90" fmla="*/ 131666 w 1392"/>
                <a:gd name="T91" fmla="*/ 26866 h 1152"/>
                <a:gd name="T92" fmla="*/ 147287 w 1392"/>
                <a:gd name="T93" fmla="*/ 11194 h 1152"/>
                <a:gd name="T94" fmla="*/ 174067 w 1392"/>
                <a:gd name="T95" fmla="*/ 11194 h 1152"/>
                <a:gd name="T96" fmla="*/ 198615 w 1392"/>
                <a:gd name="T97" fmla="*/ 13433 h 1152"/>
                <a:gd name="T98" fmla="*/ 220931 w 1392"/>
                <a:gd name="T99" fmla="*/ 17910 h 1152"/>
                <a:gd name="T100" fmla="*/ 261100 w 1392"/>
                <a:gd name="T101" fmla="*/ 17910 h 1152"/>
                <a:gd name="T102" fmla="*/ 270027 w 1392"/>
                <a:gd name="T103" fmla="*/ 6716 h 1152"/>
                <a:gd name="T104" fmla="*/ 305732 w 1392"/>
                <a:gd name="T105" fmla="*/ 11194 h 1152"/>
                <a:gd name="T106" fmla="*/ 330280 w 1392"/>
                <a:gd name="T107" fmla="*/ 20149 h 1152"/>
                <a:gd name="T108" fmla="*/ 350365 w 1392"/>
                <a:gd name="T109" fmla="*/ 49253 h 1152"/>
                <a:gd name="T110" fmla="*/ 372681 w 1392"/>
                <a:gd name="T111" fmla="*/ 76118 h 1152"/>
                <a:gd name="T112" fmla="*/ 379376 w 1392"/>
                <a:gd name="T113" fmla="*/ 80596 h 1152"/>
                <a:gd name="T114" fmla="*/ 381608 w 1392"/>
                <a:gd name="T115" fmla="*/ 102984 h 1152"/>
                <a:gd name="T116" fmla="*/ 399461 w 1392"/>
                <a:gd name="T117" fmla="*/ 105223 h 1152"/>
                <a:gd name="T118" fmla="*/ 410619 w 1392"/>
                <a:gd name="T119" fmla="*/ 94029 h 115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392"/>
                <a:gd name="T181" fmla="*/ 0 h 1152"/>
                <a:gd name="T182" fmla="*/ 1392 w 1392"/>
                <a:gd name="T183" fmla="*/ 1152 h 115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392" h="1152">
                  <a:moveTo>
                    <a:pt x="1170" y="258"/>
                  </a:moveTo>
                  <a:lnTo>
                    <a:pt x="1170" y="270"/>
                  </a:lnTo>
                  <a:lnTo>
                    <a:pt x="1164" y="270"/>
                  </a:lnTo>
                  <a:lnTo>
                    <a:pt x="1164" y="288"/>
                  </a:lnTo>
                  <a:lnTo>
                    <a:pt x="1176" y="300"/>
                  </a:lnTo>
                  <a:lnTo>
                    <a:pt x="1146" y="342"/>
                  </a:lnTo>
                  <a:lnTo>
                    <a:pt x="1140" y="348"/>
                  </a:lnTo>
                  <a:lnTo>
                    <a:pt x="1134" y="360"/>
                  </a:lnTo>
                  <a:lnTo>
                    <a:pt x="1140" y="372"/>
                  </a:lnTo>
                  <a:lnTo>
                    <a:pt x="1140" y="378"/>
                  </a:lnTo>
                  <a:lnTo>
                    <a:pt x="1140" y="384"/>
                  </a:lnTo>
                  <a:lnTo>
                    <a:pt x="1134" y="390"/>
                  </a:lnTo>
                  <a:lnTo>
                    <a:pt x="1146" y="390"/>
                  </a:lnTo>
                  <a:lnTo>
                    <a:pt x="1152" y="396"/>
                  </a:lnTo>
                  <a:lnTo>
                    <a:pt x="1158" y="396"/>
                  </a:lnTo>
                  <a:lnTo>
                    <a:pt x="1170" y="420"/>
                  </a:lnTo>
                  <a:lnTo>
                    <a:pt x="1176" y="426"/>
                  </a:lnTo>
                  <a:lnTo>
                    <a:pt x="1188" y="426"/>
                  </a:lnTo>
                  <a:lnTo>
                    <a:pt x="1200" y="432"/>
                  </a:lnTo>
                  <a:lnTo>
                    <a:pt x="1206" y="426"/>
                  </a:lnTo>
                  <a:lnTo>
                    <a:pt x="1212" y="426"/>
                  </a:lnTo>
                  <a:lnTo>
                    <a:pt x="1224" y="426"/>
                  </a:lnTo>
                  <a:lnTo>
                    <a:pt x="1218" y="432"/>
                  </a:lnTo>
                  <a:lnTo>
                    <a:pt x="1212" y="444"/>
                  </a:lnTo>
                  <a:lnTo>
                    <a:pt x="1218" y="450"/>
                  </a:lnTo>
                  <a:lnTo>
                    <a:pt x="1230" y="444"/>
                  </a:lnTo>
                  <a:lnTo>
                    <a:pt x="1242" y="450"/>
                  </a:lnTo>
                  <a:lnTo>
                    <a:pt x="1248" y="444"/>
                  </a:lnTo>
                  <a:lnTo>
                    <a:pt x="1260" y="450"/>
                  </a:lnTo>
                  <a:lnTo>
                    <a:pt x="1266" y="456"/>
                  </a:lnTo>
                  <a:lnTo>
                    <a:pt x="1272" y="456"/>
                  </a:lnTo>
                  <a:lnTo>
                    <a:pt x="1278" y="462"/>
                  </a:lnTo>
                  <a:lnTo>
                    <a:pt x="1284" y="474"/>
                  </a:lnTo>
                  <a:lnTo>
                    <a:pt x="1278" y="480"/>
                  </a:lnTo>
                  <a:lnTo>
                    <a:pt x="1272" y="480"/>
                  </a:lnTo>
                  <a:lnTo>
                    <a:pt x="1272" y="486"/>
                  </a:lnTo>
                  <a:lnTo>
                    <a:pt x="1278" y="498"/>
                  </a:lnTo>
                  <a:lnTo>
                    <a:pt x="1278" y="504"/>
                  </a:lnTo>
                  <a:lnTo>
                    <a:pt x="1278" y="510"/>
                  </a:lnTo>
                  <a:lnTo>
                    <a:pt x="1284" y="510"/>
                  </a:lnTo>
                  <a:lnTo>
                    <a:pt x="1284" y="516"/>
                  </a:lnTo>
                  <a:lnTo>
                    <a:pt x="1296" y="522"/>
                  </a:lnTo>
                  <a:lnTo>
                    <a:pt x="1296" y="540"/>
                  </a:lnTo>
                  <a:lnTo>
                    <a:pt x="1308" y="546"/>
                  </a:lnTo>
                  <a:lnTo>
                    <a:pt x="1308" y="552"/>
                  </a:lnTo>
                  <a:lnTo>
                    <a:pt x="1326" y="552"/>
                  </a:lnTo>
                  <a:lnTo>
                    <a:pt x="1332" y="564"/>
                  </a:lnTo>
                  <a:lnTo>
                    <a:pt x="1350" y="564"/>
                  </a:lnTo>
                  <a:lnTo>
                    <a:pt x="1356" y="558"/>
                  </a:lnTo>
                  <a:lnTo>
                    <a:pt x="1368" y="558"/>
                  </a:lnTo>
                  <a:lnTo>
                    <a:pt x="1374" y="564"/>
                  </a:lnTo>
                  <a:lnTo>
                    <a:pt x="1368" y="576"/>
                  </a:lnTo>
                  <a:lnTo>
                    <a:pt x="1392" y="618"/>
                  </a:lnTo>
                  <a:lnTo>
                    <a:pt x="1392" y="624"/>
                  </a:lnTo>
                  <a:lnTo>
                    <a:pt x="1386" y="624"/>
                  </a:lnTo>
                  <a:lnTo>
                    <a:pt x="1386" y="630"/>
                  </a:lnTo>
                  <a:lnTo>
                    <a:pt x="1362" y="630"/>
                  </a:lnTo>
                  <a:lnTo>
                    <a:pt x="1362" y="636"/>
                  </a:lnTo>
                  <a:lnTo>
                    <a:pt x="1368" y="642"/>
                  </a:lnTo>
                  <a:lnTo>
                    <a:pt x="1368" y="648"/>
                  </a:lnTo>
                  <a:lnTo>
                    <a:pt x="1368" y="654"/>
                  </a:lnTo>
                  <a:lnTo>
                    <a:pt x="1380" y="654"/>
                  </a:lnTo>
                  <a:lnTo>
                    <a:pt x="1386" y="654"/>
                  </a:lnTo>
                  <a:lnTo>
                    <a:pt x="1392" y="660"/>
                  </a:lnTo>
                  <a:lnTo>
                    <a:pt x="1386" y="678"/>
                  </a:lnTo>
                  <a:lnTo>
                    <a:pt x="1374" y="672"/>
                  </a:lnTo>
                  <a:lnTo>
                    <a:pt x="1362" y="672"/>
                  </a:lnTo>
                  <a:lnTo>
                    <a:pt x="1326" y="666"/>
                  </a:lnTo>
                  <a:lnTo>
                    <a:pt x="1320" y="690"/>
                  </a:lnTo>
                  <a:lnTo>
                    <a:pt x="1332" y="696"/>
                  </a:lnTo>
                  <a:lnTo>
                    <a:pt x="1344" y="708"/>
                  </a:lnTo>
                  <a:lnTo>
                    <a:pt x="1338" y="720"/>
                  </a:lnTo>
                  <a:lnTo>
                    <a:pt x="1332" y="726"/>
                  </a:lnTo>
                  <a:lnTo>
                    <a:pt x="1344" y="732"/>
                  </a:lnTo>
                  <a:lnTo>
                    <a:pt x="1326" y="756"/>
                  </a:lnTo>
                  <a:lnTo>
                    <a:pt x="1320" y="768"/>
                  </a:lnTo>
                  <a:lnTo>
                    <a:pt x="1308" y="780"/>
                  </a:lnTo>
                  <a:lnTo>
                    <a:pt x="1308" y="792"/>
                  </a:lnTo>
                  <a:lnTo>
                    <a:pt x="1302" y="804"/>
                  </a:lnTo>
                  <a:lnTo>
                    <a:pt x="1296" y="804"/>
                  </a:lnTo>
                  <a:lnTo>
                    <a:pt x="1290" y="810"/>
                  </a:lnTo>
                  <a:lnTo>
                    <a:pt x="1290" y="798"/>
                  </a:lnTo>
                  <a:lnTo>
                    <a:pt x="1284" y="798"/>
                  </a:lnTo>
                  <a:lnTo>
                    <a:pt x="1272" y="798"/>
                  </a:lnTo>
                  <a:lnTo>
                    <a:pt x="1254" y="792"/>
                  </a:lnTo>
                  <a:lnTo>
                    <a:pt x="1242" y="792"/>
                  </a:lnTo>
                  <a:lnTo>
                    <a:pt x="1230" y="792"/>
                  </a:lnTo>
                  <a:lnTo>
                    <a:pt x="1224" y="780"/>
                  </a:lnTo>
                  <a:lnTo>
                    <a:pt x="1212" y="774"/>
                  </a:lnTo>
                  <a:lnTo>
                    <a:pt x="1200" y="780"/>
                  </a:lnTo>
                  <a:lnTo>
                    <a:pt x="1206" y="792"/>
                  </a:lnTo>
                  <a:lnTo>
                    <a:pt x="1206" y="798"/>
                  </a:lnTo>
                  <a:lnTo>
                    <a:pt x="1194" y="798"/>
                  </a:lnTo>
                  <a:lnTo>
                    <a:pt x="1188" y="810"/>
                  </a:lnTo>
                  <a:lnTo>
                    <a:pt x="1182" y="822"/>
                  </a:lnTo>
                  <a:lnTo>
                    <a:pt x="1188" y="852"/>
                  </a:lnTo>
                  <a:lnTo>
                    <a:pt x="1194" y="858"/>
                  </a:lnTo>
                  <a:lnTo>
                    <a:pt x="1200" y="888"/>
                  </a:lnTo>
                  <a:lnTo>
                    <a:pt x="1188" y="882"/>
                  </a:lnTo>
                  <a:lnTo>
                    <a:pt x="1188" y="876"/>
                  </a:lnTo>
                  <a:lnTo>
                    <a:pt x="1188" y="870"/>
                  </a:lnTo>
                  <a:lnTo>
                    <a:pt x="1182" y="870"/>
                  </a:lnTo>
                  <a:lnTo>
                    <a:pt x="1176" y="870"/>
                  </a:lnTo>
                  <a:lnTo>
                    <a:pt x="1176" y="864"/>
                  </a:lnTo>
                  <a:lnTo>
                    <a:pt x="1170" y="864"/>
                  </a:lnTo>
                  <a:lnTo>
                    <a:pt x="1170" y="870"/>
                  </a:lnTo>
                  <a:lnTo>
                    <a:pt x="1164" y="870"/>
                  </a:lnTo>
                  <a:lnTo>
                    <a:pt x="1158" y="870"/>
                  </a:lnTo>
                  <a:lnTo>
                    <a:pt x="1158" y="882"/>
                  </a:lnTo>
                  <a:lnTo>
                    <a:pt x="1140" y="888"/>
                  </a:lnTo>
                  <a:lnTo>
                    <a:pt x="1134" y="876"/>
                  </a:lnTo>
                  <a:lnTo>
                    <a:pt x="1140" y="876"/>
                  </a:lnTo>
                  <a:lnTo>
                    <a:pt x="1146" y="876"/>
                  </a:lnTo>
                  <a:lnTo>
                    <a:pt x="1146" y="870"/>
                  </a:lnTo>
                  <a:lnTo>
                    <a:pt x="1152" y="870"/>
                  </a:lnTo>
                  <a:lnTo>
                    <a:pt x="1146" y="870"/>
                  </a:lnTo>
                  <a:lnTo>
                    <a:pt x="1134" y="864"/>
                  </a:lnTo>
                  <a:lnTo>
                    <a:pt x="1128" y="864"/>
                  </a:lnTo>
                  <a:lnTo>
                    <a:pt x="1122" y="864"/>
                  </a:lnTo>
                  <a:lnTo>
                    <a:pt x="1122" y="870"/>
                  </a:lnTo>
                  <a:lnTo>
                    <a:pt x="1116" y="876"/>
                  </a:lnTo>
                  <a:lnTo>
                    <a:pt x="1110" y="876"/>
                  </a:lnTo>
                  <a:lnTo>
                    <a:pt x="1110" y="870"/>
                  </a:lnTo>
                  <a:lnTo>
                    <a:pt x="1098" y="870"/>
                  </a:lnTo>
                  <a:lnTo>
                    <a:pt x="1092" y="876"/>
                  </a:lnTo>
                  <a:lnTo>
                    <a:pt x="1092" y="882"/>
                  </a:lnTo>
                  <a:lnTo>
                    <a:pt x="1092" y="888"/>
                  </a:lnTo>
                  <a:lnTo>
                    <a:pt x="1086" y="894"/>
                  </a:lnTo>
                  <a:lnTo>
                    <a:pt x="1080" y="894"/>
                  </a:lnTo>
                  <a:lnTo>
                    <a:pt x="1074" y="900"/>
                  </a:lnTo>
                  <a:lnTo>
                    <a:pt x="1068" y="900"/>
                  </a:lnTo>
                  <a:lnTo>
                    <a:pt x="1062" y="900"/>
                  </a:lnTo>
                  <a:lnTo>
                    <a:pt x="1062" y="906"/>
                  </a:lnTo>
                  <a:lnTo>
                    <a:pt x="1050" y="906"/>
                  </a:lnTo>
                  <a:lnTo>
                    <a:pt x="1050" y="900"/>
                  </a:lnTo>
                  <a:lnTo>
                    <a:pt x="1038" y="906"/>
                  </a:lnTo>
                  <a:lnTo>
                    <a:pt x="1032" y="906"/>
                  </a:lnTo>
                  <a:lnTo>
                    <a:pt x="1032" y="912"/>
                  </a:lnTo>
                  <a:lnTo>
                    <a:pt x="1026" y="912"/>
                  </a:lnTo>
                  <a:lnTo>
                    <a:pt x="1020" y="912"/>
                  </a:lnTo>
                  <a:lnTo>
                    <a:pt x="1026" y="918"/>
                  </a:lnTo>
                  <a:lnTo>
                    <a:pt x="1020" y="918"/>
                  </a:lnTo>
                  <a:lnTo>
                    <a:pt x="1014" y="930"/>
                  </a:lnTo>
                  <a:lnTo>
                    <a:pt x="1014" y="936"/>
                  </a:lnTo>
                  <a:lnTo>
                    <a:pt x="1014" y="942"/>
                  </a:lnTo>
                  <a:lnTo>
                    <a:pt x="1020" y="942"/>
                  </a:lnTo>
                  <a:lnTo>
                    <a:pt x="1014" y="942"/>
                  </a:lnTo>
                  <a:lnTo>
                    <a:pt x="1014" y="948"/>
                  </a:lnTo>
                  <a:lnTo>
                    <a:pt x="1008" y="942"/>
                  </a:lnTo>
                  <a:lnTo>
                    <a:pt x="1002" y="948"/>
                  </a:lnTo>
                  <a:lnTo>
                    <a:pt x="996" y="942"/>
                  </a:lnTo>
                  <a:lnTo>
                    <a:pt x="990" y="942"/>
                  </a:lnTo>
                  <a:lnTo>
                    <a:pt x="984" y="948"/>
                  </a:lnTo>
                  <a:lnTo>
                    <a:pt x="978" y="936"/>
                  </a:lnTo>
                  <a:lnTo>
                    <a:pt x="972" y="942"/>
                  </a:lnTo>
                  <a:lnTo>
                    <a:pt x="948" y="924"/>
                  </a:lnTo>
                  <a:lnTo>
                    <a:pt x="948" y="930"/>
                  </a:lnTo>
                  <a:lnTo>
                    <a:pt x="948" y="936"/>
                  </a:lnTo>
                  <a:lnTo>
                    <a:pt x="954" y="948"/>
                  </a:lnTo>
                  <a:lnTo>
                    <a:pt x="942" y="954"/>
                  </a:lnTo>
                  <a:lnTo>
                    <a:pt x="948" y="960"/>
                  </a:lnTo>
                  <a:lnTo>
                    <a:pt x="942" y="960"/>
                  </a:lnTo>
                  <a:lnTo>
                    <a:pt x="936" y="960"/>
                  </a:lnTo>
                  <a:lnTo>
                    <a:pt x="936" y="966"/>
                  </a:lnTo>
                  <a:lnTo>
                    <a:pt x="930" y="972"/>
                  </a:lnTo>
                  <a:lnTo>
                    <a:pt x="930" y="978"/>
                  </a:lnTo>
                  <a:lnTo>
                    <a:pt x="924" y="978"/>
                  </a:lnTo>
                  <a:lnTo>
                    <a:pt x="924" y="972"/>
                  </a:lnTo>
                  <a:lnTo>
                    <a:pt x="918" y="978"/>
                  </a:lnTo>
                  <a:lnTo>
                    <a:pt x="930" y="996"/>
                  </a:lnTo>
                  <a:lnTo>
                    <a:pt x="918" y="1014"/>
                  </a:lnTo>
                  <a:lnTo>
                    <a:pt x="912" y="1020"/>
                  </a:lnTo>
                  <a:lnTo>
                    <a:pt x="912" y="1026"/>
                  </a:lnTo>
                  <a:lnTo>
                    <a:pt x="906" y="1044"/>
                  </a:lnTo>
                  <a:lnTo>
                    <a:pt x="912" y="1050"/>
                  </a:lnTo>
                  <a:lnTo>
                    <a:pt x="906" y="1056"/>
                  </a:lnTo>
                  <a:lnTo>
                    <a:pt x="912" y="1056"/>
                  </a:lnTo>
                  <a:lnTo>
                    <a:pt x="924" y="1068"/>
                  </a:lnTo>
                  <a:lnTo>
                    <a:pt x="930" y="1074"/>
                  </a:lnTo>
                  <a:lnTo>
                    <a:pt x="924" y="1080"/>
                  </a:lnTo>
                  <a:lnTo>
                    <a:pt x="918" y="1080"/>
                  </a:lnTo>
                  <a:lnTo>
                    <a:pt x="918" y="1086"/>
                  </a:lnTo>
                  <a:lnTo>
                    <a:pt x="924" y="1092"/>
                  </a:lnTo>
                  <a:lnTo>
                    <a:pt x="918" y="1098"/>
                  </a:lnTo>
                  <a:lnTo>
                    <a:pt x="906" y="1098"/>
                  </a:lnTo>
                  <a:lnTo>
                    <a:pt x="906" y="1116"/>
                  </a:lnTo>
                  <a:lnTo>
                    <a:pt x="912" y="1110"/>
                  </a:lnTo>
                  <a:lnTo>
                    <a:pt x="918" y="1116"/>
                  </a:lnTo>
                  <a:lnTo>
                    <a:pt x="912" y="1128"/>
                  </a:lnTo>
                  <a:lnTo>
                    <a:pt x="906" y="1134"/>
                  </a:lnTo>
                  <a:lnTo>
                    <a:pt x="912" y="1146"/>
                  </a:lnTo>
                  <a:lnTo>
                    <a:pt x="906" y="1146"/>
                  </a:lnTo>
                  <a:lnTo>
                    <a:pt x="912" y="1152"/>
                  </a:lnTo>
                  <a:lnTo>
                    <a:pt x="906" y="1152"/>
                  </a:lnTo>
                  <a:lnTo>
                    <a:pt x="900" y="1140"/>
                  </a:lnTo>
                  <a:lnTo>
                    <a:pt x="894" y="1140"/>
                  </a:lnTo>
                  <a:lnTo>
                    <a:pt x="888" y="1140"/>
                  </a:lnTo>
                  <a:lnTo>
                    <a:pt x="876" y="1134"/>
                  </a:lnTo>
                  <a:lnTo>
                    <a:pt x="876" y="1128"/>
                  </a:lnTo>
                  <a:lnTo>
                    <a:pt x="858" y="1122"/>
                  </a:lnTo>
                  <a:lnTo>
                    <a:pt x="846" y="1116"/>
                  </a:lnTo>
                  <a:lnTo>
                    <a:pt x="834" y="1110"/>
                  </a:lnTo>
                  <a:lnTo>
                    <a:pt x="834" y="1104"/>
                  </a:lnTo>
                  <a:lnTo>
                    <a:pt x="834" y="1092"/>
                  </a:lnTo>
                  <a:lnTo>
                    <a:pt x="822" y="1092"/>
                  </a:lnTo>
                  <a:lnTo>
                    <a:pt x="810" y="1086"/>
                  </a:lnTo>
                  <a:lnTo>
                    <a:pt x="804" y="1074"/>
                  </a:lnTo>
                  <a:lnTo>
                    <a:pt x="792" y="1068"/>
                  </a:lnTo>
                  <a:lnTo>
                    <a:pt x="786" y="1062"/>
                  </a:lnTo>
                  <a:lnTo>
                    <a:pt x="780" y="1062"/>
                  </a:lnTo>
                  <a:lnTo>
                    <a:pt x="768" y="1050"/>
                  </a:lnTo>
                  <a:lnTo>
                    <a:pt x="756" y="1044"/>
                  </a:lnTo>
                  <a:lnTo>
                    <a:pt x="744" y="1038"/>
                  </a:lnTo>
                  <a:lnTo>
                    <a:pt x="732" y="1032"/>
                  </a:lnTo>
                  <a:lnTo>
                    <a:pt x="726" y="1026"/>
                  </a:lnTo>
                  <a:lnTo>
                    <a:pt x="708" y="1014"/>
                  </a:lnTo>
                  <a:lnTo>
                    <a:pt x="696" y="1014"/>
                  </a:lnTo>
                  <a:lnTo>
                    <a:pt x="672" y="1014"/>
                  </a:lnTo>
                  <a:lnTo>
                    <a:pt x="666" y="1008"/>
                  </a:lnTo>
                  <a:lnTo>
                    <a:pt x="660" y="1002"/>
                  </a:lnTo>
                  <a:lnTo>
                    <a:pt x="654" y="996"/>
                  </a:lnTo>
                  <a:lnTo>
                    <a:pt x="648" y="996"/>
                  </a:lnTo>
                  <a:lnTo>
                    <a:pt x="642" y="996"/>
                  </a:lnTo>
                  <a:lnTo>
                    <a:pt x="642" y="1008"/>
                  </a:lnTo>
                  <a:lnTo>
                    <a:pt x="636" y="1008"/>
                  </a:lnTo>
                  <a:lnTo>
                    <a:pt x="624" y="1008"/>
                  </a:lnTo>
                  <a:lnTo>
                    <a:pt x="630" y="1014"/>
                  </a:lnTo>
                  <a:lnTo>
                    <a:pt x="630" y="1020"/>
                  </a:lnTo>
                  <a:lnTo>
                    <a:pt x="624" y="1026"/>
                  </a:lnTo>
                  <a:lnTo>
                    <a:pt x="612" y="1026"/>
                  </a:lnTo>
                  <a:lnTo>
                    <a:pt x="606" y="1032"/>
                  </a:lnTo>
                  <a:lnTo>
                    <a:pt x="600" y="1032"/>
                  </a:lnTo>
                  <a:lnTo>
                    <a:pt x="600" y="1026"/>
                  </a:lnTo>
                  <a:lnTo>
                    <a:pt x="600" y="1020"/>
                  </a:lnTo>
                  <a:lnTo>
                    <a:pt x="588" y="1020"/>
                  </a:lnTo>
                  <a:lnTo>
                    <a:pt x="582" y="1020"/>
                  </a:lnTo>
                  <a:lnTo>
                    <a:pt x="576" y="1026"/>
                  </a:lnTo>
                  <a:lnTo>
                    <a:pt x="570" y="1020"/>
                  </a:lnTo>
                  <a:lnTo>
                    <a:pt x="570" y="1002"/>
                  </a:lnTo>
                  <a:lnTo>
                    <a:pt x="558" y="1002"/>
                  </a:lnTo>
                  <a:lnTo>
                    <a:pt x="552" y="1002"/>
                  </a:lnTo>
                  <a:lnTo>
                    <a:pt x="546" y="1002"/>
                  </a:lnTo>
                  <a:lnTo>
                    <a:pt x="540" y="1020"/>
                  </a:lnTo>
                  <a:lnTo>
                    <a:pt x="528" y="1014"/>
                  </a:lnTo>
                  <a:lnTo>
                    <a:pt x="522" y="1014"/>
                  </a:lnTo>
                  <a:lnTo>
                    <a:pt x="516" y="1008"/>
                  </a:lnTo>
                  <a:lnTo>
                    <a:pt x="510" y="1008"/>
                  </a:lnTo>
                  <a:lnTo>
                    <a:pt x="504" y="1008"/>
                  </a:lnTo>
                  <a:lnTo>
                    <a:pt x="510" y="1002"/>
                  </a:lnTo>
                  <a:lnTo>
                    <a:pt x="504" y="984"/>
                  </a:lnTo>
                  <a:lnTo>
                    <a:pt x="498" y="978"/>
                  </a:lnTo>
                  <a:lnTo>
                    <a:pt x="498" y="972"/>
                  </a:lnTo>
                  <a:lnTo>
                    <a:pt x="510" y="966"/>
                  </a:lnTo>
                  <a:lnTo>
                    <a:pt x="516" y="954"/>
                  </a:lnTo>
                  <a:lnTo>
                    <a:pt x="504" y="942"/>
                  </a:lnTo>
                  <a:lnTo>
                    <a:pt x="504" y="936"/>
                  </a:lnTo>
                  <a:lnTo>
                    <a:pt x="504" y="930"/>
                  </a:lnTo>
                  <a:lnTo>
                    <a:pt x="492" y="930"/>
                  </a:lnTo>
                  <a:lnTo>
                    <a:pt x="486" y="924"/>
                  </a:lnTo>
                  <a:lnTo>
                    <a:pt x="486" y="918"/>
                  </a:lnTo>
                  <a:lnTo>
                    <a:pt x="492" y="918"/>
                  </a:lnTo>
                  <a:lnTo>
                    <a:pt x="492" y="906"/>
                  </a:lnTo>
                  <a:lnTo>
                    <a:pt x="480" y="894"/>
                  </a:lnTo>
                  <a:lnTo>
                    <a:pt x="480" y="888"/>
                  </a:lnTo>
                  <a:lnTo>
                    <a:pt x="468" y="882"/>
                  </a:lnTo>
                  <a:lnTo>
                    <a:pt x="474" y="930"/>
                  </a:lnTo>
                  <a:lnTo>
                    <a:pt x="474" y="936"/>
                  </a:lnTo>
                  <a:lnTo>
                    <a:pt x="468" y="930"/>
                  </a:lnTo>
                  <a:lnTo>
                    <a:pt x="456" y="930"/>
                  </a:lnTo>
                  <a:lnTo>
                    <a:pt x="462" y="924"/>
                  </a:lnTo>
                  <a:lnTo>
                    <a:pt x="456" y="918"/>
                  </a:lnTo>
                  <a:lnTo>
                    <a:pt x="444" y="918"/>
                  </a:lnTo>
                  <a:lnTo>
                    <a:pt x="444" y="906"/>
                  </a:lnTo>
                  <a:lnTo>
                    <a:pt x="444" y="900"/>
                  </a:lnTo>
                  <a:lnTo>
                    <a:pt x="444" y="888"/>
                  </a:lnTo>
                  <a:lnTo>
                    <a:pt x="438" y="876"/>
                  </a:lnTo>
                  <a:lnTo>
                    <a:pt x="426" y="870"/>
                  </a:lnTo>
                  <a:lnTo>
                    <a:pt x="414" y="858"/>
                  </a:lnTo>
                  <a:lnTo>
                    <a:pt x="402" y="864"/>
                  </a:lnTo>
                  <a:lnTo>
                    <a:pt x="390" y="858"/>
                  </a:lnTo>
                  <a:lnTo>
                    <a:pt x="378" y="852"/>
                  </a:lnTo>
                  <a:lnTo>
                    <a:pt x="372" y="846"/>
                  </a:lnTo>
                  <a:lnTo>
                    <a:pt x="372" y="834"/>
                  </a:lnTo>
                  <a:lnTo>
                    <a:pt x="372" y="828"/>
                  </a:lnTo>
                  <a:lnTo>
                    <a:pt x="366" y="822"/>
                  </a:lnTo>
                  <a:lnTo>
                    <a:pt x="354" y="828"/>
                  </a:lnTo>
                  <a:lnTo>
                    <a:pt x="342" y="834"/>
                  </a:lnTo>
                  <a:lnTo>
                    <a:pt x="336" y="834"/>
                  </a:lnTo>
                  <a:lnTo>
                    <a:pt x="318" y="828"/>
                  </a:lnTo>
                  <a:lnTo>
                    <a:pt x="306" y="828"/>
                  </a:lnTo>
                  <a:lnTo>
                    <a:pt x="294" y="828"/>
                  </a:lnTo>
                  <a:lnTo>
                    <a:pt x="288" y="834"/>
                  </a:lnTo>
                  <a:lnTo>
                    <a:pt x="276" y="834"/>
                  </a:lnTo>
                  <a:lnTo>
                    <a:pt x="270" y="828"/>
                  </a:lnTo>
                  <a:lnTo>
                    <a:pt x="264" y="822"/>
                  </a:lnTo>
                  <a:lnTo>
                    <a:pt x="258" y="822"/>
                  </a:lnTo>
                  <a:lnTo>
                    <a:pt x="246" y="822"/>
                  </a:lnTo>
                  <a:lnTo>
                    <a:pt x="234" y="822"/>
                  </a:lnTo>
                  <a:lnTo>
                    <a:pt x="216" y="822"/>
                  </a:lnTo>
                  <a:lnTo>
                    <a:pt x="204" y="816"/>
                  </a:lnTo>
                  <a:lnTo>
                    <a:pt x="192" y="804"/>
                  </a:lnTo>
                  <a:lnTo>
                    <a:pt x="186" y="798"/>
                  </a:lnTo>
                  <a:lnTo>
                    <a:pt x="174" y="786"/>
                  </a:lnTo>
                  <a:lnTo>
                    <a:pt x="156" y="780"/>
                  </a:lnTo>
                  <a:lnTo>
                    <a:pt x="162" y="774"/>
                  </a:lnTo>
                  <a:lnTo>
                    <a:pt x="162" y="750"/>
                  </a:lnTo>
                  <a:lnTo>
                    <a:pt x="168" y="738"/>
                  </a:lnTo>
                  <a:lnTo>
                    <a:pt x="180" y="732"/>
                  </a:lnTo>
                  <a:lnTo>
                    <a:pt x="192" y="738"/>
                  </a:lnTo>
                  <a:lnTo>
                    <a:pt x="204" y="732"/>
                  </a:lnTo>
                  <a:lnTo>
                    <a:pt x="210" y="732"/>
                  </a:lnTo>
                  <a:lnTo>
                    <a:pt x="210" y="738"/>
                  </a:lnTo>
                  <a:lnTo>
                    <a:pt x="216" y="738"/>
                  </a:lnTo>
                  <a:lnTo>
                    <a:pt x="222" y="744"/>
                  </a:lnTo>
                  <a:lnTo>
                    <a:pt x="228" y="744"/>
                  </a:lnTo>
                  <a:lnTo>
                    <a:pt x="234" y="750"/>
                  </a:lnTo>
                  <a:lnTo>
                    <a:pt x="240" y="750"/>
                  </a:lnTo>
                  <a:lnTo>
                    <a:pt x="252" y="756"/>
                  </a:lnTo>
                  <a:lnTo>
                    <a:pt x="258" y="756"/>
                  </a:lnTo>
                  <a:lnTo>
                    <a:pt x="264" y="756"/>
                  </a:lnTo>
                  <a:lnTo>
                    <a:pt x="276" y="756"/>
                  </a:lnTo>
                  <a:lnTo>
                    <a:pt x="270" y="744"/>
                  </a:lnTo>
                  <a:lnTo>
                    <a:pt x="264" y="738"/>
                  </a:lnTo>
                  <a:lnTo>
                    <a:pt x="258" y="738"/>
                  </a:lnTo>
                  <a:lnTo>
                    <a:pt x="252" y="732"/>
                  </a:lnTo>
                  <a:lnTo>
                    <a:pt x="252" y="726"/>
                  </a:lnTo>
                  <a:lnTo>
                    <a:pt x="252" y="720"/>
                  </a:lnTo>
                  <a:lnTo>
                    <a:pt x="252" y="714"/>
                  </a:lnTo>
                  <a:lnTo>
                    <a:pt x="246" y="714"/>
                  </a:lnTo>
                  <a:lnTo>
                    <a:pt x="240" y="708"/>
                  </a:lnTo>
                  <a:lnTo>
                    <a:pt x="240" y="702"/>
                  </a:lnTo>
                  <a:lnTo>
                    <a:pt x="240" y="696"/>
                  </a:lnTo>
                  <a:lnTo>
                    <a:pt x="246" y="696"/>
                  </a:lnTo>
                  <a:lnTo>
                    <a:pt x="252" y="696"/>
                  </a:lnTo>
                  <a:lnTo>
                    <a:pt x="246" y="684"/>
                  </a:lnTo>
                  <a:lnTo>
                    <a:pt x="252" y="678"/>
                  </a:lnTo>
                  <a:lnTo>
                    <a:pt x="258" y="672"/>
                  </a:lnTo>
                  <a:lnTo>
                    <a:pt x="264" y="666"/>
                  </a:lnTo>
                  <a:lnTo>
                    <a:pt x="270" y="660"/>
                  </a:lnTo>
                  <a:lnTo>
                    <a:pt x="282" y="654"/>
                  </a:lnTo>
                  <a:lnTo>
                    <a:pt x="282" y="648"/>
                  </a:lnTo>
                  <a:lnTo>
                    <a:pt x="288" y="648"/>
                  </a:lnTo>
                  <a:lnTo>
                    <a:pt x="282" y="648"/>
                  </a:lnTo>
                  <a:lnTo>
                    <a:pt x="282" y="642"/>
                  </a:lnTo>
                  <a:lnTo>
                    <a:pt x="282" y="636"/>
                  </a:lnTo>
                  <a:lnTo>
                    <a:pt x="282" y="630"/>
                  </a:lnTo>
                  <a:lnTo>
                    <a:pt x="282" y="624"/>
                  </a:lnTo>
                  <a:lnTo>
                    <a:pt x="282" y="618"/>
                  </a:lnTo>
                  <a:lnTo>
                    <a:pt x="282" y="612"/>
                  </a:lnTo>
                  <a:lnTo>
                    <a:pt x="276" y="606"/>
                  </a:lnTo>
                  <a:lnTo>
                    <a:pt x="270" y="606"/>
                  </a:lnTo>
                  <a:lnTo>
                    <a:pt x="270" y="600"/>
                  </a:lnTo>
                  <a:lnTo>
                    <a:pt x="264" y="600"/>
                  </a:lnTo>
                  <a:lnTo>
                    <a:pt x="264" y="582"/>
                  </a:lnTo>
                  <a:lnTo>
                    <a:pt x="264" y="576"/>
                  </a:lnTo>
                  <a:lnTo>
                    <a:pt x="246" y="564"/>
                  </a:lnTo>
                  <a:lnTo>
                    <a:pt x="240" y="558"/>
                  </a:lnTo>
                  <a:lnTo>
                    <a:pt x="234" y="552"/>
                  </a:lnTo>
                  <a:lnTo>
                    <a:pt x="228" y="552"/>
                  </a:lnTo>
                  <a:lnTo>
                    <a:pt x="216" y="546"/>
                  </a:lnTo>
                  <a:lnTo>
                    <a:pt x="204" y="540"/>
                  </a:lnTo>
                  <a:lnTo>
                    <a:pt x="204" y="504"/>
                  </a:lnTo>
                  <a:lnTo>
                    <a:pt x="198" y="498"/>
                  </a:lnTo>
                  <a:lnTo>
                    <a:pt x="180" y="498"/>
                  </a:lnTo>
                  <a:lnTo>
                    <a:pt x="174" y="480"/>
                  </a:lnTo>
                  <a:lnTo>
                    <a:pt x="156" y="474"/>
                  </a:lnTo>
                  <a:lnTo>
                    <a:pt x="150" y="462"/>
                  </a:lnTo>
                  <a:lnTo>
                    <a:pt x="132" y="444"/>
                  </a:lnTo>
                  <a:lnTo>
                    <a:pt x="126" y="432"/>
                  </a:lnTo>
                  <a:lnTo>
                    <a:pt x="132" y="426"/>
                  </a:lnTo>
                  <a:lnTo>
                    <a:pt x="132" y="432"/>
                  </a:lnTo>
                  <a:lnTo>
                    <a:pt x="138" y="426"/>
                  </a:lnTo>
                  <a:lnTo>
                    <a:pt x="144" y="426"/>
                  </a:lnTo>
                  <a:lnTo>
                    <a:pt x="138" y="414"/>
                  </a:lnTo>
                  <a:lnTo>
                    <a:pt x="132" y="414"/>
                  </a:lnTo>
                  <a:lnTo>
                    <a:pt x="132" y="408"/>
                  </a:lnTo>
                  <a:lnTo>
                    <a:pt x="138" y="402"/>
                  </a:lnTo>
                  <a:lnTo>
                    <a:pt x="138" y="390"/>
                  </a:lnTo>
                  <a:lnTo>
                    <a:pt x="144" y="378"/>
                  </a:lnTo>
                  <a:lnTo>
                    <a:pt x="126" y="366"/>
                  </a:lnTo>
                  <a:lnTo>
                    <a:pt x="126" y="348"/>
                  </a:lnTo>
                  <a:lnTo>
                    <a:pt x="120" y="336"/>
                  </a:lnTo>
                  <a:lnTo>
                    <a:pt x="120" y="330"/>
                  </a:lnTo>
                  <a:lnTo>
                    <a:pt x="114" y="324"/>
                  </a:lnTo>
                  <a:lnTo>
                    <a:pt x="108" y="318"/>
                  </a:lnTo>
                  <a:lnTo>
                    <a:pt x="102" y="318"/>
                  </a:lnTo>
                  <a:lnTo>
                    <a:pt x="102" y="324"/>
                  </a:lnTo>
                  <a:lnTo>
                    <a:pt x="90" y="318"/>
                  </a:lnTo>
                  <a:lnTo>
                    <a:pt x="84" y="312"/>
                  </a:lnTo>
                  <a:lnTo>
                    <a:pt x="78" y="300"/>
                  </a:lnTo>
                  <a:lnTo>
                    <a:pt x="72" y="300"/>
                  </a:lnTo>
                  <a:lnTo>
                    <a:pt x="78" y="294"/>
                  </a:lnTo>
                  <a:lnTo>
                    <a:pt x="66" y="282"/>
                  </a:lnTo>
                  <a:lnTo>
                    <a:pt x="78" y="276"/>
                  </a:lnTo>
                  <a:lnTo>
                    <a:pt x="90" y="276"/>
                  </a:lnTo>
                  <a:lnTo>
                    <a:pt x="90" y="258"/>
                  </a:lnTo>
                  <a:lnTo>
                    <a:pt x="72" y="252"/>
                  </a:lnTo>
                  <a:lnTo>
                    <a:pt x="36" y="240"/>
                  </a:lnTo>
                  <a:lnTo>
                    <a:pt x="18" y="222"/>
                  </a:lnTo>
                  <a:lnTo>
                    <a:pt x="24" y="216"/>
                  </a:lnTo>
                  <a:lnTo>
                    <a:pt x="18" y="210"/>
                  </a:lnTo>
                  <a:lnTo>
                    <a:pt x="12" y="204"/>
                  </a:lnTo>
                  <a:lnTo>
                    <a:pt x="12" y="198"/>
                  </a:lnTo>
                  <a:lnTo>
                    <a:pt x="6" y="198"/>
                  </a:lnTo>
                  <a:lnTo>
                    <a:pt x="6" y="186"/>
                  </a:lnTo>
                  <a:lnTo>
                    <a:pt x="6" y="180"/>
                  </a:lnTo>
                  <a:lnTo>
                    <a:pt x="0" y="174"/>
                  </a:lnTo>
                  <a:lnTo>
                    <a:pt x="6" y="168"/>
                  </a:lnTo>
                  <a:lnTo>
                    <a:pt x="12" y="174"/>
                  </a:lnTo>
                  <a:lnTo>
                    <a:pt x="24" y="162"/>
                  </a:lnTo>
                  <a:lnTo>
                    <a:pt x="24" y="156"/>
                  </a:lnTo>
                  <a:lnTo>
                    <a:pt x="30" y="144"/>
                  </a:lnTo>
                  <a:lnTo>
                    <a:pt x="30" y="132"/>
                  </a:lnTo>
                  <a:lnTo>
                    <a:pt x="54" y="126"/>
                  </a:lnTo>
                  <a:lnTo>
                    <a:pt x="60" y="126"/>
                  </a:lnTo>
                  <a:lnTo>
                    <a:pt x="66" y="132"/>
                  </a:lnTo>
                  <a:lnTo>
                    <a:pt x="78" y="138"/>
                  </a:lnTo>
                  <a:lnTo>
                    <a:pt x="78" y="132"/>
                  </a:lnTo>
                  <a:lnTo>
                    <a:pt x="84" y="126"/>
                  </a:lnTo>
                  <a:lnTo>
                    <a:pt x="78" y="126"/>
                  </a:lnTo>
                  <a:lnTo>
                    <a:pt x="72" y="126"/>
                  </a:lnTo>
                  <a:lnTo>
                    <a:pt x="78" y="120"/>
                  </a:lnTo>
                  <a:lnTo>
                    <a:pt x="78" y="114"/>
                  </a:lnTo>
                  <a:lnTo>
                    <a:pt x="84" y="114"/>
                  </a:lnTo>
                  <a:lnTo>
                    <a:pt x="90" y="114"/>
                  </a:lnTo>
                  <a:lnTo>
                    <a:pt x="96" y="96"/>
                  </a:lnTo>
                  <a:lnTo>
                    <a:pt x="102" y="96"/>
                  </a:lnTo>
                  <a:lnTo>
                    <a:pt x="102" y="90"/>
                  </a:lnTo>
                  <a:lnTo>
                    <a:pt x="102" y="84"/>
                  </a:lnTo>
                  <a:lnTo>
                    <a:pt x="120" y="84"/>
                  </a:lnTo>
                  <a:lnTo>
                    <a:pt x="126" y="84"/>
                  </a:lnTo>
                  <a:lnTo>
                    <a:pt x="126" y="90"/>
                  </a:lnTo>
                  <a:lnTo>
                    <a:pt x="156" y="96"/>
                  </a:lnTo>
                  <a:lnTo>
                    <a:pt x="162" y="96"/>
                  </a:lnTo>
                  <a:lnTo>
                    <a:pt x="168" y="96"/>
                  </a:lnTo>
                  <a:lnTo>
                    <a:pt x="174" y="96"/>
                  </a:lnTo>
                  <a:lnTo>
                    <a:pt x="174" y="108"/>
                  </a:lnTo>
                  <a:lnTo>
                    <a:pt x="168" y="120"/>
                  </a:lnTo>
                  <a:lnTo>
                    <a:pt x="174" y="126"/>
                  </a:lnTo>
                  <a:lnTo>
                    <a:pt x="180" y="126"/>
                  </a:lnTo>
                  <a:lnTo>
                    <a:pt x="192" y="132"/>
                  </a:lnTo>
                  <a:lnTo>
                    <a:pt x="204" y="132"/>
                  </a:lnTo>
                  <a:lnTo>
                    <a:pt x="210" y="126"/>
                  </a:lnTo>
                  <a:lnTo>
                    <a:pt x="228" y="126"/>
                  </a:lnTo>
                  <a:lnTo>
                    <a:pt x="234" y="114"/>
                  </a:lnTo>
                  <a:lnTo>
                    <a:pt x="246" y="114"/>
                  </a:lnTo>
                  <a:lnTo>
                    <a:pt x="246" y="126"/>
                  </a:lnTo>
                  <a:lnTo>
                    <a:pt x="264" y="120"/>
                  </a:lnTo>
                  <a:lnTo>
                    <a:pt x="276" y="120"/>
                  </a:lnTo>
                  <a:lnTo>
                    <a:pt x="288" y="126"/>
                  </a:lnTo>
                  <a:lnTo>
                    <a:pt x="300" y="120"/>
                  </a:lnTo>
                  <a:lnTo>
                    <a:pt x="294" y="120"/>
                  </a:lnTo>
                  <a:lnTo>
                    <a:pt x="294" y="114"/>
                  </a:lnTo>
                  <a:lnTo>
                    <a:pt x="306" y="114"/>
                  </a:lnTo>
                  <a:lnTo>
                    <a:pt x="318" y="114"/>
                  </a:lnTo>
                  <a:lnTo>
                    <a:pt x="324" y="114"/>
                  </a:lnTo>
                  <a:lnTo>
                    <a:pt x="342" y="96"/>
                  </a:lnTo>
                  <a:lnTo>
                    <a:pt x="342" y="84"/>
                  </a:lnTo>
                  <a:lnTo>
                    <a:pt x="354" y="78"/>
                  </a:lnTo>
                  <a:lnTo>
                    <a:pt x="354" y="72"/>
                  </a:lnTo>
                  <a:lnTo>
                    <a:pt x="360" y="72"/>
                  </a:lnTo>
                  <a:lnTo>
                    <a:pt x="366" y="72"/>
                  </a:lnTo>
                  <a:lnTo>
                    <a:pt x="366" y="66"/>
                  </a:lnTo>
                  <a:lnTo>
                    <a:pt x="366" y="54"/>
                  </a:lnTo>
                  <a:lnTo>
                    <a:pt x="372" y="48"/>
                  </a:lnTo>
                  <a:lnTo>
                    <a:pt x="378" y="54"/>
                  </a:lnTo>
                  <a:lnTo>
                    <a:pt x="390" y="54"/>
                  </a:lnTo>
                  <a:lnTo>
                    <a:pt x="396" y="42"/>
                  </a:lnTo>
                  <a:lnTo>
                    <a:pt x="396" y="36"/>
                  </a:lnTo>
                  <a:lnTo>
                    <a:pt x="396" y="30"/>
                  </a:lnTo>
                  <a:lnTo>
                    <a:pt x="408" y="30"/>
                  </a:lnTo>
                  <a:lnTo>
                    <a:pt x="408" y="24"/>
                  </a:lnTo>
                  <a:lnTo>
                    <a:pt x="414" y="24"/>
                  </a:lnTo>
                  <a:lnTo>
                    <a:pt x="420" y="24"/>
                  </a:lnTo>
                  <a:lnTo>
                    <a:pt x="426" y="30"/>
                  </a:lnTo>
                  <a:lnTo>
                    <a:pt x="438" y="30"/>
                  </a:lnTo>
                  <a:lnTo>
                    <a:pt x="444" y="18"/>
                  </a:lnTo>
                  <a:lnTo>
                    <a:pt x="456" y="18"/>
                  </a:lnTo>
                  <a:lnTo>
                    <a:pt x="462" y="30"/>
                  </a:lnTo>
                  <a:lnTo>
                    <a:pt x="468" y="30"/>
                  </a:lnTo>
                  <a:lnTo>
                    <a:pt x="480" y="36"/>
                  </a:lnTo>
                  <a:lnTo>
                    <a:pt x="480" y="18"/>
                  </a:lnTo>
                  <a:lnTo>
                    <a:pt x="480" y="6"/>
                  </a:lnTo>
                  <a:lnTo>
                    <a:pt x="492" y="0"/>
                  </a:lnTo>
                  <a:lnTo>
                    <a:pt x="498" y="12"/>
                  </a:lnTo>
                  <a:lnTo>
                    <a:pt x="504" y="18"/>
                  </a:lnTo>
                  <a:lnTo>
                    <a:pt x="510" y="24"/>
                  </a:lnTo>
                  <a:lnTo>
                    <a:pt x="516" y="24"/>
                  </a:lnTo>
                  <a:lnTo>
                    <a:pt x="528" y="24"/>
                  </a:lnTo>
                  <a:lnTo>
                    <a:pt x="534" y="36"/>
                  </a:lnTo>
                  <a:lnTo>
                    <a:pt x="546" y="36"/>
                  </a:lnTo>
                  <a:lnTo>
                    <a:pt x="552" y="48"/>
                  </a:lnTo>
                  <a:lnTo>
                    <a:pt x="558" y="54"/>
                  </a:lnTo>
                  <a:lnTo>
                    <a:pt x="558" y="42"/>
                  </a:lnTo>
                  <a:lnTo>
                    <a:pt x="564" y="36"/>
                  </a:lnTo>
                  <a:lnTo>
                    <a:pt x="570" y="36"/>
                  </a:lnTo>
                  <a:lnTo>
                    <a:pt x="576" y="48"/>
                  </a:lnTo>
                  <a:lnTo>
                    <a:pt x="582" y="36"/>
                  </a:lnTo>
                  <a:lnTo>
                    <a:pt x="588" y="36"/>
                  </a:lnTo>
                  <a:lnTo>
                    <a:pt x="594" y="48"/>
                  </a:lnTo>
                  <a:lnTo>
                    <a:pt x="600" y="42"/>
                  </a:lnTo>
                  <a:lnTo>
                    <a:pt x="612" y="42"/>
                  </a:lnTo>
                  <a:lnTo>
                    <a:pt x="624" y="36"/>
                  </a:lnTo>
                  <a:lnTo>
                    <a:pt x="630" y="42"/>
                  </a:lnTo>
                  <a:lnTo>
                    <a:pt x="636" y="48"/>
                  </a:lnTo>
                  <a:lnTo>
                    <a:pt x="660" y="60"/>
                  </a:lnTo>
                  <a:lnTo>
                    <a:pt x="672" y="60"/>
                  </a:lnTo>
                  <a:lnTo>
                    <a:pt x="678" y="66"/>
                  </a:lnTo>
                  <a:lnTo>
                    <a:pt x="696" y="60"/>
                  </a:lnTo>
                  <a:lnTo>
                    <a:pt x="702" y="48"/>
                  </a:lnTo>
                  <a:lnTo>
                    <a:pt x="714" y="48"/>
                  </a:lnTo>
                  <a:lnTo>
                    <a:pt x="714" y="42"/>
                  </a:lnTo>
                  <a:lnTo>
                    <a:pt x="714" y="36"/>
                  </a:lnTo>
                  <a:lnTo>
                    <a:pt x="726" y="42"/>
                  </a:lnTo>
                  <a:lnTo>
                    <a:pt x="726" y="30"/>
                  </a:lnTo>
                  <a:lnTo>
                    <a:pt x="714" y="30"/>
                  </a:lnTo>
                  <a:lnTo>
                    <a:pt x="708" y="24"/>
                  </a:lnTo>
                  <a:lnTo>
                    <a:pt x="714" y="18"/>
                  </a:lnTo>
                  <a:lnTo>
                    <a:pt x="720" y="24"/>
                  </a:lnTo>
                  <a:lnTo>
                    <a:pt x="726" y="18"/>
                  </a:lnTo>
                  <a:lnTo>
                    <a:pt x="738" y="12"/>
                  </a:lnTo>
                  <a:lnTo>
                    <a:pt x="744" y="24"/>
                  </a:lnTo>
                  <a:lnTo>
                    <a:pt x="756" y="24"/>
                  </a:lnTo>
                  <a:lnTo>
                    <a:pt x="768" y="6"/>
                  </a:lnTo>
                  <a:lnTo>
                    <a:pt x="786" y="12"/>
                  </a:lnTo>
                  <a:lnTo>
                    <a:pt x="792" y="24"/>
                  </a:lnTo>
                  <a:lnTo>
                    <a:pt x="804" y="30"/>
                  </a:lnTo>
                  <a:lnTo>
                    <a:pt x="810" y="30"/>
                  </a:lnTo>
                  <a:lnTo>
                    <a:pt x="822" y="24"/>
                  </a:lnTo>
                  <a:lnTo>
                    <a:pt x="822" y="30"/>
                  </a:lnTo>
                  <a:lnTo>
                    <a:pt x="816" y="42"/>
                  </a:lnTo>
                  <a:lnTo>
                    <a:pt x="828" y="48"/>
                  </a:lnTo>
                  <a:lnTo>
                    <a:pt x="840" y="30"/>
                  </a:lnTo>
                  <a:lnTo>
                    <a:pt x="852" y="18"/>
                  </a:lnTo>
                  <a:lnTo>
                    <a:pt x="864" y="18"/>
                  </a:lnTo>
                  <a:lnTo>
                    <a:pt x="870" y="12"/>
                  </a:lnTo>
                  <a:lnTo>
                    <a:pt x="882" y="18"/>
                  </a:lnTo>
                  <a:lnTo>
                    <a:pt x="888" y="30"/>
                  </a:lnTo>
                  <a:lnTo>
                    <a:pt x="888" y="48"/>
                  </a:lnTo>
                  <a:lnTo>
                    <a:pt x="888" y="54"/>
                  </a:lnTo>
                  <a:lnTo>
                    <a:pt x="888" y="72"/>
                  </a:lnTo>
                  <a:lnTo>
                    <a:pt x="894" y="84"/>
                  </a:lnTo>
                  <a:lnTo>
                    <a:pt x="900" y="84"/>
                  </a:lnTo>
                  <a:lnTo>
                    <a:pt x="930" y="108"/>
                  </a:lnTo>
                  <a:lnTo>
                    <a:pt x="942" y="108"/>
                  </a:lnTo>
                  <a:lnTo>
                    <a:pt x="942" y="114"/>
                  </a:lnTo>
                  <a:lnTo>
                    <a:pt x="942" y="120"/>
                  </a:lnTo>
                  <a:lnTo>
                    <a:pt x="936" y="126"/>
                  </a:lnTo>
                  <a:lnTo>
                    <a:pt x="942" y="126"/>
                  </a:lnTo>
                  <a:lnTo>
                    <a:pt x="942" y="132"/>
                  </a:lnTo>
                  <a:lnTo>
                    <a:pt x="948" y="138"/>
                  </a:lnTo>
                  <a:lnTo>
                    <a:pt x="948" y="144"/>
                  </a:lnTo>
                  <a:lnTo>
                    <a:pt x="972" y="168"/>
                  </a:lnTo>
                  <a:lnTo>
                    <a:pt x="972" y="174"/>
                  </a:lnTo>
                  <a:lnTo>
                    <a:pt x="984" y="168"/>
                  </a:lnTo>
                  <a:lnTo>
                    <a:pt x="990" y="174"/>
                  </a:lnTo>
                  <a:lnTo>
                    <a:pt x="996" y="180"/>
                  </a:lnTo>
                  <a:lnTo>
                    <a:pt x="1002" y="186"/>
                  </a:lnTo>
                  <a:lnTo>
                    <a:pt x="996" y="192"/>
                  </a:lnTo>
                  <a:lnTo>
                    <a:pt x="1002" y="204"/>
                  </a:lnTo>
                  <a:lnTo>
                    <a:pt x="1002" y="198"/>
                  </a:lnTo>
                  <a:lnTo>
                    <a:pt x="1002" y="192"/>
                  </a:lnTo>
                  <a:lnTo>
                    <a:pt x="1008" y="198"/>
                  </a:lnTo>
                  <a:lnTo>
                    <a:pt x="1008" y="204"/>
                  </a:lnTo>
                  <a:lnTo>
                    <a:pt x="1014" y="210"/>
                  </a:lnTo>
                  <a:lnTo>
                    <a:pt x="1014" y="198"/>
                  </a:lnTo>
                  <a:lnTo>
                    <a:pt x="1020" y="204"/>
                  </a:lnTo>
                  <a:lnTo>
                    <a:pt x="1026" y="204"/>
                  </a:lnTo>
                  <a:lnTo>
                    <a:pt x="1020" y="210"/>
                  </a:lnTo>
                  <a:lnTo>
                    <a:pt x="1020" y="216"/>
                  </a:lnTo>
                  <a:lnTo>
                    <a:pt x="1008" y="222"/>
                  </a:lnTo>
                  <a:lnTo>
                    <a:pt x="996" y="240"/>
                  </a:lnTo>
                  <a:lnTo>
                    <a:pt x="1002" y="246"/>
                  </a:lnTo>
                  <a:lnTo>
                    <a:pt x="1008" y="258"/>
                  </a:lnTo>
                  <a:lnTo>
                    <a:pt x="1008" y="264"/>
                  </a:lnTo>
                  <a:lnTo>
                    <a:pt x="1014" y="276"/>
                  </a:lnTo>
                  <a:lnTo>
                    <a:pt x="1020" y="276"/>
                  </a:lnTo>
                  <a:lnTo>
                    <a:pt x="1020" y="264"/>
                  </a:lnTo>
                  <a:lnTo>
                    <a:pt x="1026" y="270"/>
                  </a:lnTo>
                  <a:lnTo>
                    <a:pt x="1026" y="276"/>
                  </a:lnTo>
                  <a:lnTo>
                    <a:pt x="1044" y="282"/>
                  </a:lnTo>
                  <a:lnTo>
                    <a:pt x="1056" y="282"/>
                  </a:lnTo>
                  <a:lnTo>
                    <a:pt x="1056" y="276"/>
                  </a:lnTo>
                  <a:lnTo>
                    <a:pt x="1056" y="270"/>
                  </a:lnTo>
                  <a:lnTo>
                    <a:pt x="1056" y="264"/>
                  </a:lnTo>
                  <a:lnTo>
                    <a:pt x="1062" y="270"/>
                  </a:lnTo>
                  <a:lnTo>
                    <a:pt x="1062" y="276"/>
                  </a:lnTo>
                  <a:lnTo>
                    <a:pt x="1062" y="282"/>
                  </a:lnTo>
                  <a:lnTo>
                    <a:pt x="1068" y="282"/>
                  </a:lnTo>
                  <a:lnTo>
                    <a:pt x="1074" y="282"/>
                  </a:lnTo>
                  <a:lnTo>
                    <a:pt x="1074" y="270"/>
                  </a:lnTo>
                  <a:lnTo>
                    <a:pt x="1074" y="264"/>
                  </a:lnTo>
                  <a:lnTo>
                    <a:pt x="1074" y="258"/>
                  </a:lnTo>
                  <a:lnTo>
                    <a:pt x="1080" y="252"/>
                  </a:lnTo>
                  <a:lnTo>
                    <a:pt x="1086" y="246"/>
                  </a:lnTo>
                  <a:lnTo>
                    <a:pt x="1092" y="252"/>
                  </a:lnTo>
                  <a:lnTo>
                    <a:pt x="1086" y="264"/>
                  </a:lnTo>
                  <a:lnTo>
                    <a:pt x="1092" y="264"/>
                  </a:lnTo>
                  <a:lnTo>
                    <a:pt x="1098" y="258"/>
                  </a:lnTo>
                  <a:lnTo>
                    <a:pt x="1104" y="252"/>
                  </a:lnTo>
                  <a:lnTo>
                    <a:pt x="1122" y="246"/>
                  </a:lnTo>
                  <a:lnTo>
                    <a:pt x="1128" y="252"/>
                  </a:lnTo>
                  <a:lnTo>
                    <a:pt x="1134" y="246"/>
                  </a:lnTo>
                  <a:lnTo>
                    <a:pt x="1140" y="246"/>
                  </a:lnTo>
                  <a:lnTo>
                    <a:pt x="1140" y="252"/>
                  </a:lnTo>
                  <a:lnTo>
                    <a:pt x="1170" y="258"/>
                  </a:ln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9" name="Freeform 28"/>
            <p:cNvSpPr>
              <a:spLocks/>
            </p:cNvSpPr>
            <p:nvPr/>
          </p:nvSpPr>
          <p:spPr bwMode="gray">
            <a:xfrm>
              <a:off x="7960157" y="2355733"/>
              <a:ext cx="1085003" cy="997173"/>
            </a:xfrm>
            <a:custGeom>
              <a:avLst/>
              <a:gdLst>
                <a:gd name="T0" fmla="*/ 484714 w 1320"/>
                <a:gd name="T1" fmla="*/ 156702 h 1212"/>
                <a:gd name="T2" fmla="*/ 478013 w 1320"/>
                <a:gd name="T3" fmla="*/ 174610 h 1212"/>
                <a:gd name="T4" fmla="*/ 469078 w 1320"/>
                <a:gd name="T5" fmla="*/ 199235 h 1212"/>
                <a:gd name="T6" fmla="*/ 464610 w 1320"/>
                <a:gd name="T7" fmla="*/ 214906 h 1212"/>
                <a:gd name="T8" fmla="*/ 457910 w 1320"/>
                <a:gd name="T9" fmla="*/ 241769 h 1212"/>
                <a:gd name="T10" fmla="*/ 460143 w 1320"/>
                <a:gd name="T11" fmla="*/ 284302 h 1212"/>
                <a:gd name="T12" fmla="*/ 437806 w 1320"/>
                <a:gd name="T13" fmla="*/ 293256 h 1212"/>
                <a:gd name="T14" fmla="*/ 406534 w 1320"/>
                <a:gd name="T15" fmla="*/ 302211 h 1212"/>
                <a:gd name="T16" fmla="*/ 399833 w 1320"/>
                <a:gd name="T17" fmla="*/ 317881 h 1212"/>
                <a:gd name="T18" fmla="*/ 384198 w 1320"/>
                <a:gd name="T19" fmla="*/ 335790 h 1212"/>
                <a:gd name="T20" fmla="*/ 373029 w 1320"/>
                <a:gd name="T21" fmla="*/ 349221 h 1212"/>
                <a:gd name="T22" fmla="*/ 366328 w 1320"/>
                <a:gd name="T23" fmla="*/ 362653 h 1212"/>
                <a:gd name="T24" fmla="*/ 343990 w 1320"/>
                <a:gd name="T25" fmla="*/ 380562 h 1212"/>
                <a:gd name="T26" fmla="*/ 330588 w 1320"/>
                <a:gd name="T27" fmla="*/ 400709 h 1212"/>
                <a:gd name="T28" fmla="*/ 301550 w 1320"/>
                <a:gd name="T29" fmla="*/ 396231 h 1212"/>
                <a:gd name="T30" fmla="*/ 283680 w 1320"/>
                <a:gd name="T31" fmla="*/ 411902 h 1212"/>
                <a:gd name="T32" fmla="*/ 261343 w 1320"/>
                <a:gd name="T33" fmla="*/ 434288 h 1212"/>
                <a:gd name="T34" fmla="*/ 241240 w 1320"/>
                <a:gd name="T35" fmla="*/ 434288 h 1212"/>
                <a:gd name="T36" fmla="*/ 214435 w 1320"/>
                <a:gd name="T37" fmla="*/ 434288 h 1212"/>
                <a:gd name="T38" fmla="*/ 194332 w 1320"/>
                <a:gd name="T39" fmla="*/ 405186 h 1212"/>
                <a:gd name="T40" fmla="*/ 183164 w 1320"/>
                <a:gd name="T41" fmla="*/ 382800 h 1212"/>
                <a:gd name="T42" fmla="*/ 169762 w 1320"/>
                <a:gd name="T43" fmla="*/ 346983 h 1212"/>
                <a:gd name="T44" fmla="*/ 147425 w 1320"/>
                <a:gd name="T45" fmla="*/ 355937 h 1212"/>
                <a:gd name="T46" fmla="*/ 134023 w 1320"/>
                <a:gd name="T47" fmla="*/ 351459 h 1212"/>
                <a:gd name="T48" fmla="*/ 116153 w 1320"/>
                <a:gd name="T49" fmla="*/ 344744 h 1212"/>
                <a:gd name="T50" fmla="*/ 93816 w 1320"/>
                <a:gd name="T51" fmla="*/ 344744 h 1212"/>
                <a:gd name="T52" fmla="*/ 69245 w 1320"/>
                <a:gd name="T53" fmla="*/ 326835 h 1212"/>
                <a:gd name="T54" fmla="*/ 44674 w 1320"/>
                <a:gd name="T55" fmla="*/ 304449 h 1212"/>
                <a:gd name="T56" fmla="*/ 29038 w 1320"/>
                <a:gd name="T57" fmla="*/ 304449 h 1212"/>
                <a:gd name="T58" fmla="*/ 29038 w 1320"/>
                <a:gd name="T59" fmla="*/ 266393 h 1212"/>
                <a:gd name="T60" fmla="*/ 62544 w 1320"/>
                <a:gd name="T61" fmla="*/ 277586 h 1212"/>
                <a:gd name="T62" fmla="*/ 69245 w 1320"/>
                <a:gd name="T63" fmla="*/ 235053 h 1212"/>
                <a:gd name="T64" fmla="*/ 87115 w 1320"/>
                <a:gd name="T65" fmla="*/ 217144 h 1212"/>
                <a:gd name="T66" fmla="*/ 82647 w 1320"/>
                <a:gd name="T67" fmla="*/ 185803 h 1212"/>
                <a:gd name="T68" fmla="*/ 53609 w 1320"/>
                <a:gd name="T69" fmla="*/ 167895 h 1212"/>
                <a:gd name="T70" fmla="*/ 46907 w 1320"/>
                <a:gd name="T71" fmla="*/ 145509 h 1212"/>
                <a:gd name="T72" fmla="*/ 24571 w 1320"/>
                <a:gd name="T73" fmla="*/ 138793 h 1212"/>
                <a:gd name="T74" fmla="*/ 2234 w 1320"/>
                <a:gd name="T75" fmla="*/ 116407 h 1212"/>
                <a:gd name="T76" fmla="*/ 15636 w 1320"/>
                <a:gd name="T77" fmla="*/ 64919 h 1212"/>
                <a:gd name="T78" fmla="*/ 37973 w 1320"/>
                <a:gd name="T79" fmla="*/ 60442 h 1212"/>
                <a:gd name="T80" fmla="*/ 67011 w 1320"/>
                <a:gd name="T81" fmla="*/ 47010 h 1212"/>
                <a:gd name="T82" fmla="*/ 96050 w 1320"/>
                <a:gd name="T83" fmla="*/ 42534 h 1212"/>
                <a:gd name="T84" fmla="*/ 120620 w 1320"/>
                <a:gd name="T85" fmla="*/ 35818 h 1212"/>
                <a:gd name="T86" fmla="*/ 129555 w 1320"/>
                <a:gd name="T87" fmla="*/ 20147 h 1212"/>
                <a:gd name="T88" fmla="*/ 147425 w 1320"/>
                <a:gd name="T89" fmla="*/ 4478 h 1212"/>
                <a:gd name="T90" fmla="*/ 194332 w 1320"/>
                <a:gd name="T91" fmla="*/ 2238 h 1212"/>
                <a:gd name="T92" fmla="*/ 214435 w 1320"/>
                <a:gd name="T93" fmla="*/ 20147 h 1212"/>
                <a:gd name="T94" fmla="*/ 239006 w 1320"/>
                <a:gd name="T95" fmla="*/ 29102 h 1212"/>
                <a:gd name="T96" fmla="*/ 261343 w 1320"/>
                <a:gd name="T97" fmla="*/ 51488 h 1212"/>
                <a:gd name="T98" fmla="*/ 292615 w 1320"/>
                <a:gd name="T99" fmla="*/ 33579 h 1212"/>
                <a:gd name="T100" fmla="*/ 337290 w 1320"/>
                <a:gd name="T101" fmla="*/ 24625 h 1212"/>
                <a:gd name="T102" fmla="*/ 373029 w 1320"/>
                <a:gd name="T103" fmla="*/ 8954 h 1212"/>
                <a:gd name="T104" fmla="*/ 397600 w 1320"/>
                <a:gd name="T105" fmla="*/ 4478 h 1212"/>
                <a:gd name="T106" fmla="*/ 404301 w 1320"/>
                <a:gd name="T107" fmla="*/ 29102 h 1212"/>
                <a:gd name="T108" fmla="*/ 419936 w 1320"/>
                <a:gd name="T109" fmla="*/ 49250 h 1212"/>
                <a:gd name="T110" fmla="*/ 440040 w 1320"/>
                <a:gd name="T111" fmla="*/ 87306 h 1212"/>
                <a:gd name="T112" fmla="*/ 473546 w 1320"/>
                <a:gd name="T113" fmla="*/ 114168 h 121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320"/>
                <a:gd name="T172" fmla="*/ 0 h 1212"/>
                <a:gd name="T173" fmla="*/ 1320 w 1320"/>
                <a:gd name="T174" fmla="*/ 1212 h 121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320" h="1212">
                  <a:moveTo>
                    <a:pt x="1296" y="336"/>
                  </a:moveTo>
                  <a:lnTo>
                    <a:pt x="1320" y="384"/>
                  </a:lnTo>
                  <a:lnTo>
                    <a:pt x="1314" y="390"/>
                  </a:lnTo>
                  <a:lnTo>
                    <a:pt x="1314" y="396"/>
                  </a:lnTo>
                  <a:lnTo>
                    <a:pt x="1290" y="390"/>
                  </a:lnTo>
                  <a:lnTo>
                    <a:pt x="1278" y="408"/>
                  </a:lnTo>
                  <a:lnTo>
                    <a:pt x="1284" y="408"/>
                  </a:lnTo>
                  <a:lnTo>
                    <a:pt x="1290" y="420"/>
                  </a:lnTo>
                  <a:lnTo>
                    <a:pt x="1296" y="420"/>
                  </a:lnTo>
                  <a:lnTo>
                    <a:pt x="1302" y="420"/>
                  </a:lnTo>
                  <a:lnTo>
                    <a:pt x="1302" y="426"/>
                  </a:lnTo>
                  <a:lnTo>
                    <a:pt x="1290" y="438"/>
                  </a:lnTo>
                  <a:lnTo>
                    <a:pt x="1284" y="444"/>
                  </a:lnTo>
                  <a:lnTo>
                    <a:pt x="1278" y="450"/>
                  </a:lnTo>
                  <a:lnTo>
                    <a:pt x="1272" y="438"/>
                  </a:lnTo>
                  <a:lnTo>
                    <a:pt x="1266" y="456"/>
                  </a:lnTo>
                  <a:lnTo>
                    <a:pt x="1260" y="474"/>
                  </a:lnTo>
                  <a:lnTo>
                    <a:pt x="1266" y="474"/>
                  </a:lnTo>
                  <a:lnTo>
                    <a:pt x="1278" y="468"/>
                  </a:lnTo>
                  <a:lnTo>
                    <a:pt x="1284" y="468"/>
                  </a:lnTo>
                  <a:lnTo>
                    <a:pt x="1284" y="480"/>
                  </a:lnTo>
                  <a:lnTo>
                    <a:pt x="1278" y="480"/>
                  </a:lnTo>
                  <a:lnTo>
                    <a:pt x="1290" y="504"/>
                  </a:lnTo>
                  <a:lnTo>
                    <a:pt x="1296" y="504"/>
                  </a:lnTo>
                  <a:lnTo>
                    <a:pt x="1302" y="510"/>
                  </a:lnTo>
                  <a:lnTo>
                    <a:pt x="1278" y="516"/>
                  </a:lnTo>
                  <a:lnTo>
                    <a:pt x="1278" y="522"/>
                  </a:lnTo>
                  <a:lnTo>
                    <a:pt x="1278" y="528"/>
                  </a:lnTo>
                  <a:lnTo>
                    <a:pt x="1266" y="534"/>
                  </a:lnTo>
                  <a:lnTo>
                    <a:pt x="1260" y="534"/>
                  </a:lnTo>
                  <a:lnTo>
                    <a:pt x="1254" y="540"/>
                  </a:lnTo>
                  <a:lnTo>
                    <a:pt x="1254" y="546"/>
                  </a:lnTo>
                  <a:lnTo>
                    <a:pt x="1260" y="546"/>
                  </a:lnTo>
                  <a:lnTo>
                    <a:pt x="1260" y="552"/>
                  </a:lnTo>
                  <a:lnTo>
                    <a:pt x="1266" y="558"/>
                  </a:lnTo>
                  <a:lnTo>
                    <a:pt x="1260" y="564"/>
                  </a:lnTo>
                  <a:lnTo>
                    <a:pt x="1248" y="558"/>
                  </a:lnTo>
                  <a:lnTo>
                    <a:pt x="1242" y="558"/>
                  </a:lnTo>
                  <a:lnTo>
                    <a:pt x="1230" y="576"/>
                  </a:lnTo>
                  <a:lnTo>
                    <a:pt x="1248" y="576"/>
                  </a:lnTo>
                  <a:lnTo>
                    <a:pt x="1236" y="594"/>
                  </a:lnTo>
                  <a:lnTo>
                    <a:pt x="1224" y="588"/>
                  </a:lnTo>
                  <a:lnTo>
                    <a:pt x="1218" y="594"/>
                  </a:lnTo>
                  <a:lnTo>
                    <a:pt x="1218" y="600"/>
                  </a:lnTo>
                  <a:lnTo>
                    <a:pt x="1218" y="612"/>
                  </a:lnTo>
                  <a:lnTo>
                    <a:pt x="1224" y="612"/>
                  </a:lnTo>
                  <a:lnTo>
                    <a:pt x="1224" y="618"/>
                  </a:lnTo>
                  <a:lnTo>
                    <a:pt x="1218" y="636"/>
                  </a:lnTo>
                  <a:lnTo>
                    <a:pt x="1230" y="636"/>
                  </a:lnTo>
                  <a:lnTo>
                    <a:pt x="1230" y="648"/>
                  </a:lnTo>
                  <a:lnTo>
                    <a:pt x="1230" y="654"/>
                  </a:lnTo>
                  <a:lnTo>
                    <a:pt x="1236" y="666"/>
                  </a:lnTo>
                  <a:lnTo>
                    <a:pt x="1230" y="726"/>
                  </a:lnTo>
                  <a:lnTo>
                    <a:pt x="1260" y="726"/>
                  </a:lnTo>
                  <a:lnTo>
                    <a:pt x="1260" y="732"/>
                  </a:lnTo>
                  <a:lnTo>
                    <a:pt x="1266" y="750"/>
                  </a:lnTo>
                  <a:lnTo>
                    <a:pt x="1254" y="744"/>
                  </a:lnTo>
                  <a:lnTo>
                    <a:pt x="1242" y="750"/>
                  </a:lnTo>
                  <a:lnTo>
                    <a:pt x="1236" y="750"/>
                  </a:lnTo>
                  <a:lnTo>
                    <a:pt x="1236" y="762"/>
                  </a:lnTo>
                  <a:lnTo>
                    <a:pt x="1236" y="768"/>
                  </a:lnTo>
                  <a:lnTo>
                    <a:pt x="1224" y="768"/>
                  </a:lnTo>
                  <a:lnTo>
                    <a:pt x="1224" y="774"/>
                  </a:lnTo>
                  <a:lnTo>
                    <a:pt x="1218" y="792"/>
                  </a:lnTo>
                  <a:lnTo>
                    <a:pt x="1206" y="792"/>
                  </a:lnTo>
                  <a:lnTo>
                    <a:pt x="1206" y="786"/>
                  </a:lnTo>
                  <a:lnTo>
                    <a:pt x="1200" y="786"/>
                  </a:lnTo>
                  <a:lnTo>
                    <a:pt x="1194" y="792"/>
                  </a:lnTo>
                  <a:lnTo>
                    <a:pt x="1188" y="792"/>
                  </a:lnTo>
                  <a:lnTo>
                    <a:pt x="1176" y="786"/>
                  </a:lnTo>
                  <a:lnTo>
                    <a:pt x="1134" y="768"/>
                  </a:lnTo>
                  <a:lnTo>
                    <a:pt x="1116" y="774"/>
                  </a:lnTo>
                  <a:lnTo>
                    <a:pt x="1110" y="774"/>
                  </a:lnTo>
                  <a:lnTo>
                    <a:pt x="1104" y="774"/>
                  </a:lnTo>
                  <a:lnTo>
                    <a:pt x="1098" y="774"/>
                  </a:lnTo>
                  <a:lnTo>
                    <a:pt x="1086" y="786"/>
                  </a:lnTo>
                  <a:lnTo>
                    <a:pt x="1086" y="792"/>
                  </a:lnTo>
                  <a:lnTo>
                    <a:pt x="1080" y="804"/>
                  </a:lnTo>
                  <a:lnTo>
                    <a:pt x="1086" y="804"/>
                  </a:lnTo>
                  <a:lnTo>
                    <a:pt x="1092" y="810"/>
                  </a:lnTo>
                  <a:lnTo>
                    <a:pt x="1098" y="810"/>
                  </a:lnTo>
                  <a:lnTo>
                    <a:pt x="1110" y="822"/>
                  </a:lnTo>
                  <a:lnTo>
                    <a:pt x="1092" y="822"/>
                  </a:lnTo>
                  <a:lnTo>
                    <a:pt x="1104" y="834"/>
                  </a:lnTo>
                  <a:lnTo>
                    <a:pt x="1110" y="834"/>
                  </a:lnTo>
                  <a:lnTo>
                    <a:pt x="1110" y="840"/>
                  </a:lnTo>
                  <a:lnTo>
                    <a:pt x="1092" y="852"/>
                  </a:lnTo>
                  <a:lnTo>
                    <a:pt x="1086" y="852"/>
                  </a:lnTo>
                  <a:lnTo>
                    <a:pt x="1080" y="852"/>
                  </a:lnTo>
                  <a:lnTo>
                    <a:pt x="1074" y="852"/>
                  </a:lnTo>
                  <a:lnTo>
                    <a:pt x="1068" y="864"/>
                  </a:lnTo>
                  <a:lnTo>
                    <a:pt x="1074" y="864"/>
                  </a:lnTo>
                  <a:lnTo>
                    <a:pt x="1080" y="876"/>
                  </a:lnTo>
                  <a:lnTo>
                    <a:pt x="1074" y="882"/>
                  </a:lnTo>
                  <a:lnTo>
                    <a:pt x="1068" y="888"/>
                  </a:lnTo>
                  <a:lnTo>
                    <a:pt x="1062" y="888"/>
                  </a:lnTo>
                  <a:lnTo>
                    <a:pt x="1044" y="888"/>
                  </a:lnTo>
                  <a:lnTo>
                    <a:pt x="1038" y="888"/>
                  </a:lnTo>
                  <a:lnTo>
                    <a:pt x="1032" y="888"/>
                  </a:lnTo>
                  <a:lnTo>
                    <a:pt x="1032" y="900"/>
                  </a:lnTo>
                  <a:lnTo>
                    <a:pt x="1032" y="906"/>
                  </a:lnTo>
                  <a:lnTo>
                    <a:pt x="1026" y="912"/>
                  </a:lnTo>
                  <a:lnTo>
                    <a:pt x="1026" y="918"/>
                  </a:lnTo>
                  <a:lnTo>
                    <a:pt x="1020" y="924"/>
                  </a:lnTo>
                  <a:lnTo>
                    <a:pt x="1014" y="924"/>
                  </a:lnTo>
                  <a:lnTo>
                    <a:pt x="1008" y="918"/>
                  </a:lnTo>
                  <a:lnTo>
                    <a:pt x="1002" y="924"/>
                  </a:lnTo>
                  <a:lnTo>
                    <a:pt x="1002" y="930"/>
                  </a:lnTo>
                  <a:lnTo>
                    <a:pt x="1008" y="930"/>
                  </a:lnTo>
                  <a:lnTo>
                    <a:pt x="1002" y="936"/>
                  </a:lnTo>
                  <a:lnTo>
                    <a:pt x="996" y="936"/>
                  </a:lnTo>
                  <a:lnTo>
                    <a:pt x="990" y="936"/>
                  </a:lnTo>
                  <a:lnTo>
                    <a:pt x="996" y="942"/>
                  </a:lnTo>
                  <a:lnTo>
                    <a:pt x="996" y="948"/>
                  </a:lnTo>
                  <a:lnTo>
                    <a:pt x="996" y="960"/>
                  </a:lnTo>
                  <a:lnTo>
                    <a:pt x="1008" y="960"/>
                  </a:lnTo>
                  <a:lnTo>
                    <a:pt x="1014" y="960"/>
                  </a:lnTo>
                  <a:lnTo>
                    <a:pt x="1008" y="960"/>
                  </a:lnTo>
                  <a:lnTo>
                    <a:pt x="1008" y="972"/>
                  </a:lnTo>
                  <a:lnTo>
                    <a:pt x="984" y="972"/>
                  </a:lnTo>
                  <a:lnTo>
                    <a:pt x="978" y="978"/>
                  </a:lnTo>
                  <a:lnTo>
                    <a:pt x="972" y="978"/>
                  </a:lnTo>
                  <a:lnTo>
                    <a:pt x="960" y="990"/>
                  </a:lnTo>
                  <a:lnTo>
                    <a:pt x="954" y="996"/>
                  </a:lnTo>
                  <a:lnTo>
                    <a:pt x="948" y="1002"/>
                  </a:lnTo>
                  <a:lnTo>
                    <a:pt x="954" y="1014"/>
                  </a:lnTo>
                  <a:lnTo>
                    <a:pt x="948" y="1038"/>
                  </a:lnTo>
                  <a:lnTo>
                    <a:pt x="936" y="1032"/>
                  </a:lnTo>
                  <a:lnTo>
                    <a:pt x="930" y="1020"/>
                  </a:lnTo>
                  <a:lnTo>
                    <a:pt x="924" y="1020"/>
                  </a:lnTo>
                  <a:lnTo>
                    <a:pt x="912" y="1014"/>
                  </a:lnTo>
                  <a:lnTo>
                    <a:pt x="894" y="1038"/>
                  </a:lnTo>
                  <a:lnTo>
                    <a:pt x="882" y="1038"/>
                  </a:lnTo>
                  <a:lnTo>
                    <a:pt x="876" y="1044"/>
                  </a:lnTo>
                  <a:lnTo>
                    <a:pt x="870" y="1050"/>
                  </a:lnTo>
                  <a:lnTo>
                    <a:pt x="876" y="1056"/>
                  </a:lnTo>
                  <a:lnTo>
                    <a:pt x="882" y="1062"/>
                  </a:lnTo>
                  <a:lnTo>
                    <a:pt x="888" y="1068"/>
                  </a:lnTo>
                  <a:lnTo>
                    <a:pt x="894" y="1074"/>
                  </a:lnTo>
                  <a:lnTo>
                    <a:pt x="888" y="1074"/>
                  </a:lnTo>
                  <a:lnTo>
                    <a:pt x="882" y="1074"/>
                  </a:lnTo>
                  <a:lnTo>
                    <a:pt x="876" y="1074"/>
                  </a:lnTo>
                  <a:lnTo>
                    <a:pt x="870" y="1062"/>
                  </a:lnTo>
                  <a:lnTo>
                    <a:pt x="864" y="1062"/>
                  </a:lnTo>
                  <a:lnTo>
                    <a:pt x="858" y="1044"/>
                  </a:lnTo>
                  <a:lnTo>
                    <a:pt x="852" y="1044"/>
                  </a:lnTo>
                  <a:lnTo>
                    <a:pt x="852" y="1050"/>
                  </a:lnTo>
                  <a:lnTo>
                    <a:pt x="816" y="1044"/>
                  </a:lnTo>
                  <a:lnTo>
                    <a:pt x="810" y="1050"/>
                  </a:lnTo>
                  <a:lnTo>
                    <a:pt x="810" y="1062"/>
                  </a:lnTo>
                  <a:lnTo>
                    <a:pt x="798" y="1062"/>
                  </a:lnTo>
                  <a:lnTo>
                    <a:pt x="798" y="1056"/>
                  </a:lnTo>
                  <a:lnTo>
                    <a:pt x="786" y="1056"/>
                  </a:lnTo>
                  <a:lnTo>
                    <a:pt x="786" y="1038"/>
                  </a:lnTo>
                  <a:lnTo>
                    <a:pt x="780" y="1038"/>
                  </a:lnTo>
                  <a:lnTo>
                    <a:pt x="768" y="1038"/>
                  </a:lnTo>
                  <a:lnTo>
                    <a:pt x="756" y="1044"/>
                  </a:lnTo>
                  <a:lnTo>
                    <a:pt x="744" y="1056"/>
                  </a:lnTo>
                  <a:lnTo>
                    <a:pt x="768" y="1104"/>
                  </a:lnTo>
                  <a:lnTo>
                    <a:pt x="762" y="1104"/>
                  </a:lnTo>
                  <a:lnTo>
                    <a:pt x="762" y="1110"/>
                  </a:lnTo>
                  <a:lnTo>
                    <a:pt x="756" y="1110"/>
                  </a:lnTo>
                  <a:lnTo>
                    <a:pt x="756" y="1116"/>
                  </a:lnTo>
                  <a:lnTo>
                    <a:pt x="756" y="1122"/>
                  </a:lnTo>
                  <a:lnTo>
                    <a:pt x="762" y="1122"/>
                  </a:lnTo>
                  <a:lnTo>
                    <a:pt x="762" y="1128"/>
                  </a:lnTo>
                  <a:lnTo>
                    <a:pt x="762" y="1152"/>
                  </a:lnTo>
                  <a:lnTo>
                    <a:pt x="732" y="1158"/>
                  </a:lnTo>
                  <a:lnTo>
                    <a:pt x="732" y="1164"/>
                  </a:lnTo>
                  <a:lnTo>
                    <a:pt x="702" y="1164"/>
                  </a:lnTo>
                  <a:lnTo>
                    <a:pt x="702" y="1158"/>
                  </a:lnTo>
                  <a:lnTo>
                    <a:pt x="696" y="1158"/>
                  </a:lnTo>
                  <a:lnTo>
                    <a:pt x="690" y="1158"/>
                  </a:lnTo>
                  <a:lnTo>
                    <a:pt x="690" y="1152"/>
                  </a:lnTo>
                  <a:lnTo>
                    <a:pt x="684" y="1152"/>
                  </a:lnTo>
                  <a:lnTo>
                    <a:pt x="660" y="1134"/>
                  </a:lnTo>
                  <a:lnTo>
                    <a:pt x="648" y="1146"/>
                  </a:lnTo>
                  <a:lnTo>
                    <a:pt x="642" y="1140"/>
                  </a:lnTo>
                  <a:lnTo>
                    <a:pt x="636" y="1152"/>
                  </a:lnTo>
                  <a:lnTo>
                    <a:pt x="648" y="1164"/>
                  </a:lnTo>
                  <a:lnTo>
                    <a:pt x="624" y="1188"/>
                  </a:lnTo>
                  <a:lnTo>
                    <a:pt x="630" y="1194"/>
                  </a:lnTo>
                  <a:lnTo>
                    <a:pt x="606" y="1194"/>
                  </a:lnTo>
                  <a:lnTo>
                    <a:pt x="600" y="1200"/>
                  </a:lnTo>
                  <a:lnTo>
                    <a:pt x="588" y="1212"/>
                  </a:lnTo>
                  <a:lnTo>
                    <a:pt x="582" y="1206"/>
                  </a:lnTo>
                  <a:lnTo>
                    <a:pt x="576" y="1200"/>
                  </a:lnTo>
                  <a:lnTo>
                    <a:pt x="588" y="1176"/>
                  </a:lnTo>
                  <a:lnTo>
                    <a:pt x="594" y="1176"/>
                  </a:lnTo>
                  <a:lnTo>
                    <a:pt x="576" y="1164"/>
                  </a:lnTo>
                  <a:lnTo>
                    <a:pt x="570" y="1158"/>
                  </a:lnTo>
                  <a:lnTo>
                    <a:pt x="564" y="1152"/>
                  </a:lnTo>
                  <a:lnTo>
                    <a:pt x="570" y="1146"/>
                  </a:lnTo>
                  <a:lnTo>
                    <a:pt x="570" y="1140"/>
                  </a:lnTo>
                  <a:lnTo>
                    <a:pt x="576" y="1128"/>
                  </a:lnTo>
                  <a:lnTo>
                    <a:pt x="570" y="1122"/>
                  </a:lnTo>
                  <a:lnTo>
                    <a:pt x="564" y="1122"/>
                  </a:lnTo>
                  <a:lnTo>
                    <a:pt x="546" y="1116"/>
                  </a:lnTo>
                  <a:lnTo>
                    <a:pt x="522" y="1092"/>
                  </a:lnTo>
                  <a:lnTo>
                    <a:pt x="522" y="1086"/>
                  </a:lnTo>
                  <a:lnTo>
                    <a:pt x="528" y="1074"/>
                  </a:lnTo>
                  <a:lnTo>
                    <a:pt x="522" y="1068"/>
                  </a:lnTo>
                  <a:lnTo>
                    <a:pt x="528" y="1062"/>
                  </a:lnTo>
                  <a:lnTo>
                    <a:pt x="522" y="1056"/>
                  </a:lnTo>
                  <a:lnTo>
                    <a:pt x="522" y="1044"/>
                  </a:lnTo>
                  <a:lnTo>
                    <a:pt x="510" y="1038"/>
                  </a:lnTo>
                  <a:lnTo>
                    <a:pt x="504" y="1038"/>
                  </a:lnTo>
                  <a:lnTo>
                    <a:pt x="492" y="1038"/>
                  </a:lnTo>
                  <a:lnTo>
                    <a:pt x="492" y="1032"/>
                  </a:lnTo>
                  <a:lnTo>
                    <a:pt x="492" y="1026"/>
                  </a:lnTo>
                  <a:lnTo>
                    <a:pt x="486" y="1020"/>
                  </a:lnTo>
                  <a:lnTo>
                    <a:pt x="474" y="1008"/>
                  </a:lnTo>
                  <a:lnTo>
                    <a:pt x="480" y="1002"/>
                  </a:lnTo>
                  <a:lnTo>
                    <a:pt x="468" y="990"/>
                  </a:lnTo>
                  <a:lnTo>
                    <a:pt x="480" y="972"/>
                  </a:lnTo>
                  <a:lnTo>
                    <a:pt x="468" y="966"/>
                  </a:lnTo>
                  <a:lnTo>
                    <a:pt x="462" y="960"/>
                  </a:lnTo>
                  <a:lnTo>
                    <a:pt x="468" y="948"/>
                  </a:lnTo>
                  <a:lnTo>
                    <a:pt x="462" y="948"/>
                  </a:lnTo>
                  <a:lnTo>
                    <a:pt x="456" y="930"/>
                  </a:lnTo>
                  <a:lnTo>
                    <a:pt x="450" y="924"/>
                  </a:lnTo>
                  <a:lnTo>
                    <a:pt x="444" y="924"/>
                  </a:lnTo>
                  <a:lnTo>
                    <a:pt x="444" y="930"/>
                  </a:lnTo>
                  <a:lnTo>
                    <a:pt x="438" y="930"/>
                  </a:lnTo>
                  <a:lnTo>
                    <a:pt x="432" y="936"/>
                  </a:lnTo>
                  <a:lnTo>
                    <a:pt x="420" y="936"/>
                  </a:lnTo>
                  <a:lnTo>
                    <a:pt x="420" y="942"/>
                  </a:lnTo>
                  <a:lnTo>
                    <a:pt x="408" y="948"/>
                  </a:lnTo>
                  <a:lnTo>
                    <a:pt x="396" y="948"/>
                  </a:lnTo>
                  <a:lnTo>
                    <a:pt x="396" y="954"/>
                  </a:lnTo>
                  <a:lnTo>
                    <a:pt x="390" y="954"/>
                  </a:lnTo>
                  <a:lnTo>
                    <a:pt x="384" y="954"/>
                  </a:lnTo>
                  <a:lnTo>
                    <a:pt x="384" y="948"/>
                  </a:lnTo>
                  <a:lnTo>
                    <a:pt x="384" y="942"/>
                  </a:lnTo>
                  <a:lnTo>
                    <a:pt x="378" y="942"/>
                  </a:lnTo>
                  <a:lnTo>
                    <a:pt x="378" y="948"/>
                  </a:lnTo>
                  <a:lnTo>
                    <a:pt x="372" y="942"/>
                  </a:lnTo>
                  <a:lnTo>
                    <a:pt x="366" y="948"/>
                  </a:lnTo>
                  <a:lnTo>
                    <a:pt x="360" y="948"/>
                  </a:lnTo>
                  <a:lnTo>
                    <a:pt x="360" y="942"/>
                  </a:lnTo>
                  <a:lnTo>
                    <a:pt x="348" y="948"/>
                  </a:lnTo>
                  <a:lnTo>
                    <a:pt x="342" y="948"/>
                  </a:lnTo>
                  <a:lnTo>
                    <a:pt x="342" y="936"/>
                  </a:lnTo>
                  <a:lnTo>
                    <a:pt x="336" y="936"/>
                  </a:lnTo>
                  <a:lnTo>
                    <a:pt x="330" y="930"/>
                  </a:lnTo>
                  <a:lnTo>
                    <a:pt x="324" y="930"/>
                  </a:lnTo>
                  <a:lnTo>
                    <a:pt x="318" y="936"/>
                  </a:lnTo>
                  <a:lnTo>
                    <a:pt x="312" y="936"/>
                  </a:lnTo>
                  <a:lnTo>
                    <a:pt x="312" y="930"/>
                  </a:lnTo>
                  <a:lnTo>
                    <a:pt x="312" y="924"/>
                  </a:lnTo>
                  <a:lnTo>
                    <a:pt x="306" y="924"/>
                  </a:lnTo>
                  <a:lnTo>
                    <a:pt x="300" y="924"/>
                  </a:lnTo>
                  <a:lnTo>
                    <a:pt x="294" y="930"/>
                  </a:lnTo>
                  <a:lnTo>
                    <a:pt x="288" y="930"/>
                  </a:lnTo>
                  <a:lnTo>
                    <a:pt x="276" y="930"/>
                  </a:lnTo>
                  <a:lnTo>
                    <a:pt x="270" y="930"/>
                  </a:lnTo>
                  <a:lnTo>
                    <a:pt x="264" y="924"/>
                  </a:lnTo>
                  <a:lnTo>
                    <a:pt x="258" y="930"/>
                  </a:lnTo>
                  <a:lnTo>
                    <a:pt x="252" y="930"/>
                  </a:lnTo>
                  <a:lnTo>
                    <a:pt x="252" y="924"/>
                  </a:lnTo>
                  <a:lnTo>
                    <a:pt x="246" y="918"/>
                  </a:lnTo>
                  <a:lnTo>
                    <a:pt x="246" y="912"/>
                  </a:lnTo>
                  <a:lnTo>
                    <a:pt x="240" y="912"/>
                  </a:lnTo>
                  <a:lnTo>
                    <a:pt x="240" y="906"/>
                  </a:lnTo>
                  <a:lnTo>
                    <a:pt x="234" y="906"/>
                  </a:lnTo>
                  <a:lnTo>
                    <a:pt x="222" y="906"/>
                  </a:lnTo>
                  <a:lnTo>
                    <a:pt x="216" y="900"/>
                  </a:lnTo>
                  <a:lnTo>
                    <a:pt x="210" y="894"/>
                  </a:lnTo>
                  <a:lnTo>
                    <a:pt x="204" y="888"/>
                  </a:lnTo>
                  <a:lnTo>
                    <a:pt x="186" y="876"/>
                  </a:lnTo>
                  <a:lnTo>
                    <a:pt x="168" y="864"/>
                  </a:lnTo>
                  <a:lnTo>
                    <a:pt x="150" y="846"/>
                  </a:lnTo>
                  <a:lnTo>
                    <a:pt x="150" y="840"/>
                  </a:lnTo>
                  <a:lnTo>
                    <a:pt x="144" y="834"/>
                  </a:lnTo>
                  <a:lnTo>
                    <a:pt x="144" y="828"/>
                  </a:lnTo>
                  <a:lnTo>
                    <a:pt x="138" y="822"/>
                  </a:lnTo>
                  <a:lnTo>
                    <a:pt x="138" y="816"/>
                  </a:lnTo>
                  <a:lnTo>
                    <a:pt x="132" y="816"/>
                  </a:lnTo>
                  <a:lnTo>
                    <a:pt x="126" y="816"/>
                  </a:lnTo>
                  <a:lnTo>
                    <a:pt x="120" y="816"/>
                  </a:lnTo>
                  <a:lnTo>
                    <a:pt x="114" y="816"/>
                  </a:lnTo>
                  <a:lnTo>
                    <a:pt x="114" y="810"/>
                  </a:lnTo>
                  <a:lnTo>
                    <a:pt x="108" y="816"/>
                  </a:lnTo>
                  <a:lnTo>
                    <a:pt x="102" y="816"/>
                  </a:lnTo>
                  <a:lnTo>
                    <a:pt x="96" y="816"/>
                  </a:lnTo>
                  <a:lnTo>
                    <a:pt x="96" y="810"/>
                  </a:lnTo>
                  <a:lnTo>
                    <a:pt x="90" y="804"/>
                  </a:lnTo>
                  <a:lnTo>
                    <a:pt x="84" y="804"/>
                  </a:lnTo>
                  <a:lnTo>
                    <a:pt x="78" y="810"/>
                  </a:lnTo>
                  <a:lnTo>
                    <a:pt x="78" y="816"/>
                  </a:lnTo>
                  <a:lnTo>
                    <a:pt x="66" y="828"/>
                  </a:lnTo>
                  <a:lnTo>
                    <a:pt x="60" y="798"/>
                  </a:lnTo>
                  <a:lnTo>
                    <a:pt x="54" y="792"/>
                  </a:lnTo>
                  <a:lnTo>
                    <a:pt x="48" y="762"/>
                  </a:lnTo>
                  <a:lnTo>
                    <a:pt x="54" y="750"/>
                  </a:lnTo>
                  <a:lnTo>
                    <a:pt x="60" y="738"/>
                  </a:lnTo>
                  <a:lnTo>
                    <a:pt x="72" y="738"/>
                  </a:lnTo>
                  <a:lnTo>
                    <a:pt x="72" y="732"/>
                  </a:lnTo>
                  <a:lnTo>
                    <a:pt x="66" y="720"/>
                  </a:lnTo>
                  <a:lnTo>
                    <a:pt x="78" y="714"/>
                  </a:lnTo>
                  <a:lnTo>
                    <a:pt x="90" y="720"/>
                  </a:lnTo>
                  <a:lnTo>
                    <a:pt x="96" y="732"/>
                  </a:lnTo>
                  <a:lnTo>
                    <a:pt x="108" y="732"/>
                  </a:lnTo>
                  <a:lnTo>
                    <a:pt x="120" y="732"/>
                  </a:lnTo>
                  <a:lnTo>
                    <a:pt x="138" y="738"/>
                  </a:lnTo>
                  <a:lnTo>
                    <a:pt x="150" y="738"/>
                  </a:lnTo>
                  <a:lnTo>
                    <a:pt x="156" y="738"/>
                  </a:lnTo>
                  <a:lnTo>
                    <a:pt x="156" y="750"/>
                  </a:lnTo>
                  <a:lnTo>
                    <a:pt x="162" y="744"/>
                  </a:lnTo>
                  <a:lnTo>
                    <a:pt x="168" y="744"/>
                  </a:lnTo>
                  <a:lnTo>
                    <a:pt x="174" y="732"/>
                  </a:lnTo>
                  <a:lnTo>
                    <a:pt x="174" y="720"/>
                  </a:lnTo>
                  <a:lnTo>
                    <a:pt x="186" y="708"/>
                  </a:lnTo>
                  <a:lnTo>
                    <a:pt x="192" y="696"/>
                  </a:lnTo>
                  <a:lnTo>
                    <a:pt x="210" y="672"/>
                  </a:lnTo>
                  <a:lnTo>
                    <a:pt x="198" y="666"/>
                  </a:lnTo>
                  <a:lnTo>
                    <a:pt x="204" y="660"/>
                  </a:lnTo>
                  <a:lnTo>
                    <a:pt x="210" y="648"/>
                  </a:lnTo>
                  <a:lnTo>
                    <a:pt x="198" y="636"/>
                  </a:lnTo>
                  <a:lnTo>
                    <a:pt x="186" y="630"/>
                  </a:lnTo>
                  <a:lnTo>
                    <a:pt x="192" y="606"/>
                  </a:lnTo>
                  <a:lnTo>
                    <a:pt x="228" y="612"/>
                  </a:lnTo>
                  <a:lnTo>
                    <a:pt x="240" y="612"/>
                  </a:lnTo>
                  <a:lnTo>
                    <a:pt x="252" y="618"/>
                  </a:lnTo>
                  <a:lnTo>
                    <a:pt x="258" y="600"/>
                  </a:lnTo>
                  <a:lnTo>
                    <a:pt x="252" y="594"/>
                  </a:lnTo>
                  <a:lnTo>
                    <a:pt x="246" y="594"/>
                  </a:lnTo>
                  <a:lnTo>
                    <a:pt x="234" y="594"/>
                  </a:lnTo>
                  <a:lnTo>
                    <a:pt x="234" y="588"/>
                  </a:lnTo>
                  <a:lnTo>
                    <a:pt x="234" y="582"/>
                  </a:lnTo>
                  <a:lnTo>
                    <a:pt x="228" y="576"/>
                  </a:lnTo>
                  <a:lnTo>
                    <a:pt x="228" y="570"/>
                  </a:lnTo>
                  <a:lnTo>
                    <a:pt x="252" y="570"/>
                  </a:lnTo>
                  <a:lnTo>
                    <a:pt x="252" y="564"/>
                  </a:lnTo>
                  <a:lnTo>
                    <a:pt x="258" y="564"/>
                  </a:lnTo>
                  <a:lnTo>
                    <a:pt x="258" y="558"/>
                  </a:lnTo>
                  <a:lnTo>
                    <a:pt x="234" y="516"/>
                  </a:lnTo>
                  <a:lnTo>
                    <a:pt x="240" y="504"/>
                  </a:lnTo>
                  <a:lnTo>
                    <a:pt x="234" y="498"/>
                  </a:lnTo>
                  <a:lnTo>
                    <a:pt x="222" y="498"/>
                  </a:lnTo>
                  <a:lnTo>
                    <a:pt x="216" y="504"/>
                  </a:lnTo>
                  <a:lnTo>
                    <a:pt x="198" y="504"/>
                  </a:lnTo>
                  <a:lnTo>
                    <a:pt x="192" y="492"/>
                  </a:lnTo>
                  <a:lnTo>
                    <a:pt x="174" y="492"/>
                  </a:lnTo>
                  <a:lnTo>
                    <a:pt x="174" y="486"/>
                  </a:lnTo>
                  <a:lnTo>
                    <a:pt x="162" y="480"/>
                  </a:lnTo>
                  <a:lnTo>
                    <a:pt x="162" y="462"/>
                  </a:lnTo>
                  <a:lnTo>
                    <a:pt x="150" y="456"/>
                  </a:lnTo>
                  <a:lnTo>
                    <a:pt x="150" y="450"/>
                  </a:lnTo>
                  <a:lnTo>
                    <a:pt x="144" y="450"/>
                  </a:lnTo>
                  <a:lnTo>
                    <a:pt x="144" y="444"/>
                  </a:lnTo>
                  <a:lnTo>
                    <a:pt x="144" y="438"/>
                  </a:lnTo>
                  <a:lnTo>
                    <a:pt x="138" y="426"/>
                  </a:lnTo>
                  <a:lnTo>
                    <a:pt x="138" y="420"/>
                  </a:lnTo>
                  <a:lnTo>
                    <a:pt x="144" y="420"/>
                  </a:lnTo>
                  <a:lnTo>
                    <a:pt x="150" y="414"/>
                  </a:lnTo>
                  <a:lnTo>
                    <a:pt x="144" y="402"/>
                  </a:lnTo>
                  <a:lnTo>
                    <a:pt x="138" y="396"/>
                  </a:lnTo>
                  <a:lnTo>
                    <a:pt x="132" y="396"/>
                  </a:lnTo>
                  <a:lnTo>
                    <a:pt x="126" y="390"/>
                  </a:lnTo>
                  <a:lnTo>
                    <a:pt x="114" y="384"/>
                  </a:lnTo>
                  <a:lnTo>
                    <a:pt x="108" y="390"/>
                  </a:lnTo>
                  <a:lnTo>
                    <a:pt x="96" y="384"/>
                  </a:lnTo>
                  <a:lnTo>
                    <a:pt x="84" y="390"/>
                  </a:lnTo>
                  <a:lnTo>
                    <a:pt x="78" y="384"/>
                  </a:lnTo>
                  <a:lnTo>
                    <a:pt x="84" y="372"/>
                  </a:lnTo>
                  <a:lnTo>
                    <a:pt x="90" y="366"/>
                  </a:lnTo>
                  <a:lnTo>
                    <a:pt x="78" y="366"/>
                  </a:lnTo>
                  <a:lnTo>
                    <a:pt x="72" y="366"/>
                  </a:lnTo>
                  <a:lnTo>
                    <a:pt x="66" y="372"/>
                  </a:lnTo>
                  <a:lnTo>
                    <a:pt x="54" y="366"/>
                  </a:lnTo>
                  <a:lnTo>
                    <a:pt x="42" y="366"/>
                  </a:lnTo>
                  <a:lnTo>
                    <a:pt x="36" y="360"/>
                  </a:lnTo>
                  <a:lnTo>
                    <a:pt x="24" y="336"/>
                  </a:lnTo>
                  <a:lnTo>
                    <a:pt x="18" y="336"/>
                  </a:lnTo>
                  <a:lnTo>
                    <a:pt x="12" y="330"/>
                  </a:lnTo>
                  <a:lnTo>
                    <a:pt x="0" y="330"/>
                  </a:lnTo>
                  <a:lnTo>
                    <a:pt x="6" y="324"/>
                  </a:lnTo>
                  <a:lnTo>
                    <a:pt x="6" y="318"/>
                  </a:lnTo>
                  <a:lnTo>
                    <a:pt x="6" y="312"/>
                  </a:lnTo>
                  <a:lnTo>
                    <a:pt x="0" y="300"/>
                  </a:lnTo>
                  <a:lnTo>
                    <a:pt x="6" y="288"/>
                  </a:lnTo>
                  <a:lnTo>
                    <a:pt x="12" y="282"/>
                  </a:lnTo>
                  <a:lnTo>
                    <a:pt x="42" y="240"/>
                  </a:lnTo>
                  <a:lnTo>
                    <a:pt x="30" y="228"/>
                  </a:lnTo>
                  <a:lnTo>
                    <a:pt x="30" y="210"/>
                  </a:lnTo>
                  <a:lnTo>
                    <a:pt x="36" y="210"/>
                  </a:lnTo>
                  <a:lnTo>
                    <a:pt x="36" y="198"/>
                  </a:lnTo>
                  <a:lnTo>
                    <a:pt x="48" y="192"/>
                  </a:lnTo>
                  <a:lnTo>
                    <a:pt x="42" y="174"/>
                  </a:lnTo>
                  <a:lnTo>
                    <a:pt x="54" y="174"/>
                  </a:lnTo>
                  <a:lnTo>
                    <a:pt x="66" y="174"/>
                  </a:lnTo>
                  <a:lnTo>
                    <a:pt x="66" y="186"/>
                  </a:lnTo>
                  <a:lnTo>
                    <a:pt x="72" y="186"/>
                  </a:lnTo>
                  <a:lnTo>
                    <a:pt x="90" y="168"/>
                  </a:lnTo>
                  <a:lnTo>
                    <a:pt x="84" y="162"/>
                  </a:lnTo>
                  <a:lnTo>
                    <a:pt x="90" y="156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62"/>
                  </a:lnTo>
                  <a:lnTo>
                    <a:pt x="126" y="144"/>
                  </a:lnTo>
                  <a:lnTo>
                    <a:pt x="138" y="150"/>
                  </a:lnTo>
                  <a:lnTo>
                    <a:pt x="138" y="144"/>
                  </a:lnTo>
                  <a:lnTo>
                    <a:pt x="144" y="144"/>
                  </a:lnTo>
                  <a:lnTo>
                    <a:pt x="150" y="150"/>
                  </a:lnTo>
                  <a:lnTo>
                    <a:pt x="156" y="144"/>
                  </a:lnTo>
                  <a:lnTo>
                    <a:pt x="168" y="150"/>
                  </a:lnTo>
                  <a:lnTo>
                    <a:pt x="168" y="138"/>
                  </a:lnTo>
                  <a:lnTo>
                    <a:pt x="168" y="126"/>
                  </a:lnTo>
                  <a:lnTo>
                    <a:pt x="180" y="126"/>
                  </a:lnTo>
                  <a:lnTo>
                    <a:pt x="192" y="120"/>
                  </a:lnTo>
                  <a:lnTo>
                    <a:pt x="180" y="108"/>
                  </a:lnTo>
                  <a:lnTo>
                    <a:pt x="192" y="90"/>
                  </a:lnTo>
                  <a:lnTo>
                    <a:pt x="210" y="108"/>
                  </a:lnTo>
                  <a:lnTo>
                    <a:pt x="216" y="102"/>
                  </a:lnTo>
                  <a:lnTo>
                    <a:pt x="210" y="96"/>
                  </a:lnTo>
                  <a:lnTo>
                    <a:pt x="222" y="96"/>
                  </a:lnTo>
                  <a:lnTo>
                    <a:pt x="228" y="84"/>
                  </a:lnTo>
                  <a:lnTo>
                    <a:pt x="240" y="90"/>
                  </a:lnTo>
                  <a:lnTo>
                    <a:pt x="258" y="114"/>
                  </a:lnTo>
                  <a:lnTo>
                    <a:pt x="264" y="114"/>
                  </a:lnTo>
                  <a:lnTo>
                    <a:pt x="276" y="102"/>
                  </a:lnTo>
                  <a:lnTo>
                    <a:pt x="270" y="96"/>
                  </a:lnTo>
                  <a:lnTo>
                    <a:pt x="282" y="90"/>
                  </a:lnTo>
                  <a:lnTo>
                    <a:pt x="288" y="90"/>
                  </a:lnTo>
                  <a:lnTo>
                    <a:pt x="300" y="84"/>
                  </a:lnTo>
                  <a:lnTo>
                    <a:pt x="306" y="84"/>
                  </a:lnTo>
                  <a:lnTo>
                    <a:pt x="312" y="96"/>
                  </a:lnTo>
                  <a:lnTo>
                    <a:pt x="318" y="96"/>
                  </a:lnTo>
                  <a:lnTo>
                    <a:pt x="324" y="96"/>
                  </a:lnTo>
                  <a:lnTo>
                    <a:pt x="330" y="84"/>
                  </a:lnTo>
                  <a:lnTo>
                    <a:pt x="336" y="84"/>
                  </a:lnTo>
                  <a:lnTo>
                    <a:pt x="336" y="78"/>
                  </a:lnTo>
                  <a:lnTo>
                    <a:pt x="330" y="72"/>
                  </a:lnTo>
                  <a:lnTo>
                    <a:pt x="330" y="78"/>
                  </a:lnTo>
                  <a:lnTo>
                    <a:pt x="324" y="72"/>
                  </a:lnTo>
                  <a:lnTo>
                    <a:pt x="336" y="54"/>
                  </a:lnTo>
                  <a:lnTo>
                    <a:pt x="336" y="60"/>
                  </a:lnTo>
                  <a:lnTo>
                    <a:pt x="342" y="60"/>
                  </a:lnTo>
                  <a:lnTo>
                    <a:pt x="348" y="54"/>
                  </a:lnTo>
                  <a:lnTo>
                    <a:pt x="354" y="54"/>
                  </a:lnTo>
                  <a:lnTo>
                    <a:pt x="360" y="48"/>
                  </a:lnTo>
                  <a:lnTo>
                    <a:pt x="366" y="48"/>
                  </a:lnTo>
                  <a:lnTo>
                    <a:pt x="372" y="42"/>
                  </a:lnTo>
                  <a:lnTo>
                    <a:pt x="378" y="36"/>
                  </a:lnTo>
                  <a:lnTo>
                    <a:pt x="384" y="30"/>
                  </a:lnTo>
                  <a:lnTo>
                    <a:pt x="390" y="24"/>
                  </a:lnTo>
                  <a:lnTo>
                    <a:pt x="390" y="18"/>
                  </a:lnTo>
                  <a:lnTo>
                    <a:pt x="390" y="12"/>
                  </a:lnTo>
                  <a:lnTo>
                    <a:pt x="396" y="12"/>
                  </a:lnTo>
                  <a:lnTo>
                    <a:pt x="402" y="12"/>
                  </a:lnTo>
                  <a:lnTo>
                    <a:pt x="408" y="12"/>
                  </a:lnTo>
                  <a:lnTo>
                    <a:pt x="420" y="12"/>
                  </a:lnTo>
                  <a:lnTo>
                    <a:pt x="456" y="6"/>
                  </a:lnTo>
                  <a:lnTo>
                    <a:pt x="462" y="6"/>
                  </a:lnTo>
                  <a:lnTo>
                    <a:pt x="486" y="0"/>
                  </a:lnTo>
                  <a:lnTo>
                    <a:pt x="492" y="0"/>
                  </a:lnTo>
                  <a:lnTo>
                    <a:pt x="498" y="0"/>
                  </a:lnTo>
                  <a:lnTo>
                    <a:pt x="516" y="0"/>
                  </a:lnTo>
                  <a:lnTo>
                    <a:pt x="522" y="6"/>
                  </a:lnTo>
                  <a:lnTo>
                    <a:pt x="528" y="6"/>
                  </a:lnTo>
                  <a:lnTo>
                    <a:pt x="540" y="12"/>
                  </a:lnTo>
                  <a:lnTo>
                    <a:pt x="540" y="18"/>
                  </a:lnTo>
                  <a:lnTo>
                    <a:pt x="546" y="18"/>
                  </a:lnTo>
                  <a:lnTo>
                    <a:pt x="558" y="18"/>
                  </a:lnTo>
                  <a:lnTo>
                    <a:pt x="558" y="24"/>
                  </a:lnTo>
                  <a:lnTo>
                    <a:pt x="558" y="30"/>
                  </a:lnTo>
                  <a:lnTo>
                    <a:pt x="558" y="42"/>
                  </a:lnTo>
                  <a:lnTo>
                    <a:pt x="570" y="54"/>
                  </a:lnTo>
                  <a:lnTo>
                    <a:pt x="576" y="54"/>
                  </a:lnTo>
                  <a:lnTo>
                    <a:pt x="582" y="60"/>
                  </a:lnTo>
                  <a:lnTo>
                    <a:pt x="588" y="66"/>
                  </a:lnTo>
                  <a:lnTo>
                    <a:pt x="588" y="72"/>
                  </a:lnTo>
                  <a:lnTo>
                    <a:pt x="588" y="78"/>
                  </a:lnTo>
                  <a:lnTo>
                    <a:pt x="588" y="96"/>
                  </a:lnTo>
                  <a:lnTo>
                    <a:pt x="594" y="102"/>
                  </a:lnTo>
                  <a:lnTo>
                    <a:pt x="612" y="102"/>
                  </a:lnTo>
                  <a:lnTo>
                    <a:pt x="618" y="96"/>
                  </a:lnTo>
                  <a:lnTo>
                    <a:pt x="636" y="84"/>
                  </a:lnTo>
                  <a:lnTo>
                    <a:pt x="642" y="78"/>
                  </a:lnTo>
                  <a:lnTo>
                    <a:pt x="648" y="78"/>
                  </a:lnTo>
                  <a:lnTo>
                    <a:pt x="678" y="96"/>
                  </a:lnTo>
                  <a:lnTo>
                    <a:pt x="684" y="102"/>
                  </a:lnTo>
                  <a:lnTo>
                    <a:pt x="708" y="96"/>
                  </a:lnTo>
                  <a:lnTo>
                    <a:pt x="708" y="102"/>
                  </a:lnTo>
                  <a:lnTo>
                    <a:pt x="702" y="108"/>
                  </a:lnTo>
                  <a:lnTo>
                    <a:pt x="696" y="114"/>
                  </a:lnTo>
                  <a:lnTo>
                    <a:pt x="696" y="120"/>
                  </a:lnTo>
                  <a:lnTo>
                    <a:pt x="702" y="132"/>
                  </a:lnTo>
                  <a:lnTo>
                    <a:pt x="702" y="138"/>
                  </a:lnTo>
                  <a:lnTo>
                    <a:pt x="708" y="138"/>
                  </a:lnTo>
                  <a:lnTo>
                    <a:pt x="714" y="144"/>
                  </a:lnTo>
                  <a:lnTo>
                    <a:pt x="726" y="144"/>
                  </a:lnTo>
                  <a:lnTo>
                    <a:pt x="732" y="138"/>
                  </a:lnTo>
                  <a:lnTo>
                    <a:pt x="738" y="126"/>
                  </a:lnTo>
                  <a:lnTo>
                    <a:pt x="744" y="120"/>
                  </a:lnTo>
                  <a:lnTo>
                    <a:pt x="756" y="108"/>
                  </a:lnTo>
                  <a:lnTo>
                    <a:pt x="762" y="102"/>
                  </a:lnTo>
                  <a:lnTo>
                    <a:pt x="768" y="102"/>
                  </a:lnTo>
                  <a:lnTo>
                    <a:pt x="786" y="90"/>
                  </a:lnTo>
                  <a:lnTo>
                    <a:pt x="804" y="84"/>
                  </a:lnTo>
                  <a:lnTo>
                    <a:pt x="816" y="78"/>
                  </a:lnTo>
                  <a:lnTo>
                    <a:pt x="840" y="66"/>
                  </a:lnTo>
                  <a:lnTo>
                    <a:pt x="846" y="66"/>
                  </a:lnTo>
                  <a:lnTo>
                    <a:pt x="852" y="66"/>
                  </a:lnTo>
                  <a:lnTo>
                    <a:pt x="864" y="66"/>
                  </a:lnTo>
                  <a:lnTo>
                    <a:pt x="870" y="66"/>
                  </a:lnTo>
                  <a:lnTo>
                    <a:pt x="876" y="66"/>
                  </a:lnTo>
                  <a:lnTo>
                    <a:pt x="900" y="66"/>
                  </a:lnTo>
                  <a:lnTo>
                    <a:pt x="906" y="66"/>
                  </a:lnTo>
                  <a:lnTo>
                    <a:pt x="918" y="66"/>
                  </a:lnTo>
                  <a:lnTo>
                    <a:pt x="936" y="66"/>
                  </a:lnTo>
                  <a:lnTo>
                    <a:pt x="942" y="66"/>
                  </a:lnTo>
                  <a:lnTo>
                    <a:pt x="948" y="60"/>
                  </a:lnTo>
                  <a:lnTo>
                    <a:pt x="954" y="60"/>
                  </a:lnTo>
                  <a:lnTo>
                    <a:pt x="978" y="48"/>
                  </a:lnTo>
                  <a:lnTo>
                    <a:pt x="984" y="42"/>
                  </a:lnTo>
                  <a:lnTo>
                    <a:pt x="996" y="36"/>
                  </a:lnTo>
                  <a:lnTo>
                    <a:pt x="1002" y="30"/>
                  </a:lnTo>
                  <a:lnTo>
                    <a:pt x="1002" y="24"/>
                  </a:lnTo>
                  <a:lnTo>
                    <a:pt x="1008" y="18"/>
                  </a:lnTo>
                  <a:lnTo>
                    <a:pt x="1020" y="18"/>
                  </a:lnTo>
                  <a:lnTo>
                    <a:pt x="1026" y="24"/>
                  </a:lnTo>
                  <a:lnTo>
                    <a:pt x="1032" y="24"/>
                  </a:lnTo>
                  <a:lnTo>
                    <a:pt x="1038" y="24"/>
                  </a:lnTo>
                  <a:lnTo>
                    <a:pt x="1050" y="18"/>
                  </a:lnTo>
                  <a:lnTo>
                    <a:pt x="1056" y="12"/>
                  </a:lnTo>
                  <a:lnTo>
                    <a:pt x="1062" y="12"/>
                  </a:lnTo>
                  <a:lnTo>
                    <a:pt x="1068" y="6"/>
                  </a:lnTo>
                  <a:lnTo>
                    <a:pt x="1068" y="12"/>
                  </a:lnTo>
                  <a:lnTo>
                    <a:pt x="1074" y="18"/>
                  </a:lnTo>
                  <a:lnTo>
                    <a:pt x="1068" y="18"/>
                  </a:lnTo>
                  <a:lnTo>
                    <a:pt x="1068" y="24"/>
                  </a:lnTo>
                  <a:lnTo>
                    <a:pt x="1062" y="36"/>
                  </a:lnTo>
                  <a:lnTo>
                    <a:pt x="1062" y="42"/>
                  </a:lnTo>
                  <a:lnTo>
                    <a:pt x="1068" y="54"/>
                  </a:lnTo>
                  <a:lnTo>
                    <a:pt x="1068" y="60"/>
                  </a:lnTo>
                  <a:lnTo>
                    <a:pt x="1074" y="66"/>
                  </a:lnTo>
                  <a:lnTo>
                    <a:pt x="1074" y="72"/>
                  </a:lnTo>
                  <a:lnTo>
                    <a:pt x="1086" y="78"/>
                  </a:lnTo>
                  <a:lnTo>
                    <a:pt x="1098" y="84"/>
                  </a:lnTo>
                  <a:lnTo>
                    <a:pt x="1104" y="84"/>
                  </a:lnTo>
                  <a:lnTo>
                    <a:pt x="1110" y="90"/>
                  </a:lnTo>
                  <a:lnTo>
                    <a:pt x="1122" y="96"/>
                  </a:lnTo>
                  <a:lnTo>
                    <a:pt x="1128" y="96"/>
                  </a:lnTo>
                  <a:lnTo>
                    <a:pt x="1134" y="96"/>
                  </a:lnTo>
                  <a:lnTo>
                    <a:pt x="1134" y="102"/>
                  </a:lnTo>
                  <a:lnTo>
                    <a:pt x="1134" y="108"/>
                  </a:lnTo>
                  <a:lnTo>
                    <a:pt x="1134" y="126"/>
                  </a:lnTo>
                  <a:lnTo>
                    <a:pt x="1128" y="132"/>
                  </a:lnTo>
                  <a:lnTo>
                    <a:pt x="1128" y="138"/>
                  </a:lnTo>
                  <a:lnTo>
                    <a:pt x="1128" y="144"/>
                  </a:lnTo>
                  <a:lnTo>
                    <a:pt x="1122" y="150"/>
                  </a:lnTo>
                  <a:lnTo>
                    <a:pt x="1128" y="150"/>
                  </a:lnTo>
                  <a:lnTo>
                    <a:pt x="1134" y="162"/>
                  </a:lnTo>
                  <a:lnTo>
                    <a:pt x="1134" y="168"/>
                  </a:lnTo>
                  <a:lnTo>
                    <a:pt x="1134" y="180"/>
                  </a:lnTo>
                  <a:lnTo>
                    <a:pt x="1158" y="204"/>
                  </a:lnTo>
                  <a:lnTo>
                    <a:pt x="1170" y="216"/>
                  </a:lnTo>
                  <a:lnTo>
                    <a:pt x="1182" y="234"/>
                  </a:lnTo>
                  <a:lnTo>
                    <a:pt x="1194" y="234"/>
                  </a:lnTo>
                  <a:lnTo>
                    <a:pt x="1224" y="252"/>
                  </a:lnTo>
                  <a:lnTo>
                    <a:pt x="1224" y="258"/>
                  </a:lnTo>
                  <a:lnTo>
                    <a:pt x="1230" y="258"/>
                  </a:lnTo>
                  <a:lnTo>
                    <a:pt x="1242" y="258"/>
                  </a:lnTo>
                  <a:lnTo>
                    <a:pt x="1242" y="264"/>
                  </a:lnTo>
                  <a:lnTo>
                    <a:pt x="1254" y="282"/>
                  </a:lnTo>
                  <a:lnTo>
                    <a:pt x="1260" y="288"/>
                  </a:lnTo>
                  <a:lnTo>
                    <a:pt x="1266" y="300"/>
                  </a:lnTo>
                  <a:lnTo>
                    <a:pt x="1272" y="306"/>
                  </a:lnTo>
                  <a:lnTo>
                    <a:pt x="1278" y="306"/>
                  </a:lnTo>
                  <a:lnTo>
                    <a:pt x="1278" y="312"/>
                  </a:lnTo>
                  <a:lnTo>
                    <a:pt x="1284" y="312"/>
                  </a:lnTo>
                  <a:lnTo>
                    <a:pt x="1284" y="324"/>
                  </a:lnTo>
                  <a:lnTo>
                    <a:pt x="1290" y="324"/>
                  </a:lnTo>
                  <a:lnTo>
                    <a:pt x="1296" y="336"/>
                  </a:lnTo>
                  <a:close/>
                </a:path>
              </a:pathLst>
            </a:custGeom>
            <a:solidFill>
              <a:srgbClr val="9BBB59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0" name="Freeform 29"/>
            <p:cNvSpPr>
              <a:spLocks/>
            </p:cNvSpPr>
            <p:nvPr/>
          </p:nvSpPr>
          <p:spPr bwMode="gray">
            <a:xfrm>
              <a:off x="7262055" y="1379566"/>
              <a:ext cx="916785" cy="1203527"/>
            </a:xfrm>
            <a:custGeom>
              <a:avLst/>
              <a:gdLst>
                <a:gd name="T0" fmla="*/ 401834 w 1116"/>
                <a:gd name="T1" fmla="*/ 495251 h 1464"/>
                <a:gd name="T2" fmla="*/ 368347 w 1116"/>
                <a:gd name="T3" fmla="*/ 504215 h 1464"/>
                <a:gd name="T4" fmla="*/ 341559 w 1116"/>
                <a:gd name="T5" fmla="*/ 519901 h 1464"/>
                <a:gd name="T6" fmla="*/ 305840 w 1116"/>
                <a:gd name="T7" fmla="*/ 528865 h 1464"/>
                <a:gd name="T8" fmla="*/ 274586 w 1116"/>
                <a:gd name="T9" fmla="*/ 535588 h 1464"/>
                <a:gd name="T10" fmla="*/ 261192 w 1116"/>
                <a:gd name="T11" fmla="*/ 542310 h 1464"/>
                <a:gd name="T12" fmla="*/ 238867 w 1116"/>
                <a:gd name="T13" fmla="*/ 531106 h 1464"/>
                <a:gd name="T14" fmla="*/ 241100 w 1116"/>
                <a:gd name="T15" fmla="*/ 517660 h 1464"/>
                <a:gd name="T16" fmla="*/ 216544 w 1116"/>
                <a:gd name="T17" fmla="*/ 488528 h 1464"/>
                <a:gd name="T18" fmla="*/ 191987 w 1116"/>
                <a:gd name="T19" fmla="*/ 445950 h 1464"/>
                <a:gd name="T20" fmla="*/ 154036 w 1116"/>
                <a:gd name="T21" fmla="*/ 443709 h 1464"/>
                <a:gd name="T22" fmla="*/ 133945 w 1116"/>
                <a:gd name="T23" fmla="*/ 457155 h 1464"/>
                <a:gd name="T24" fmla="*/ 89296 w 1116"/>
                <a:gd name="T25" fmla="*/ 459396 h 1464"/>
                <a:gd name="T26" fmla="*/ 60275 w 1116"/>
                <a:gd name="T27" fmla="*/ 450432 h 1464"/>
                <a:gd name="T28" fmla="*/ 31253 w 1116"/>
                <a:gd name="T29" fmla="*/ 452672 h 1464"/>
                <a:gd name="T30" fmla="*/ 29021 w 1116"/>
                <a:gd name="T31" fmla="*/ 432504 h 1464"/>
                <a:gd name="T32" fmla="*/ 35719 w 1116"/>
                <a:gd name="T33" fmla="*/ 401130 h 1464"/>
                <a:gd name="T34" fmla="*/ 31253 w 1116"/>
                <a:gd name="T35" fmla="*/ 374239 h 1464"/>
                <a:gd name="T36" fmla="*/ 40183 w 1116"/>
                <a:gd name="T37" fmla="*/ 354070 h 1464"/>
                <a:gd name="T38" fmla="*/ 24557 w 1116"/>
                <a:gd name="T39" fmla="*/ 333902 h 1464"/>
                <a:gd name="T40" fmla="*/ 13394 w 1116"/>
                <a:gd name="T41" fmla="*/ 313733 h 1464"/>
                <a:gd name="T42" fmla="*/ 15627 w 1116"/>
                <a:gd name="T43" fmla="*/ 282360 h 1464"/>
                <a:gd name="T44" fmla="*/ 17859 w 1116"/>
                <a:gd name="T45" fmla="*/ 257710 h 1464"/>
                <a:gd name="T46" fmla="*/ 15627 w 1116"/>
                <a:gd name="T47" fmla="*/ 237541 h 1464"/>
                <a:gd name="T48" fmla="*/ 24557 w 1116"/>
                <a:gd name="T49" fmla="*/ 239782 h 1464"/>
                <a:gd name="T50" fmla="*/ 40183 w 1116"/>
                <a:gd name="T51" fmla="*/ 206168 h 1464"/>
                <a:gd name="T52" fmla="*/ 35719 w 1116"/>
                <a:gd name="T53" fmla="*/ 188240 h 1464"/>
                <a:gd name="T54" fmla="*/ 31253 w 1116"/>
                <a:gd name="T55" fmla="*/ 156867 h 1464"/>
                <a:gd name="T56" fmla="*/ 31253 w 1116"/>
                <a:gd name="T57" fmla="*/ 132216 h 1464"/>
                <a:gd name="T58" fmla="*/ 49113 w 1116"/>
                <a:gd name="T59" fmla="*/ 109807 h 1464"/>
                <a:gd name="T60" fmla="*/ 69204 w 1116"/>
                <a:gd name="T61" fmla="*/ 98602 h 1464"/>
                <a:gd name="T62" fmla="*/ 66972 w 1116"/>
                <a:gd name="T63" fmla="*/ 78434 h 1464"/>
                <a:gd name="T64" fmla="*/ 71437 w 1116"/>
                <a:gd name="T65" fmla="*/ 60506 h 1464"/>
                <a:gd name="T66" fmla="*/ 58043 w 1116"/>
                <a:gd name="T67" fmla="*/ 35856 h 1464"/>
                <a:gd name="T68" fmla="*/ 71437 w 1116"/>
                <a:gd name="T69" fmla="*/ 11205 h 1464"/>
                <a:gd name="T70" fmla="*/ 87064 w 1116"/>
                <a:gd name="T71" fmla="*/ 4482 h 1464"/>
                <a:gd name="T72" fmla="*/ 102691 w 1116"/>
                <a:gd name="T73" fmla="*/ 6723 h 1464"/>
                <a:gd name="T74" fmla="*/ 136177 w 1116"/>
                <a:gd name="T75" fmla="*/ 4482 h 1464"/>
                <a:gd name="T76" fmla="*/ 154036 w 1116"/>
                <a:gd name="T77" fmla="*/ 31373 h 1464"/>
                <a:gd name="T78" fmla="*/ 174128 w 1116"/>
                <a:gd name="T79" fmla="*/ 51542 h 1464"/>
                <a:gd name="T80" fmla="*/ 171895 w 1116"/>
                <a:gd name="T81" fmla="*/ 73951 h 1464"/>
                <a:gd name="T82" fmla="*/ 187523 w 1116"/>
                <a:gd name="T83" fmla="*/ 98602 h 1464"/>
                <a:gd name="T84" fmla="*/ 212079 w 1116"/>
                <a:gd name="T85" fmla="*/ 125494 h 1464"/>
                <a:gd name="T86" fmla="*/ 227706 w 1116"/>
                <a:gd name="T87" fmla="*/ 154626 h 1464"/>
                <a:gd name="T88" fmla="*/ 174128 w 1116"/>
                <a:gd name="T89" fmla="*/ 172553 h 1464"/>
                <a:gd name="T90" fmla="*/ 200916 w 1116"/>
                <a:gd name="T91" fmla="*/ 192722 h 1464"/>
                <a:gd name="T92" fmla="*/ 196452 w 1116"/>
                <a:gd name="T93" fmla="*/ 230818 h 1464"/>
                <a:gd name="T94" fmla="*/ 207614 w 1116"/>
                <a:gd name="T95" fmla="*/ 257710 h 1464"/>
                <a:gd name="T96" fmla="*/ 229938 w 1116"/>
                <a:gd name="T97" fmla="*/ 275637 h 1464"/>
                <a:gd name="T98" fmla="*/ 261192 w 1116"/>
                <a:gd name="T99" fmla="*/ 282360 h 1464"/>
                <a:gd name="T100" fmla="*/ 292446 w 1116"/>
                <a:gd name="T101" fmla="*/ 284601 h 1464"/>
                <a:gd name="T102" fmla="*/ 319234 w 1116"/>
                <a:gd name="T103" fmla="*/ 280119 h 1464"/>
                <a:gd name="T104" fmla="*/ 337093 w 1116"/>
                <a:gd name="T105" fmla="*/ 309251 h 1464"/>
                <a:gd name="T106" fmla="*/ 352720 w 1116"/>
                <a:gd name="T107" fmla="*/ 320456 h 1464"/>
                <a:gd name="T108" fmla="*/ 375044 w 1116"/>
                <a:gd name="T109" fmla="*/ 324938 h 1464"/>
                <a:gd name="T110" fmla="*/ 366115 w 1116"/>
                <a:gd name="T111" fmla="*/ 345107 h 1464"/>
                <a:gd name="T112" fmla="*/ 375044 w 1116"/>
                <a:gd name="T113" fmla="*/ 371998 h 1464"/>
                <a:gd name="T114" fmla="*/ 386207 w 1116"/>
                <a:gd name="T115" fmla="*/ 410095 h 1464"/>
                <a:gd name="T116" fmla="*/ 379510 w 1116"/>
                <a:gd name="T117" fmla="*/ 425782 h 1464"/>
                <a:gd name="T118" fmla="*/ 388439 w 1116"/>
                <a:gd name="T119" fmla="*/ 457155 h 146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16"/>
                <a:gd name="T181" fmla="*/ 0 h 1464"/>
                <a:gd name="T182" fmla="*/ 1116 w 1116"/>
                <a:gd name="T183" fmla="*/ 1464 h 146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16" h="1464">
                  <a:moveTo>
                    <a:pt x="1116" y="1296"/>
                  </a:moveTo>
                  <a:lnTo>
                    <a:pt x="1104" y="1314"/>
                  </a:lnTo>
                  <a:lnTo>
                    <a:pt x="1110" y="1320"/>
                  </a:lnTo>
                  <a:lnTo>
                    <a:pt x="1110" y="1314"/>
                  </a:lnTo>
                  <a:lnTo>
                    <a:pt x="1116" y="1320"/>
                  </a:lnTo>
                  <a:lnTo>
                    <a:pt x="1116" y="1326"/>
                  </a:lnTo>
                  <a:lnTo>
                    <a:pt x="1110" y="1326"/>
                  </a:lnTo>
                  <a:lnTo>
                    <a:pt x="1104" y="1338"/>
                  </a:lnTo>
                  <a:lnTo>
                    <a:pt x="1098" y="1338"/>
                  </a:lnTo>
                  <a:lnTo>
                    <a:pt x="1092" y="1338"/>
                  </a:lnTo>
                  <a:lnTo>
                    <a:pt x="1086" y="1326"/>
                  </a:lnTo>
                  <a:lnTo>
                    <a:pt x="1080" y="1326"/>
                  </a:lnTo>
                  <a:lnTo>
                    <a:pt x="1068" y="1332"/>
                  </a:lnTo>
                  <a:lnTo>
                    <a:pt x="1062" y="1332"/>
                  </a:lnTo>
                  <a:lnTo>
                    <a:pt x="1050" y="1338"/>
                  </a:lnTo>
                  <a:lnTo>
                    <a:pt x="1056" y="1344"/>
                  </a:lnTo>
                  <a:lnTo>
                    <a:pt x="1044" y="1356"/>
                  </a:lnTo>
                  <a:lnTo>
                    <a:pt x="1038" y="1356"/>
                  </a:lnTo>
                  <a:lnTo>
                    <a:pt x="1020" y="1332"/>
                  </a:lnTo>
                  <a:lnTo>
                    <a:pt x="1008" y="1326"/>
                  </a:lnTo>
                  <a:lnTo>
                    <a:pt x="1002" y="1338"/>
                  </a:lnTo>
                  <a:lnTo>
                    <a:pt x="990" y="1338"/>
                  </a:lnTo>
                  <a:lnTo>
                    <a:pt x="996" y="1344"/>
                  </a:lnTo>
                  <a:lnTo>
                    <a:pt x="990" y="1350"/>
                  </a:lnTo>
                  <a:lnTo>
                    <a:pt x="972" y="1332"/>
                  </a:lnTo>
                  <a:lnTo>
                    <a:pt x="960" y="1350"/>
                  </a:lnTo>
                  <a:lnTo>
                    <a:pt x="972" y="1362"/>
                  </a:lnTo>
                  <a:lnTo>
                    <a:pt x="960" y="1368"/>
                  </a:lnTo>
                  <a:lnTo>
                    <a:pt x="948" y="1368"/>
                  </a:lnTo>
                  <a:lnTo>
                    <a:pt x="948" y="1380"/>
                  </a:lnTo>
                  <a:lnTo>
                    <a:pt x="948" y="1392"/>
                  </a:lnTo>
                  <a:lnTo>
                    <a:pt x="936" y="1386"/>
                  </a:lnTo>
                  <a:lnTo>
                    <a:pt x="930" y="1392"/>
                  </a:lnTo>
                  <a:lnTo>
                    <a:pt x="924" y="1386"/>
                  </a:lnTo>
                  <a:lnTo>
                    <a:pt x="918" y="1386"/>
                  </a:lnTo>
                  <a:lnTo>
                    <a:pt x="918" y="1392"/>
                  </a:lnTo>
                  <a:lnTo>
                    <a:pt x="906" y="1386"/>
                  </a:lnTo>
                  <a:lnTo>
                    <a:pt x="882" y="1404"/>
                  </a:lnTo>
                  <a:lnTo>
                    <a:pt x="876" y="1404"/>
                  </a:lnTo>
                  <a:lnTo>
                    <a:pt x="870" y="1404"/>
                  </a:lnTo>
                  <a:lnTo>
                    <a:pt x="870" y="1398"/>
                  </a:lnTo>
                  <a:lnTo>
                    <a:pt x="864" y="1404"/>
                  </a:lnTo>
                  <a:lnTo>
                    <a:pt x="870" y="1410"/>
                  </a:lnTo>
                  <a:lnTo>
                    <a:pt x="852" y="1428"/>
                  </a:lnTo>
                  <a:lnTo>
                    <a:pt x="846" y="1428"/>
                  </a:lnTo>
                  <a:lnTo>
                    <a:pt x="846" y="1416"/>
                  </a:lnTo>
                  <a:lnTo>
                    <a:pt x="834" y="1416"/>
                  </a:lnTo>
                  <a:lnTo>
                    <a:pt x="822" y="1416"/>
                  </a:lnTo>
                  <a:lnTo>
                    <a:pt x="828" y="1434"/>
                  </a:lnTo>
                  <a:lnTo>
                    <a:pt x="816" y="1440"/>
                  </a:lnTo>
                  <a:lnTo>
                    <a:pt x="786" y="1434"/>
                  </a:lnTo>
                  <a:lnTo>
                    <a:pt x="786" y="1428"/>
                  </a:lnTo>
                  <a:lnTo>
                    <a:pt x="780" y="1428"/>
                  </a:lnTo>
                  <a:lnTo>
                    <a:pt x="774" y="1434"/>
                  </a:lnTo>
                  <a:lnTo>
                    <a:pt x="768" y="1428"/>
                  </a:lnTo>
                  <a:lnTo>
                    <a:pt x="750" y="1434"/>
                  </a:lnTo>
                  <a:lnTo>
                    <a:pt x="744" y="1440"/>
                  </a:lnTo>
                  <a:lnTo>
                    <a:pt x="738" y="1446"/>
                  </a:lnTo>
                  <a:lnTo>
                    <a:pt x="732" y="1446"/>
                  </a:lnTo>
                  <a:lnTo>
                    <a:pt x="738" y="1434"/>
                  </a:lnTo>
                  <a:lnTo>
                    <a:pt x="732" y="1428"/>
                  </a:lnTo>
                  <a:lnTo>
                    <a:pt x="726" y="1434"/>
                  </a:lnTo>
                  <a:lnTo>
                    <a:pt x="720" y="1440"/>
                  </a:lnTo>
                  <a:lnTo>
                    <a:pt x="720" y="1446"/>
                  </a:lnTo>
                  <a:lnTo>
                    <a:pt x="720" y="1452"/>
                  </a:lnTo>
                  <a:lnTo>
                    <a:pt x="720" y="1464"/>
                  </a:lnTo>
                  <a:lnTo>
                    <a:pt x="714" y="1464"/>
                  </a:lnTo>
                  <a:lnTo>
                    <a:pt x="708" y="1464"/>
                  </a:lnTo>
                  <a:lnTo>
                    <a:pt x="708" y="1458"/>
                  </a:lnTo>
                  <a:lnTo>
                    <a:pt x="708" y="1452"/>
                  </a:lnTo>
                  <a:lnTo>
                    <a:pt x="702" y="1446"/>
                  </a:lnTo>
                  <a:lnTo>
                    <a:pt x="702" y="1452"/>
                  </a:lnTo>
                  <a:lnTo>
                    <a:pt x="702" y="1458"/>
                  </a:lnTo>
                  <a:lnTo>
                    <a:pt x="702" y="1464"/>
                  </a:lnTo>
                  <a:lnTo>
                    <a:pt x="690" y="1464"/>
                  </a:lnTo>
                  <a:lnTo>
                    <a:pt x="672" y="1458"/>
                  </a:lnTo>
                  <a:lnTo>
                    <a:pt x="672" y="1452"/>
                  </a:lnTo>
                  <a:lnTo>
                    <a:pt x="666" y="1446"/>
                  </a:lnTo>
                  <a:lnTo>
                    <a:pt x="666" y="1458"/>
                  </a:lnTo>
                  <a:lnTo>
                    <a:pt x="660" y="1458"/>
                  </a:lnTo>
                  <a:lnTo>
                    <a:pt x="654" y="1446"/>
                  </a:lnTo>
                  <a:lnTo>
                    <a:pt x="654" y="1440"/>
                  </a:lnTo>
                  <a:lnTo>
                    <a:pt x="648" y="1428"/>
                  </a:lnTo>
                  <a:lnTo>
                    <a:pt x="642" y="1422"/>
                  </a:lnTo>
                  <a:lnTo>
                    <a:pt x="654" y="1404"/>
                  </a:lnTo>
                  <a:lnTo>
                    <a:pt x="666" y="1398"/>
                  </a:lnTo>
                  <a:lnTo>
                    <a:pt x="666" y="1392"/>
                  </a:lnTo>
                  <a:lnTo>
                    <a:pt x="672" y="1386"/>
                  </a:lnTo>
                  <a:lnTo>
                    <a:pt x="666" y="1386"/>
                  </a:lnTo>
                  <a:lnTo>
                    <a:pt x="660" y="1380"/>
                  </a:lnTo>
                  <a:lnTo>
                    <a:pt x="660" y="1392"/>
                  </a:lnTo>
                  <a:lnTo>
                    <a:pt x="654" y="1386"/>
                  </a:lnTo>
                  <a:lnTo>
                    <a:pt x="654" y="1380"/>
                  </a:lnTo>
                  <a:lnTo>
                    <a:pt x="648" y="1374"/>
                  </a:lnTo>
                  <a:lnTo>
                    <a:pt x="648" y="1380"/>
                  </a:lnTo>
                  <a:lnTo>
                    <a:pt x="648" y="1386"/>
                  </a:lnTo>
                  <a:lnTo>
                    <a:pt x="642" y="1374"/>
                  </a:lnTo>
                  <a:lnTo>
                    <a:pt x="648" y="1368"/>
                  </a:lnTo>
                  <a:lnTo>
                    <a:pt x="642" y="1362"/>
                  </a:lnTo>
                  <a:lnTo>
                    <a:pt x="636" y="1356"/>
                  </a:lnTo>
                  <a:lnTo>
                    <a:pt x="630" y="1350"/>
                  </a:lnTo>
                  <a:lnTo>
                    <a:pt x="618" y="1356"/>
                  </a:lnTo>
                  <a:lnTo>
                    <a:pt x="618" y="1350"/>
                  </a:lnTo>
                  <a:lnTo>
                    <a:pt x="594" y="1326"/>
                  </a:lnTo>
                  <a:lnTo>
                    <a:pt x="594" y="1320"/>
                  </a:lnTo>
                  <a:lnTo>
                    <a:pt x="588" y="1314"/>
                  </a:lnTo>
                  <a:lnTo>
                    <a:pt x="588" y="1308"/>
                  </a:lnTo>
                  <a:lnTo>
                    <a:pt x="582" y="1308"/>
                  </a:lnTo>
                  <a:lnTo>
                    <a:pt x="588" y="1302"/>
                  </a:lnTo>
                  <a:lnTo>
                    <a:pt x="588" y="1296"/>
                  </a:lnTo>
                  <a:lnTo>
                    <a:pt x="588" y="1290"/>
                  </a:lnTo>
                  <a:lnTo>
                    <a:pt x="576" y="1290"/>
                  </a:lnTo>
                  <a:lnTo>
                    <a:pt x="546" y="1266"/>
                  </a:lnTo>
                  <a:lnTo>
                    <a:pt x="540" y="1266"/>
                  </a:lnTo>
                  <a:lnTo>
                    <a:pt x="534" y="1254"/>
                  </a:lnTo>
                  <a:lnTo>
                    <a:pt x="534" y="1236"/>
                  </a:lnTo>
                  <a:lnTo>
                    <a:pt x="534" y="1230"/>
                  </a:lnTo>
                  <a:lnTo>
                    <a:pt x="534" y="1212"/>
                  </a:lnTo>
                  <a:lnTo>
                    <a:pt x="528" y="1200"/>
                  </a:lnTo>
                  <a:lnTo>
                    <a:pt x="516" y="1194"/>
                  </a:lnTo>
                  <a:lnTo>
                    <a:pt x="510" y="1200"/>
                  </a:lnTo>
                  <a:lnTo>
                    <a:pt x="498" y="1200"/>
                  </a:lnTo>
                  <a:lnTo>
                    <a:pt x="486" y="1212"/>
                  </a:lnTo>
                  <a:lnTo>
                    <a:pt x="474" y="1230"/>
                  </a:lnTo>
                  <a:lnTo>
                    <a:pt x="462" y="1224"/>
                  </a:lnTo>
                  <a:lnTo>
                    <a:pt x="468" y="1212"/>
                  </a:lnTo>
                  <a:lnTo>
                    <a:pt x="468" y="1206"/>
                  </a:lnTo>
                  <a:lnTo>
                    <a:pt x="456" y="1212"/>
                  </a:lnTo>
                  <a:lnTo>
                    <a:pt x="450" y="1212"/>
                  </a:lnTo>
                  <a:lnTo>
                    <a:pt x="438" y="1206"/>
                  </a:lnTo>
                  <a:lnTo>
                    <a:pt x="432" y="1194"/>
                  </a:lnTo>
                  <a:lnTo>
                    <a:pt x="414" y="1188"/>
                  </a:lnTo>
                  <a:lnTo>
                    <a:pt x="402" y="1206"/>
                  </a:lnTo>
                  <a:lnTo>
                    <a:pt x="390" y="1206"/>
                  </a:lnTo>
                  <a:lnTo>
                    <a:pt x="384" y="1194"/>
                  </a:lnTo>
                  <a:lnTo>
                    <a:pt x="372" y="1200"/>
                  </a:lnTo>
                  <a:lnTo>
                    <a:pt x="366" y="1206"/>
                  </a:lnTo>
                  <a:lnTo>
                    <a:pt x="360" y="1200"/>
                  </a:lnTo>
                  <a:lnTo>
                    <a:pt x="354" y="1206"/>
                  </a:lnTo>
                  <a:lnTo>
                    <a:pt x="360" y="1212"/>
                  </a:lnTo>
                  <a:lnTo>
                    <a:pt x="372" y="1212"/>
                  </a:lnTo>
                  <a:lnTo>
                    <a:pt x="372" y="1224"/>
                  </a:lnTo>
                  <a:lnTo>
                    <a:pt x="360" y="1218"/>
                  </a:lnTo>
                  <a:lnTo>
                    <a:pt x="360" y="1224"/>
                  </a:lnTo>
                  <a:lnTo>
                    <a:pt x="360" y="1230"/>
                  </a:lnTo>
                  <a:lnTo>
                    <a:pt x="348" y="1230"/>
                  </a:lnTo>
                  <a:lnTo>
                    <a:pt x="342" y="1242"/>
                  </a:lnTo>
                  <a:lnTo>
                    <a:pt x="324" y="1248"/>
                  </a:lnTo>
                  <a:lnTo>
                    <a:pt x="318" y="1242"/>
                  </a:lnTo>
                  <a:lnTo>
                    <a:pt x="306" y="1242"/>
                  </a:lnTo>
                  <a:lnTo>
                    <a:pt x="282" y="1230"/>
                  </a:lnTo>
                  <a:lnTo>
                    <a:pt x="276" y="1224"/>
                  </a:lnTo>
                  <a:lnTo>
                    <a:pt x="270" y="1218"/>
                  </a:lnTo>
                  <a:lnTo>
                    <a:pt x="258" y="1224"/>
                  </a:lnTo>
                  <a:lnTo>
                    <a:pt x="246" y="1224"/>
                  </a:lnTo>
                  <a:lnTo>
                    <a:pt x="240" y="1230"/>
                  </a:lnTo>
                  <a:lnTo>
                    <a:pt x="234" y="1218"/>
                  </a:lnTo>
                  <a:lnTo>
                    <a:pt x="228" y="1218"/>
                  </a:lnTo>
                  <a:lnTo>
                    <a:pt x="222" y="1230"/>
                  </a:lnTo>
                  <a:lnTo>
                    <a:pt x="216" y="1218"/>
                  </a:lnTo>
                  <a:lnTo>
                    <a:pt x="210" y="1218"/>
                  </a:lnTo>
                  <a:lnTo>
                    <a:pt x="204" y="1224"/>
                  </a:lnTo>
                  <a:lnTo>
                    <a:pt x="204" y="1236"/>
                  </a:lnTo>
                  <a:lnTo>
                    <a:pt x="198" y="1230"/>
                  </a:lnTo>
                  <a:lnTo>
                    <a:pt x="192" y="1218"/>
                  </a:lnTo>
                  <a:lnTo>
                    <a:pt x="180" y="1218"/>
                  </a:lnTo>
                  <a:lnTo>
                    <a:pt x="174" y="1206"/>
                  </a:lnTo>
                  <a:lnTo>
                    <a:pt x="162" y="1206"/>
                  </a:lnTo>
                  <a:lnTo>
                    <a:pt x="156" y="1206"/>
                  </a:lnTo>
                  <a:lnTo>
                    <a:pt x="150" y="1200"/>
                  </a:lnTo>
                  <a:lnTo>
                    <a:pt x="144" y="1194"/>
                  </a:lnTo>
                  <a:lnTo>
                    <a:pt x="138" y="1182"/>
                  </a:lnTo>
                  <a:lnTo>
                    <a:pt x="126" y="1188"/>
                  </a:lnTo>
                  <a:lnTo>
                    <a:pt x="126" y="1200"/>
                  </a:lnTo>
                  <a:lnTo>
                    <a:pt x="126" y="1218"/>
                  </a:lnTo>
                  <a:lnTo>
                    <a:pt x="114" y="1212"/>
                  </a:lnTo>
                  <a:lnTo>
                    <a:pt x="108" y="1212"/>
                  </a:lnTo>
                  <a:lnTo>
                    <a:pt x="102" y="1200"/>
                  </a:lnTo>
                  <a:lnTo>
                    <a:pt x="90" y="1200"/>
                  </a:lnTo>
                  <a:lnTo>
                    <a:pt x="84" y="1212"/>
                  </a:lnTo>
                  <a:lnTo>
                    <a:pt x="72" y="1212"/>
                  </a:lnTo>
                  <a:lnTo>
                    <a:pt x="66" y="1206"/>
                  </a:lnTo>
                  <a:lnTo>
                    <a:pt x="60" y="1206"/>
                  </a:lnTo>
                  <a:lnTo>
                    <a:pt x="54" y="1206"/>
                  </a:lnTo>
                  <a:lnTo>
                    <a:pt x="48" y="1200"/>
                  </a:lnTo>
                  <a:lnTo>
                    <a:pt x="48" y="1194"/>
                  </a:lnTo>
                  <a:lnTo>
                    <a:pt x="48" y="1188"/>
                  </a:lnTo>
                  <a:lnTo>
                    <a:pt x="54" y="1182"/>
                  </a:lnTo>
                  <a:lnTo>
                    <a:pt x="66" y="1170"/>
                  </a:lnTo>
                  <a:lnTo>
                    <a:pt x="66" y="1164"/>
                  </a:lnTo>
                  <a:lnTo>
                    <a:pt x="72" y="1158"/>
                  </a:lnTo>
                  <a:lnTo>
                    <a:pt x="78" y="1158"/>
                  </a:lnTo>
                  <a:lnTo>
                    <a:pt x="66" y="1152"/>
                  </a:lnTo>
                  <a:lnTo>
                    <a:pt x="72" y="1122"/>
                  </a:lnTo>
                  <a:lnTo>
                    <a:pt x="66" y="1122"/>
                  </a:lnTo>
                  <a:lnTo>
                    <a:pt x="72" y="1116"/>
                  </a:lnTo>
                  <a:lnTo>
                    <a:pt x="78" y="1116"/>
                  </a:lnTo>
                  <a:lnTo>
                    <a:pt x="84" y="1110"/>
                  </a:lnTo>
                  <a:lnTo>
                    <a:pt x="84" y="1104"/>
                  </a:lnTo>
                  <a:lnTo>
                    <a:pt x="84" y="1092"/>
                  </a:lnTo>
                  <a:lnTo>
                    <a:pt x="84" y="1086"/>
                  </a:lnTo>
                  <a:lnTo>
                    <a:pt x="84" y="1080"/>
                  </a:lnTo>
                  <a:lnTo>
                    <a:pt x="90" y="1074"/>
                  </a:lnTo>
                  <a:lnTo>
                    <a:pt x="96" y="1074"/>
                  </a:lnTo>
                  <a:lnTo>
                    <a:pt x="102" y="1074"/>
                  </a:lnTo>
                  <a:lnTo>
                    <a:pt x="114" y="1074"/>
                  </a:lnTo>
                  <a:lnTo>
                    <a:pt x="126" y="1068"/>
                  </a:lnTo>
                  <a:lnTo>
                    <a:pt x="126" y="1062"/>
                  </a:lnTo>
                  <a:lnTo>
                    <a:pt x="120" y="1062"/>
                  </a:lnTo>
                  <a:lnTo>
                    <a:pt x="108" y="1050"/>
                  </a:lnTo>
                  <a:lnTo>
                    <a:pt x="102" y="1050"/>
                  </a:lnTo>
                  <a:lnTo>
                    <a:pt x="90" y="1020"/>
                  </a:lnTo>
                  <a:lnTo>
                    <a:pt x="96" y="1020"/>
                  </a:lnTo>
                  <a:lnTo>
                    <a:pt x="102" y="1014"/>
                  </a:lnTo>
                  <a:lnTo>
                    <a:pt x="96" y="1014"/>
                  </a:lnTo>
                  <a:lnTo>
                    <a:pt x="84" y="1002"/>
                  </a:lnTo>
                  <a:lnTo>
                    <a:pt x="90" y="996"/>
                  </a:lnTo>
                  <a:lnTo>
                    <a:pt x="96" y="990"/>
                  </a:lnTo>
                  <a:lnTo>
                    <a:pt x="90" y="984"/>
                  </a:lnTo>
                  <a:lnTo>
                    <a:pt x="102" y="978"/>
                  </a:lnTo>
                  <a:lnTo>
                    <a:pt x="96" y="978"/>
                  </a:lnTo>
                  <a:lnTo>
                    <a:pt x="96" y="972"/>
                  </a:lnTo>
                  <a:lnTo>
                    <a:pt x="96" y="960"/>
                  </a:lnTo>
                  <a:lnTo>
                    <a:pt x="102" y="960"/>
                  </a:lnTo>
                  <a:lnTo>
                    <a:pt x="102" y="966"/>
                  </a:lnTo>
                  <a:lnTo>
                    <a:pt x="108" y="960"/>
                  </a:lnTo>
                  <a:lnTo>
                    <a:pt x="108" y="954"/>
                  </a:lnTo>
                  <a:lnTo>
                    <a:pt x="108" y="948"/>
                  </a:lnTo>
                  <a:lnTo>
                    <a:pt x="102" y="942"/>
                  </a:lnTo>
                  <a:lnTo>
                    <a:pt x="114" y="942"/>
                  </a:lnTo>
                  <a:lnTo>
                    <a:pt x="108" y="924"/>
                  </a:lnTo>
                  <a:lnTo>
                    <a:pt x="102" y="918"/>
                  </a:lnTo>
                  <a:lnTo>
                    <a:pt x="96" y="924"/>
                  </a:lnTo>
                  <a:lnTo>
                    <a:pt x="78" y="924"/>
                  </a:lnTo>
                  <a:lnTo>
                    <a:pt x="78" y="918"/>
                  </a:lnTo>
                  <a:lnTo>
                    <a:pt x="72" y="900"/>
                  </a:lnTo>
                  <a:lnTo>
                    <a:pt x="78" y="894"/>
                  </a:lnTo>
                  <a:lnTo>
                    <a:pt x="72" y="894"/>
                  </a:lnTo>
                  <a:lnTo>
                    <a:pt x="72" y="888"/>
                  </a:lnTo>
                  <a:lnTo>
                    <a:pt x="66" y="894"/>
                  </a:lnTo>
                  <a:lnTo>
                    <a:pt x="54" y="894"/>
                  </a:lnTo>
                  <a:lnTo>
                    <a:pt x="54" y="906"/>
                  </a:lnTo>
                  <a:lnTo>
                    <a:pt x="36" y="894"/>
                  </a:lnTo>
                  <a:lnTo>
                    <a:pt x="48" y="894"/>
                  </a:lnTo>
                  <a:lnTo>
                    <a:pt x="48" y="882"/>
                  </a:lnTo>
                  <a:lnTo>
                    <a:pt x="54" y="882"/>
                  </a:lnTo>
                  <a:lnTo>
                    <a:pt x="60" y="876"/>
                  </a:lnTo>
                  <a:lnTo>
                    <a:pt x="60" y="870"/>
                  </a:lnTo>
                  <a:lnTo>
                    <a:pt x="54" y="864"/>
                  </a:lnTo>
                  <a:lnTo>
                    <a:pt x="54" y="852"/>
                  </a:lnTo>
                  <a:lnTo>
                    <a:pt x="42" y="846"/>
                  </a:lnTo>
                  <a:lnTo>
                    <a:pt x="36" y="840"/>
                  </a:lnTo>
                  <a:lnTo>
                    <a:pt x="24" y="834"/>
                  </a:lnTo>
                  <a:lnTo>
                    <a:pt x="18" y="834"/>
                  </a:lnTo>
                  <a:lnTo>
                    <a:pt x="12" y="840"/>
                  </a:lnTo>
                  <a:lnTo>
                    <a:pt x="0" y="834"/>
                  </a:lnTo>
                  <a:lnTo>
                    <a:pt x="12" y="810"/>
                  </a:lnTo>
                  <a:lnTo>
                    <a:pt x="18" y="798"/>
                  </a:lnTo>
                  <a:lnTo>
                    <a:pt x="6" y="792"/>
                  </a:lnTo>
                  <a:lnTo>
                    <a:pt x="18" y="774"/>
                  </a:lnTo>
                  <a:lnTo>
                    <a:pt x="24" y="768"/>
                  </a:lnTo>
                  <a:lnTo>
                    <a:pt x="36" y="768"/>
                  </a:lnTo>
                  <a:lnTo>
                    <a:pt x="36" y="756"/>
                  </a:lnTo>
                  <a:lnTo>
                    <a:pt x="42" y="756"/>
                  </a:lnTo>
                  <a:lnTo>
                    <a:pt x="36" y="744"/>
                  </a:lnTo>
                  <a:lnTo>
                    <a:pt x="54" y="726"/>
                  </a:lnTo>
                  <a:lnTo>
                    <a:pt x="42" y="726"/>
                  </a:lnTo>
                  <a:lnTo>
                    <a:pt x="42" y="720"/>
                  </a:lnTo>
                  <a:lnTo>
                    <a:pt x="48" y="714"/>
                  </a:lnTo>
                  <a:lnTo>
                    <a:pt x="48" y="708"/>
                  </a:lnTo>
                  <a:lnTo>
                    <a:pt x="36" y="714"/>
                  </a:lnTo>
                  <a:lnTo>
                    <a:pt x="30" y="708"/>
                  </a:lnTo>
                  <a:lnTo>
                    <a:pt x="36" y="702"/>
                  </a:lnTo>
                  <a:lnTo>
                    <a:pt x="42" y="702"/>
                  </a:lnTo>
                  <a:lnTo>
                    <a:pt x="54" y="696"/>
                  </a:lnTo>
                  <a:lnTo>
                    <a:pt x="48" y="690"/>
                  </a:lnTo>
                  <a:lnTo>
                    <a:pt x="54" y="684"/>
                  </a:lnTo>
                  <a:lnTo>
                    <a:pt x="54" y="678"/>
                  </a:lnTo>
                  <a:lnTo>
                    <a:pt x="48" y="672"/>
                  </a:lnTo>
                  <a:lnTo>
                    <a:pt x="36" y="678"/>
                  </a:lnTo>
                  <a:lnTo>
                    <a:pt x="36" y="666"/>
                  </a:lnTo>
                  <a:lnTo>
                    <a:pt x="42" y="654"/>
                  </a:lnTo>
                  <a:lnTo>
                    <a:pt x="36" y="654"/>
                  </a:lnTo>
                  <a:lnTo>
                    <a:pt x="30" y="642"/>
                  </a:lnTo>
                  <a:lnTo>
                    <a:pt x="36" y="636"/>
                  </a:lnTo>
                  <a:lnTo>
                    <a:pt x="42" y="624"/>
                  </a:lnTo>
                  <a:lnTo>
                    <a:pt x="48" y="630"/>
                  </a:lnTo>
                  <a:lnTo>
                    <a:pt x="42" y="636"/>
                  </a:lnTo>
                  <a:lnTo>
                    <a:pt x="42" y="648"/>
                  </a:lnTo>
                  <a:lnTo>
                    <a:pt x="48" y="648"/>
                  </a:lnTo>
                  <a:lnTo>
                    <a:pt x="48" y="654"/>
                  </a:lnTo>
                  <a:lnTo>
                    <a:pt x="54" y="660"/>
                  </a:lnTo>
                  <a:lnTo>
                    <a:pt x="54" y="654"/>
                  </a:lnTo>
                  <a:lnTo>
                    <a:pt x="60" y="654"/>
                  </a:lnTo>
                  <a:lnTo>
                    <a:pt x="60" y="660"/>
                  </a:lnTo>
                  <a:lnTo>
                    <a:pt x="72" y="660"/>
                  </a:lnTo>
                  <a:lnTo>
                    <a:pt x="72" y="654"/>
                  </a:lnTo>
                  <a:lnTo>
                    <a:pt x="66" y="648"/>
                  </a:lnTo>
                  <a:lnTo>
                    <a:pt x="60" y="648"/>
                  </a:lnTo>
                  <a:lnTo>
                    <a:pt x="66" y="642"/>
                  </a:lnTo>
                  <a:lnTo>
                    <a:pt x="72" y="648"/>
                  </a:lnTo>
                  <a:lnTo>
                    <a:pt x="84" y="636"/>
                  </a:lnTo>
                  <a:lnTo>
                    <a:pt x="78" y="636"/>
                  </a:lnTo>
                  <a:lnTo>
                    <a:pt x="78" y="630"/>
                  </a:lnTo>
                  <a:lnTo>
                    <a:pt x="72" y="618"/>
                  </a:lnTo>
                  <a:lnTo>
                    <a:pt x="72" y="594"/>
                  </a:lnTo>
                  <a:lnTo>
                    <a:pt x="78" y="588"/>
                  </a:lnTo>
                  <a:lnTo>
                    <a:pt x="78" y="576"/>
                  </a:lnTo>
                  <a:lnTo>
                    <a:pt x="84" y="570"/>
                  </a:lnTo>
                  <a:lnTo>
                    <a:pt x="90" y="576"/>
                  </a:lnTo>
                  <a:lnTo>
                    <a:pt x="102" y="570"/>
                  </a:lnTo>
                  <a:lnTo>
                    <a:pt x="108" y="552"/>
                  </a:lnTo>
                  <a:lnTo>
                    <a:pt x="96" y="546"/>
                  </a:lnTo>
                  <a:lnTo>
                    <a:pt x="90" y="534"/>
                  </a:lnTo>
                  <a:lnTo>
                    <a:pt x="90" y="528"/>
                  </a:lnTo>
                  <a:lnTo>
                    <a:pt x="90" y="522"/>
                  </a:lnTo>
                  <a:lnTo>
                    <a:pt x="96" y="528"/>
                  </a:lnTo>
                  <a:lnTo>
                    <a:pt x="102" y="522"/>
                  </a:lnTo>
                  <a:lnTo>
                    <a:pt x="108" y="528"/>
                  </a:lnTo>
                  <a:lnTo>
                    <a:pt x="114" y="522"/>
                  </a:lnTo>
                  <a:lnTo>
                    <a:pt x="114" y="516"/>
                  </a:lnTo>
                  <a:lnTo>
                    <a:pt x="102" y="516"/>
                  </a:lnTo>
                  <a:lnTo>
                    <a:pt x="96" y="510"/>
                  </a:lnTo>
                  <a:lnTo>
                    <a:pt x="96" y="504"/>
                  </a:lnTo>
                  <a:lnTo>
                    <a:pt x="84" y="498"/>
                  </a:lnTo>
                  <a:lnTo>
                    <a:pt x="90" y="480"/>
                  </a:lnTo>
                  <a:lnTo>
                    <a:pt x="78" y="474"/>
                  </a:lnTo>
                  <a:lnTo>
                    <a:pt x="84" y="456"/>
                  </a:lnTo>
                  <a:lnTo>
                    <a:pt x="90" y="450"/>
                  </a:lnTo>
                  <a:lnTo>
                    <a:pt x="90" y="444"/>
                  </a:lnTo>
                  <a:lnTo>
                    <a:pt x="90" y="438"/>
                  </a:lnTo>
                  <a:lnTo>
                    <a:pt x="96" y="438"/>
                  </a:lnTo>
                  <a:lnTo>
                    <a:pt x="96" y="432"/>
                  </a:lnTo>
                  <a:lnTo>
                    <a:pt x="90" y="432"/>
                  </a:lnTo>
                  <a:lnTo>
                    <a:pt x="84" y="426"/>
                  </a:lnTo>
                  <a:lnTo>
                    <a:pt x="84" y="420"/>
                  </a:lnTo>
                  <a:lnTo>
                    <a:pt x="72" y="408"/>
                  </a:lnTo>
                  <a:lnTo>
                    <a:pt x="66" y="408"/>
                  </a:lnTo>
                  <a:lnTo>
                    <a:pt x="66" y="402"/>
                  </a:lnTo>
                  <a:lnTo>
                    <a:pt x="66" y="396"/>
                  </a:lnTo>
                  <a:lnTo>
                    <a:pt x="60" y="396"/>
                  </a:lnTo>
                  <a:lnTo>
                    <a:pt x="60" y="390"/>
                  </a:lnTo>
                  <a:lnTo>
                    <a:pt x="66" y="384"/>
                  </a:lnTo>
                  <a:lnTo>
                    <a:pt x="72" y="378"/>
                  </a:lnTo>
                  <a:lnTo>
                    <a:pt x="72" y="372"/>
                  </a:lnTo>
                  <a:lnTo>
                    <a:pt x="78" y="366"/>
                  </a:lnTo>
                  <a:lnTo>
                    <a:pt x="90" y="366"/>
                  </a:lnTo>
                  <a:lnTo>
                    <a:pt x="84" y="354"/>
                  </a:lnTo>
                  <a:lnTo>
                    <a:pt x="84" y="342"/>
                  </a:lnTo>
                  <a:lnTo>
                    <a:pt x="78" y="342"/>
                  </a:lnTo>
                  <a:lnTo>
                    <a:pt x="78" y="336"/>
                  </a:lnTo>
                  <a:lnTo>
                    <a:pt x="78" y="330"/>
                  </a:lnTo>
                  <a:lnTo>
                    <a:pt x="84" y="324"/>
                  </a:lnTo>
                  <a:lnTo>
                    <a:pt x="84" y="330"/>
                  </a:lnTo>
                  <a:lnTo>
                    <a:pt x="90" y="324"/>
                  </a:lnTo>
                  <a:lnTo>
                    <a:pt x="90" y="318"/>
                  </a:lnTo>
                  <a:lnTo>
                    <a:pt x="102" y="312"/>
                  </a:lnTo>
                  <a:lnTo>
                    <a:pt x="114" y="300"/>
                  </a:lnTo>
                  <a:lnTo>
                    <a:pt x="120" y="300"/>
                  </a:lnTo>
                  <a:lnTo>
                    <a:pt x="132" y="294"/>
                  </a:lnTo>
                  <a:lnTo>
                    <a:pt x="138" y="294"/>
                  </a:lnTo>
                  <a:lnTo>
                    <a:pt x="144" y="294"/>
                  </a:lnTo>
                  <a:lnTo>
                    <a:pt x="150" y="288"/>
                  </a:lnTo>
                  <a:lnTo>
                    <a:pt x="156" y="294"/>
                  </a:lnTo>
                  <a:lnTo>
                    <a:pt x="162" y="294"/>
                  </a:lnTo>
                  <a:lnTo>
                    <a:pt x="168" y="294"/>
                  </a:lnTo>
                  <a:lnTo>
                    <a:pt x="174" y="288"/>
                  </a:lnTo>
                  <a:lnTo>
                    <a:pt x="168" y="282"/>
                  </a:lnTo>
                  <a:lnTo>
                    <a:pt x="174" y="276"/>
                  </a:lnTo>
                  <a:lnTo>
                    <a:pt x="180" y="270"/>
                  </a:lnTo>
                  <a:lnTo>
                    <a:pt x="186" y="270"/>
                  </a:lnTo>
                  <a:lnTo>
                    <a:pt x="186" y="264"/>
                  </a:lnTo>
                  <a:lnTo>
                    <a:pt x="180" y="258"/>
                  </a:lnTo>
                  <a:lnTo>
                    <a:pt x="180" y="252"/>
                  </a:lnTo>
                  <a:lnTo>
                    <a:pt x="174" y="252"/>
                  </a:lnTo>
                  <a:lnTo>
                    <a:pt x="168" y="246"/>
                  </a:lnTo>
                  <a:lnTo>
                    <a:pt x="162" y="240"/>
                  </a:lnTo>
                  <a:lnTo>
                    <a:pt x="162" y="234"/>
                  </a:lnTo>
                  <a:lnTo>
                    <a:pt x="156" y="234"/>
                  </a:lnTo>
                  <a:lnTo>
                    <a:pt x="144" y="228"/>
                  </a:lnTo>
                  <a:lnTo>
                    <a:pt x="150" y="222"/>
                  </a:lnTo>
                  <a:lnTo>
                    <a:pt x="168" y="222"/>
                  </a:lnTo>
                  <a:lnTo>
                    <a:pt x="174" y="216"/>
                  </a:lnTo>
                  <a:lnTo>
                    <a:pt x="180" y="210"/>
                  </a:lnTo>
                  <a:lnTo>
                    <a:pt x="186" y="210"/>
                  </a:lnTo>
                  <a:lnTo>
                    <a:pt x="186" y="222"/>
                  </a:lnTo>
                  <a:lnTo>
                    <a:pt x="198" y="222"/>
                  </a:lnTo>
                  <a:lnTo>
                    <a:pt x="216" y="216"/>
                  </a:lnTo>
                  <a:lnTo>
                    <a:pt x="228" y="216"/>
                  </a:lnTo>
                  <a:lnTo>
                    <a:pt x="228" y="204"/>
                  </a:lnTo>
                  <a:lnTo>
                    <a:pt x="228" y="192"/>
                  </a:lnTo>
                  <a:lnTo>
                    <a:pt x="216" y="186"/>
                  </a:lnTo>
                  <a:lnTo>
                    <a:pt x="204" y="186"/>
                  </a:lnTo>
                  <a:lnTo>
                    <a:pt x="204" y="180"/>
                  </a:lnTo>
                  <a:lnTo>
                    <a:pt x="198" y="162"/>
                  </a:lnTo>
                  <a:lnTo>
                    <a:pt x="192" y="162"/>
                  </a:lnTo>
                  <a:lnTo>
                    <a:pt x="180" y="162"/>
                  </a:lnTo>
                  <a:lnTo>
                    <a:pt x="186" y="156"/>
                  </a:lnTo>
                  <a:lnTo>
                    <a:pt x="162" y="138"/>
                  </a:lnTo>
                  <a:lnTo>
                    <a:pt x="156" y="144"/>
                  </a:lnTo>
                  <a:lnTo>
                    <a:pt x="156" y="150"/>
                  </a:lnTo>
                  <a:lnTo>
                    <a:pt x="156" y="144"/>
                  </a:lnTo>
                  <a:lnTo>
                    <a:pt x="156" y="138"/>
                  </a:lnTo>
                  <a:lnTo>
                    <a:pt x="150" y="126"/>
                  </a:lnTo>
                  <a:lnTo>
                    <a:pt x="150" y="114"/>
                  </a:lnTo>
                  <a:lnTo>
                    <a:pt x="150" y="108"/>
                  </a:lnTo>
                  <a:lnTo>
                    <a:pt x="156" y="102"/>
                  </a:lnTo>
                  <a:lnTo>
                    <a:pt x="156" y="96"/>
                  </a:lnTo>
                  <a:lnTo>
                    <a:pt x="162" y="96"/>
                  </a:lnTo>
                  <a:lnTo>
                    <a:pt x="168" y="96"/>
                  </a:lnTo>
                  <a:lnTo>
                    <a:pt x="174" y="84"/>
                  </a:lnTo>
                  <a:lnTo>
                    <a:pt x="168" y="72"/>
                  </a:lnTo>
                  <a:lnTo>
                    <a:pt x="168" y="66"/>
                  </a:lnTo>
                  <a:lnTo>
                    <a:pt x="168" y="60"/>
                  </a:lnTo>
                  <a:lnTo>
                    <a:pt x="174" y="54"/>
                  </a:lnTo>
                  <a:lnTo>
                    <a:pt x="180" y="42"/>
                  </a:lnTo>
                  <a:lnTo>
                    <a:pt x="180" y="36"/>
                  </a:lnTo>
                  <a:lnTo>
                    <a:pt x="186" y="36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186" y="18"/>
                  </a:lnTo>
                  <a:lnTo>
                    <a:pt x="186" y="12"/>
                  </a:lnTo>
                  <a:lnTo>
                    <a:pt x="192" y="6"/>
                  </a:lnTo>
                  <a:lnTo>
                    <a:pt x="198" y="12"/>
                  </a:lnTo>
                  <a:lnTo>
                    <a:pt x="204" y="12"/>
                  </a:lnTo>
                  <a:lnTo>
                    <a:pt x="210" y="12"/>
                  </a:lnTo>
                  <a:lnTo>
                    <a:pt x="210" y="6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234" y="12"/>
                  </a:lnTo>
                  <a:lnTo>
                    <a:pt x="228" y="18"/>
                  </a:lnTo>
                  <a:lnTo>
                    <a:pt x="222" y="24"/>
                  </a:lnTo>
                  <a:lnTo>
                    <a:pt x="222" y="30"/>
                  </a:lnTo>
                  <a:lnTo>
                    <a:pt x="234" y="36"/>
                  </a:lnTo>
                  <a:lnTo>
                    <a:pt x="240" y="36"/>
                  </a:lnTo>
                  <a:lnTo>
                    <a:pt x="246" y="36"/>
                  </a:lnTo>
                  <a:lnTo>
                    <a:pt x="252" y="36"/>
                  </a:lnTo>
                  <a:lnTo>
                    <a:pt x="246" y="30"/>
                  </a:lnTo>
                  <a:lnTo>
                    <a:pt x="252" y="24"/>
                  </a:lnTo>
                  <a:lnTo>
                    <a:pt x="258" y="30"/>
                  </a:lnTo>
                  <a:lnTo>
                    <a:pt x="264" y="24"/>
                  </a:lnTo>
                  <a:lnTo>
                    <a:pt x="276" y="18"/>
                  </a:lnTo>
                  <a:lnTo>
                    <a:pt x="282" y="12"/>
                  </a:lnTo>
                  <a:lnTo>
                    <a:pt x="288" y="18"/>
                  </a:lnTo>
                  <a:lnTo>
                    <a:pt x="294" y="12"/>
                  </a:lnTo>
                  <a:lnTo>
                    <a:pt x="306" y="6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6"/>
                  </a:lnTo>
                  <a:lnTo>
                    <a:pt x="366" y="12"/>
                  </a:lnTo>
                  <a:lnTo>
                    <a:pt x="366" y="24"/>
                  </a:lnTo>
                  <a:lnTo>
                    <a:pt x="372" y="36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36"/>
                  </a:lnTo>
                  <a:lnTo>
                    <a:pt x="396" y="36"/>
                  </a:lnTo>
                  <a:lnTo>
                    <a:pt x="396" y="42"/>
                  </a:lnTo>
                  <a:lnTo>
                    <a:pt x="402" y="42"/>
                  </a:lnTo>
                  <a:lnTo>
                    <a:pt x="402" y="54"/>
                  </a:lnTo>
                  <a:lnTo>
                    <a:pt x="408" y="60"/>
                  </a:lnTo>
                  <a:lnTo>
                    <a:pt x="408" y="72"/>
                  </a:lnTo>
                  <a:lnTo>
                    <a:pt x="414" y="84"/>
                  </a:lnTo>
                  <a:lnTo>
                    <a:pt x="426" y="90"/>
                  </a:lnTo>
                  <a:lnTo>
                    <a:pt x="432" y="96"/>
                  </a:lnTo>
                  <a:lnTo>
                    <a:pt x="432" y="102"/>
                  </a:lnTo>
                  <a:lnTo>
                    <a:pt x="438" y="108"/>
                  </a:lnTo>
                  <a:lnTo>
                    <a:pt x="444" y="108"/>
                  </a:lnTo>
                  <a:lnTo>
                    <a:pt x="450" y="108"/>
                  </a:lnTo>
                  <a:lnTo>
                    <a:pt x="456" y="114"/>
                  </a:lnTo>
                  <a:lnTo>
                    <a:pt x="462" y="114"/>
                  </a:lnTo>
                  <a:lnTo>
                    <a:pt x="462" y="120"/>
                  </a:lnTo>
                  <a:lnTo>
                    <a:pt x="462" y="126"/>
                  </a:lnTo>
                  <a:lnTo>
                    <a:pt x="462" y="138"/>
                  </a:lnTo>
                  <a:lnTo>
                    <a:pt x="468" y="138"/>
                  </a:lnTo>
                  <a:lnTo>
                    <a:pt x="474" y="138"/>
                  </a:lnTo>
                  <a:lnTo>
                    <a:pt x="480" y="144"/>
                  </a:lnTo>
                  <a:lnTo>
                    <a:pt x="486" y="156"/>
                  </a:lnTo>
                  <a:lnTo>
                    <a:pt x="474" y="174"/>
                  </a:lnTo>
                  <a:lnTo>
                    <a:pt x="474" y="180"/>
                  </a:lnTo>
                  <a:lnTo>
                    <a:pt x="480" y="180"/>
                  </a:lnTo>
                  <a:lnTo>
                    <a:pt x="480" y="186"/>
                  </a:lnTo>
                  <a:lnTo>
                    <a:pt x="474" y="186"/>
                  </a:lnTo>
                  <a:lnTo>
                    <a:pt x="468" y="186"/>
                  </a:lnTo>
                  <a:lnTo>
                    <a:pt x="462" y="186"/>
                  </a:lnTo>
                  <a:lnTo>
                    <a:pt x="462" y="192"/>
                  </a:lnTo>
                  <a:lnTo>
                    <a:pt x="462" y="198"/>
                  </a:lnTo>
                  <a:lnTo>
                    <a:pt x="468" y="204"/>
                  </a:lnTo>
                  <a:lnTo>
                    <a:pt x="474" y="204"/>
                  </a:lnTo>
                  <a:lnTo>
                    <a:pt x="474" y="216"/>
                  </a:lnTo>
                  <a:lnTo>
                    <a:pt x="468" y="222"/>
                  </a:lnTo>
                  <a:lnTo>
                    <a:pt x="474" y="240"/>
                  </a:lnTo>
                  <a:lnTo>
                    <a:pt x="486" y="240"/>
                  </a:lnTo>
                  <a:lnTo>
                    <a:pt x="486" y="246"/>
                  </a:lnTo>
                  <a:lnTo>
                    <a:pt x="486" y="252"/>
                  </a:lnTo>
                  <a:lnTo>
                    <a:pt x="486" y="258"/>
                  </a:lnTo>
                  <a:lnTo>
                    <a:pt x="492" y="264"/>
                  </a:lnTo>
                  <a:lnTo>
                    <a:pt x="498" y="264"/>
                  </a:lnTo>
                  <a:lnTo>
                    <a:pt x="504" y="264"/>
                  </a:lnTo>
                  <a:lnTo>
                    <a:pt x="516" y="276"/>
                  </a:lnTo>
                  <a:lnTo>
                    <a:pt x="522" y="294"/>
                  </a:lnTo>
                  <a:lnTo>
                    <a:pt x="534" y="300"/>
                  </a:lnTo>
                  <a:lnTo>
                    <a:pt x="534" y="312"/>
                  </a:lnTo>
                  <a:lnTo>
                    <a:pt x="534" y="318"/>
                  </a:lnTo>
                  <a:lnTo>
                    <a:pt x="534" y="324"/>
                  </a:lnTo>
                  <a:lnTo>
                    <a:pt x="534" y="330"/>
                  </a:lnTo>
                  <a:lnTo>
                    <a:pt x="540" y="336"/>
                  </a:lnTo>
                  <a:lnTo>
                    <a:pt x="546" y="330"/>
                  </a:lnTo>
                  <a:lnTo>
                    <a:pt x="558" y="330"/>
                  </a:lnTo>
                  <a:lnTo>
                    <a:pt x="564" y="336"/>
                  </a:lnTo>
                  <a:lnTo>
                    <a:pt x="570" y="336"/>
                  </a:lnTo>
                  <a:lnTo>
                    <a:pt x="588" y="342"/>
                  </a:lnTo>
                  <a:lnTo>
                    <a:pt x="594" y="342"/>
                  </a:lnTo>
                  <a:lnTo>
                    <a:pt x="594" y="348"/>
                  </a:lnTo>
                  <a:lnTo>
                    <a:pt x="606" y="354"/>
                  </a:lnTo>
                  <a:lnTo>
                    <a:pt x="606" y="360"/>
                  </a:lnTo>
                  <a:lnTo>
                    <a:pt x="606" y="372"/>
                  </a:lnTo>
                  <a:lnTo>
                    <a:pt x="612" y="384"/>
                  </a:lnTo>
                  <a:lnTo>
                    <a:pt x="612" y="390"/>
                  </a:lnTo>
                  <a:lnTo>
                    <a:pt x="612" y="396"/>
                  </a:lnTo>
                  <a:lnTo>
                    <a:pt x="618" y="402"/>
                  </a:lnTo>
                  <a:lnTo>
                    <a:pt x="618" y="408"/>
                  </a:lnTo>
                  <a:lnTo>
                    <a:pt x="612" y="414"/>
                  </a:lnTo>
                  <a:lnTo>
                    <a:pt x="606" y="420"/>
                  </a:lnTo>
                  <a:lnTo>
                    <a:pt x="594" y="420"/>
                  </a:lnTo>
                  <a:lnTo>
                    <a:pt x="570" y="420"/>
                  </a:lnTo>
                  <a:lnTo>
                    <a:pt x="564" y="420"/>
                  </a:lnTo>
                  <a:lnTo>
                    <a:pt x="546" y="432"/>
                  </a:lnTo>
                  <a:lnTo>
                    <a:pt x="534" y="432"/>
                  </a:lnTo>
                  <a:lnTo>
                    <a:pt x="516" y="438"/>
                  </a:lnTo>
                  <a:lnTo>
                    <a:pt x="510" y="438"/>
                  </a:lnTo>
                  <a:lnTo>
                    <a:pt x="486" y="444"/>
                  </a:lnTo>
                  <a:lnTo>
                    <a:pt x="474" y="450"/>
                  </a:lnTo>
                  <a:lnTo>
                    <a:pt x="468" y="456"/>
                  </a:lnTo>
                  <a:lnTo>
                    <a:pt x="468" y="462"/>
                  </a:lnTo>
                  <a:lnTo>
                    <a:pt x="480" y="468"/>
                  </a:lnTo>
                  <a:lnTo>
                    <a:pt x="486" y="474"/>
                  </a:lnTo>
                  <a:lnTo>
                    <a:pt x="498" y="480"/>
                  </a:lnTo>
                  <a:lnTo>
                    <a:pt x="504" y="480"/>
                  </a:lnTo>
                  <a:lnTo>
                    <a:pt x="504" y="486"/>
                  </a:lnTo>
                  <a:lnTo>
                    <a:pt x="510" y="498"/>
                  </a:lnTo>
                  <a:lnTo>
                    <a:pt x="516" y="504"/>
                  </a:lnTo>
                  <a:lnTo>
                    <a:pt x="516" y="510"/>
                  </a:lnTo>
                  <a:lnTo>
                    <a:pt x="522" y="510"/>
                  </a:lnTo>
                  <a:lnTo>
                    <a:pt x="528" y="510"/>
                  </a:lnTo>
                  <a:lnTo>
                    <a:pt x="534" y="516"/>
                  </a:lnTo>
                  <a:lnTo>
                    <a:pt x="540" y="516"/>
                  </a:lnTo>
                  <a:lnTo>
                    <a:pt x="540" y="540"/>
                  </a:lnTo>
                  <a:lnTo>
                    <a:pt x="552" y="552"/>
                  </a:lnTo>
                  <a:lnTo>
                    <a:pt x="552" y="564"/>
                  </a:lnTo>
                  <a:lnTo>
                    <a:pt x="552" y="570"/>
                  </a:lnTo>
                  <a:lnTo>
                    <a:pt x="552" y="576"/>
                  </a:lnTo>
                  <a:lnTo>
                    <a:pt x="546" y="576"/>
                  </a:lnTo>
                  <a:lnTo>
                    <a:pt x="540" y="582"/>
                  </a:lnTo>
                  <a:lnTo>
                    <a:pt x="540" y="594"/>
                  </a:lnTo>
                  <a:lnTo>
                    <a:pt x="540" y="600"/>
                  </a:lnTo>
                  <a:lnTo>
                    <a:pt x="534" y="606"/>
                  </a:lnTo>
                  <a:lnTo>
                    <a:pt x="534" y="612"/>
                  </a:lnTo>
                  <a:lnTo>
                    <a:pt x="528" y="618"/>
                  </a:lnTo>
                  <a:lnTo>
                    <a:pt x="522" y="624"/>
                  </a:lnTo>
                  <a:lnTo>
                    <a:pt x="522" y="630"/>
                  </a:lnTo>
                  <a:lnTo>
                    <a:pt x="522" y="636"/>
                  </a:lnTo>
                  <a:lnTo>
                    <a:pt x="528" y="636"/>
                  </a:lnTo>
                  <a:lnTo>
                    <a:pt x="540" y="642"/>
                  </a:lnTo>
                  <a:lnTo>
                    <a:pt x="546" y="648"/>
                  </a:lnTo>
                  <a:lnTo>
                    <a:pt x="552" y="654"/>
                  </a:lnTo>
                  <a:lnTo>
                    <a:pt x="564" y="648"/>
                  </a:lnTo>
                  <a:lnTo>
                    <a:pt x="564" y="654"/>
                  </a:lnTo>
                  <a:lnTo>
                    <a:pt x="570" y="654"/>
                  </a:lnTo>
                  <a:lnTo>
                    <a:pt x="570" y="660"/>
                  </a:lnTo>
                  <a:lnTo>
                    <a:pt x="558" y="690"/>
                  </a:lnTo>
                  <a:lnTo>
                    <a:pt x="558" y="696"/>
                  </a:lnTo>
                  <a:lnTo>
                    <a:pt x="552" y="702"/>
                  </a:lnTo>
                  <a:lnTo>
                    <a:pt x="546" y="708"/>
                  </a:lnTo>
                  <a:lnTo>
                    <a:pt x="540" y="714"/>
                  </a:lnTo>
                  <a:lnTo>
                    <a:pt x="540" y="726"/>
                  </a:lnTo>
                  <a:lnTo>
                    <a:pt x="546" y="732"/>
                  </a:lnTo>
                  <a:lnTo>
                    <a:pt x="552" y="732"/>
                  </a:lnTo>
                  <a:lnTo>
                    <a:pt x="564" y="738"/>
                  </a:lnTo>
                  <a:lnTo>
                    <a:pt x="582" y="720"/>
                  </a:lnTo>
                  <a:lnTo>
                    <a:pt x="588" y="720"/>
                  </a:lnTo>
                  <a:lnTo>
                    <a:pt x="612" y="732"/>
                  </a:lnTo>
                  <a:lnTo>
                    <a:pt x="618" y="738"/>
                  </a:lnTo>
                  <a:lnTo>
                    <a:pt x="630" y="738"/>
                  </a:lnTo>
                  <a:lnTo>
                    <a:pt x="642" y="738"/>
                  </a:lnTo>
                  <a:lnTo>
                    <a:pt x="648" y="732"/>
                  </a:lnTo>
                  <a:lnTo>
                    <a:pt x="666" y="738"/>
                  </a:lnTo>
                  <a:lnTo>
                    <a:pt x="672" y="738"/>
                  </a:lnTo>
                  <a:lnTo>
                    <a:pt x="678" y="732"/>
                  </a:lnTo>
                  <a:lnTo>
                    <a:pt x="684" y="732"/>
                  </a:lnTo>
                  <a:lnTo>
                    <a:pt x="690" y="732"/>
                  </a:lnTo>
                  <a:lnTo>
                    <a:pt x="696" y="732"/>
                  </a:lnTo>
                  <a:lnTo>
                    <a:pt x="702" y="732"/>
                  </a:lnTo>
                  <a:lnTo>
                    <a:pt x="702" y="744"/>
                  </a:lnTo>
                  <a:lnTo>
                    <a:pt x="702" y="756"/>
                  </a:lnTo>
                  <a:lnTo>
                    <a:pt x="708" y="762"/>
                  </a:lnTo>
                  <a:lnTo>
                    <a:pt x="714" y="774"/>
                  </a:lnTo>
                  <a:lnTo>
                    <a:pt x="720" y="774"/>
                  </a:lnTo>
                  <a:lnTo>
                    <a:pt x="726" y="780"/>
                  </a:lnTo>
                  <a:lnTo>
                    <a:pt x="732" y="780"/>
                  </a:lnTo>
                  <a:lnTo>
                    <a:pt x="738" y="774"/>
                  </a:lnTo>
                  <a:lnTo>
                    <a:pt x="750" y="774"/>
                  </a:lnTo>
                  <a:lnTo>
                    <a:pt x="762" y="774"/>
                  </a:lnTo>
                  <a:lnTo>
                    <a:pt x="762" y="780"/>
                  </a:lnTo>
                  <a:lnTo>
                    <a:pt x="774" y="768"/>
                  </a:lnTo>
                  <a:lnTo>
                    <a:pt x="780" y="762"/>
                  </a:lnTo>
                  <a:lnTo>
                    <a:pt x="786" y="762"/>
                  </a:lnTo>
                  <a:lnTo>
                    <a:pt x="792" y="762"/>
                  </a:lnTo>
                  <a:lnTo>
                    <a:pt x="798" y="762"/>
                  </a:lnTo>
                  <a:lnTo>
                    <a:pt x="804" y="756"/>
                  </a:lnTo>
                  <a:lnTo>
                    <a:pt x="804" y="750"/>
                  </a:lnTo>
                  <a:lnTo>
                    <a:pt x="810" y="750"/>
                  </a:lnTo>
                  <a:lnTo>
                    <a:pt x="822" y="738"/>
                  </a:lnTo>
                  <a:lnTo>
                    <a:pt x="828" y="738"/>
                  </a:lnTo>
                  <a:lnTo>
                    <a:pt x="834" y="738"/>
                  </a:lnTo>
                  <a:lnTo>
                    <a:pt x="840" y="738"/>
                  </a:lnTo>
                  <a:lnTo>
                    <a:pt x="846" y="744"/>
                  </a:lnTo>
                  <a:lnTo>
                    <a:pt x="852" y="750"/>
                  </a:lnTo>
                  <a:lnTo>
                    <a:pt x="858" y="750"/>
                  </a:lnTo>
                  <a:lnTo>
                    <a:pt x="864" y="744"/>
                  </a:lnTo>
                  <a:lnTo>
                    <a:pt x="870" y="744"/>
                  </a:lnTo>
                  <a:lnTo>
                    <a:pt x="888" y="750"/>
                  </a:lnTo>
                  <a:lnTo>
                    <a:pt x="894" y="750"/>
                  </a:lnTo>
                  <a:lnTo>
                    <a:pt x="894" y="762"/>
                  </a:lnTo>
                  <a:lnTo>
                    <a:pt x="888" y="774"/>
                  </a:lnTo>
                  <a:lnTo>
                    <a:pt x="894" y="780"/>
                  </a:lnTo>
                  <a:lnTo>
                    <a:pt x="894" y="792"/>
                  </a:lnTo>
                  <a:lnTo>
                    <a:pt x="894" y="798"/>
                  </a:lnTo>
                  <a:lnTo>
                    <a:pt x="906" y="810"/>
                  </a:lnTo>
                  <a:lnTo>
                    <a:pt x="906" y="822"/>
                  </a:lnTo>
                  <a:lnTo>
                    <a:pt x="906" y="828"/>
                  </a:lnTo>
                  <a:lnTo>
                    <a:pt x="912" y="828"/>
                  </a:lnTo>
                  <a:lnTo>
                    <a:pt x="912" y="834"/>
                  </a:lnTo>
                  <a:lnTo>
                    <a:pt x="906" y="840"/>
                  </a:lnTo>
                  <a:lnTo>
                    <a:pt x="912" y="846"/>
                  </a:lnTo>
                  <a:lnTo>
                    <a:pt x="918" y="852"/>
                  </a:lnTo>
                  <a:lnTo>
                    <a:pt x="924" y="858"/>
                  </a:lnTo>
                  <a:lnTo>
                    <a:pt x="930" y="864"/>
                  </a:lnTo>
                  <a:lnTo>
                    <a:pt x="936" y="864"/>
                  </a:lnTo>
                  <a:lnTo>
                    <a:pt x="942" y="858"/>
                  </a:lnTo>
                  <a:lnTo>
                    <a:pt x="942" y="852"/>
                  </a:lnTo>
                  <a:lnTo>
                    <a:pt x="948" y="852"/>
                  </a:lnTo>
                  <a:lnTo>
                    <a:pt x="948" y="858"/>
                  </a:lnTo>
                  <a:lnTo>
                    <a:pt x="954" y="864"/>
                  </a:lnTo>
                  <a:lnTo>
                    <a:pt x="960" y="852"/>
                  </a:lnTo>
                  <a:lnTo>
                    <a:pt x="966" y="846"/>
                  </a:lnTo>
                  <a:lnTo>
                    <a:pt x="972" y="846"/>
                  </a:lnTo>
                  <a:lnTo>
                    <a:pt x="978" y="852"/>
                  </a:lnTo>
                  <a:lnTo>
                    <a:pt x="984" y="846"/>
                  </a:lnTo>
                  <a:lnTo>
                    <a:pt x="990" y="846"/>
                  </a:lnTo>
                  <a:lnTo>
                    <a:pt x="996" y="852"/>
                  </a:lnTo>
                  <a:lnTo>
                    <a:pt x="1008" y="852"/>
                  </a:lnTo>
                  <a:lnTo>
                    <a:pt x="1008" y="858"/>
                  </a:lnTo>
                  <a:lnTo>
                    <a:pt x="1008" y="864"/>
                  </a:lnTo>
                  <a:lnTo>
                    <a:pt x="1008" y="870"/>
                  </a:lnTo>
                  <a:lnTo>
                    <a:pt x="1008" y="876"/>
                  </a:lnTo>
                  <a:lnTo>
                    <a:pt x="996" y="876"/>
                  </a:lnTo>
                  <a:lnTo>
                    <a:pt x="990" y="882"/>
                  </a:lnTo>
                  <a:lnTo>
                    <a:pt x="984" y="882"/>
                  </a:lnTo>
                  <a:lnTo>
                    <a:pt x="978" y="882"/>
                  </a:lnTo>
                  <a:lnTo>
                    <a:pt x="972" y="888"/>
                  </a:lnTo>
                  <a:lnTo>
                    <a:pt x="972" y="894"/>
                  </a:lnTo>
                  <a:lnTo>
                    <a:pt x="978" y="900"/>
                  </a:lnTo>
                  <a:lnTo>
                    <a:pt x="978" y="912"/>
                  </a:lnTo>
                  <a:lnTo>
                    <a:pt x="978" y="918"/>
                  </a:lnTo>
                  <a:lnTo>
                    <a:pt x="978" y="924"/>
                  </a:lnTo>
                  <a:lnTo>
                    <a:pt x="984" y="924"/>
                  </a:lnTo>
                  <a:lnTo>
                    <a:pt x="990" y="930"/>
                  </a:lnTo>
                  <a:lnTo>
                    <a:pt x="996" y="936"/>
                  </a:lnTo>
                  <a:lnTo>
                    <a:pt x="1002" y="936"/>
                  </a:lnTo>
                  <a:lnTo>
                    <a:pt x="1002" y="942"/>
                  </a:lnTo>
                  <a:lnTo>
                    <a:pt x="1002" y="948"/>
                  </a:lnTo>
                  <a:lnTo>
                    <a:pt x="996" y="954"/>
                  </a:lnTo>
                  <a:lnTo>
                    <a:pt x="996" y="966"/>
                  </a:lnTo>
                  <a:lnTo>
                    <a:pt x="996" y="978"/>
                  </a:lnTo>
                  <a:lnTo>
                    <a:pt x="1002" y="978"/>
                  </a:lnTo>
                  <a:lnTo>
                    <a:pt x="1002" y="984"/>
                  </a:lnTo>
                  <a:lnTo>
                    <a:pt x="1002" y="990"/>
                  </a:lnTo>
                  <a:lnTo>
                    <a:pt x="1008" y="996"/>
                  </a:lnTo>
                  <a:lnTo>
                    <a:pt x="1008" y="1014"/>
                  </a:lnTo>
                  <a:lnTo>
                    <a:pt x="1008" y="1020"/>
                  </a:lnTo>
                  <a:lnTo>
                    <a:pt x="1014" y="1032"/>
                  </a:lnTo>
                  <a:lnTo>
                    <a:pt x="1020" y="1032"/>
                  </a:lnTo>
                  <a:lnTo>
                    <a:pt x="1032" y="1032"/>
                  </a:lnTo>
                  <a:lnTo>
                    <a:pt x="1038" y="1038"/>
                  </a:lnTo>
                  <a:lnTo>
                    <a:pt x="1038" y="1044"/>
                  </a:lnTo>
                  <a:lnTo>
                    <a:pt x="1038" y="1056"/>
                  </a:lnTo>
                  <a:lnTo>
                    <a:pt x="1032" y="1074"/>
                  </a:lnTo>
                  <a:lnTo>
                    <a:pt x="1032" y="1086"/>
                  </a:lnTo>
                  <a:lnTo>
                    <a:pt x="1038" y="1092"/>
                  </a:lnTo>
                  <a:lnTo>
                    <a:pt x="1038" y="1098"/>
                  </a:lnTo>
                  <a:lnTo>
                    <a:pt x="1044" y="1098"/>
                  </a:lnTo>
                  <a:lnTo>
                    <a:pt x="1038" y="1104"/>
                  </a:lnTo>
                  <a:lnTo>
                    <a:pt x="1032" y="1104"/>
                  </a:lnTo>
                  <a:lnTo>
                    <a:pt x="1026" y="1104"/>
                  </a:lnTo>
                  <a:lnTo>
                    <a:pt x="1020" y="1104"/>
                  </a:lnTo>
                  <a:lnTo>
                    <a:pt x="1014" y="1104"/>
                  </a:lnTo>
                  <a:lnTo>
                    <a:pt x="1008" y="1110"/>
                  </a:lnTo>
                  <a:lnTo>
                    <a:pt x="1002" y="1116"/>
                  </a:lnTo>
                  <a:lnTo>
                    <a:pt x="1008" y="1122"/>
                  </a:lnTo>
                  <a:lnTo>
                    <a:pt x="1014" y="1134"/>
                  </a:lnTo>
                  <a:lnTo>
                    <a:pt x="1020" y="1134"/>
                  </a:lnTo>
                  <a:lnTo>
                    <a:pt x="1020" y="1140"/>
                  </a:lnTo>
                  <a:lnTo>
                    <a:pt x="1020" y="1146"/>
                  </a:lnTo>
                  <a:lnTo>
                    <a:pt x="1014" y="1146"/>
                  </a:lnTo>
                  <a:lnTo>
                    <a:pt x="1002" y="1152"/>
                  </a:lnTo>
                  <a:lnTo>
                    <a:pt x="1002" y="1158"/>
                  </a:lnTo>
                  <a:lnTo>
                    <a:pt x="1014" y="1164"/>
                  </a:lnTo>
                  <a:lnTo>
                    <a:pt x="1020" y="1170"/>
                  </a:lnTo>
                  <a:lnTo>
                    <a:pt x="1020" y="1176"/>
                  </a:lnTo>
                  <a:lnTo>
                    <a:pt x="1020" y="1182"/>
                  </a:lnTo>
                  <a:lnTo>
                    <a:pt x="1026" y="1200"/>
                  </a:lnTo>
                  <a:lnTo>
                    <a:pt x="1032" y="1206"/>
                  </a:lnTo>
                  <a:lnTo>
                    <a:pt x="1032" y="1218"/>
                  </a:lnTo>
                  <a:lnTo>
                    <a:pt x="1044" y="1224"/>
                  </a:lnTo>
                  <a:lnTo>
                    <a:pt x="1050" y="1230"/>
                  </a:lnTo>
                  <a:lnTo>
                    <a:pt x="1062" y="1236"/>
                  </a:lnTo>
                  <a:lnTo>
                    <a:pt x="1074" y="1236"/>
                  </a:lnTo>
                  <a:lnTo>
                    <a:pt x="1074" y="1242"/>
                  </a:lnTo>
                  <a:lnTo>
                    <a:pt x="1080" y="1248"/>
                  </a:lnTo>
                  <a:lnTo>
                    <a:pt x="1074" y="1260"/>
                  </a:lnTo>
                  <a:lnTo>
                    <a:pt x="1080" y="1272"/>
                  </a:lnTo>
                  <a:lnTo>
                    <a:pt x="1086" y="1290"/>
                  </a:lnTo>
                  <a:lnTo>
                    <a:pt x="1092" y="1290"/>
                  </a:lnTo>
                  <a:lnTo>
                    <a:pt x="1098" y="1290"/>
                  </a:lnTo>
                  <a:lnTo>
                    <a:pt x="1116" y="1296"/>
                  </a:lnTo>
                  <a:close/>
                </a:path>
              </a:pathLst>
            </a:custGeom>
            <a:solidFill>
              <a:srgbClr val="C0504D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1" name="Freeform 30"/>
            <p:cNvSpPr>
              <a:spLocks noEditPoints="1"/>
            </p:cNvSpPr>
            <p:nvPr/>
          </p:nvSpPr>
          <p:spPr bwMode="gray">
            <a:xfrm>
              <a:off x="6489456" y="1374623"/>
              <a:ext cx="1010507" cy="1094790"/>
            </a:xfrm>
            <a:custGeom>
              <a:avLst/>
              <a:gdLst>
                <a:gd name="T0" fmla="*/ 433910 w 1230"/>
                <a:gd name="T1" fmla="*/ 40288 h 1332"/>
                <a:gd name="T2" fmla="*/ 449567 w 1230"/>
                <a:gd name="T3" fmla="*/ 71625 h 1332"/>
                <a:gd name="T4" fmla="*/ 431674 w 1230"/>
                <a:gd name="T5" fmla="*/ 91769 h 1332"/>
                <a:gd name="T6" fmla="*/ 431674 w 1230"/>
                <a:gd name="T7" fmla="*/ 114152 h 1332"/>
                <a:gd name="T8" fmla="*/ 404834 w 1230"/>
                <a:gd name="T9" fmla="*/ 132058 h 1332"/>
                <a:gd name="T10" fmla="*/ 407071 w 1230"/>
                <a:gd name="T11" fmla="*/ 165632 h 1332"/>
                <a:gd name="T12" fmla="*/ 413780 w 1230"/>
                <a:gd name="T13" fmla="*/ 201444 h 1332"/>
                <a:gd name="T14" fmla="*/ 402597 w 1230"/>
                <a:gd name="T15" fmla="*/ 239495 h 1332"/>
                <a:gd name="T16" fmla="*/ 389178 w 1230"/>
                <a:gd name="T17" fmla="*/ 246210 h 1332"/>
                <a:gd name="T18" fmla="*/ 389178 w 1230"/>
                <a:gd name="T19" fmla="*/ 266355 h 1332"/>
                <a:gd name="T20" fmla="*/ 375757 w 1230"/>
                <a:gd name="T21" fmla="*/ 299929 h 1332"/>
                <a:gd name="T22" fmla="*/ 391414 w 1230"/>
                <a:gd name="T23" fmla="*/ 337980 h 1332"/>
                <a:gd name="T24" fmla="*/ 411544 w 1230"/>
                <a:gd name="T25" fmla="*/ 355885 h 1332"/>
                <a:gd name="T26" fmla="*/ 411544 w 1230"/>
                <a:gd name="T27" fmla="*/ 382745 h 1332"/>
                <a:gd name="T28" fmla="*/ 404834 w 1230"/>
                <a:gd name="T29" fmla="*/ 416319 h 1332"/>
                <a:gd name="T30" fmla="*/ 393651 w 1230"/>
                <a:gd name="T31" fmla="*/ 454369 h 1332"/>
                <a:gd name="T32" fmla="*/ 369047 w 1230"/>
                <a:gd name="T33" fmla="*/ 481229 h 1332"/>
                <a:gd name="T34" fmla="*/ 317604 w 1230"/>
                <a:gd name="T35" fmla="*/ 494659 h 1332"/>
                <a:gd name="T36" fmla="*/ 279582 w 1230"/>
                <a:gd name="T37" fmla="*/ 481229 h 1332"/>
                <a:gd name="T38" fmla="*/ 252741 w 1230"/>
                <a:gd name="T39" fmla="*/ 492420 h 1332"/>
                <a:gd name="T40" fmla="*/ 239322 w 1230"/>
                <a:gd name="T41" fmla="*/ 483467 h 1332"/>
                <a:gd name="T42" fmla="*/ 241558 w 1230"/>
                <a:gd name="T43" fmla="*/ 452131 h 1332"/>
                <a:gd name="T44" fmla="*/ 185642 w 1230"/>
                <a:gd name="T45" fmla="*/ 440939 h 1332"/>
                <a:gd name="T46" fmla="*/ 149856 w 1230"/>
                <a:gd name="T47" fmla="*/ 454369 h 1332"/>
                <a:gd name="T48" fmla="*/ 118543 w 1230"/>
                <a:gd name="T49" fmla="*/ 447654 h 1332"/>
                <a:gd name="T50" fmla="*/ 109596 w 1230"/>
                <a:gd name="T51" fmla="*/ 423034 h 1332"/>
                <a:gd name="T52" fmla="*/ 98413 w 1230"/>
                <a:gd name="T53" fmla="*/ 391698 h 1332"/>
                <a:gd name="T54" fmla="*/ 58153 w 1230"/>
                <a:gd name="T55" fmla="*/ 393936 h 1332"/>
                <a:gd name="T56" fmla="*/ 38023 w 1230"/>
                <a:gd name="T57" fmla="*/ 387221 h 1332"/>
                <a:gd name="T58" fmla="*/ 29076 w 1230"/>
                <a:gd name="T59" fmla="*/ 351409 h 1332"/>
                <a:gd name="T60" fmla="*/ 2237 w 1230"/>
                <a:gd name="T61" fmla="*/ 315597 h 1332"/>
                <a:gd name="T62" fmla="*/ 8947 w 1230"/>
                <a:gd name="T63" fmla="*/ 288737 h 1332"/>
                <a:gd name="T64" fmla="*/ 20130 w 1230"/>
                <a:gd name="T65" fmla="*/ 266355 h 1332"/>
                <a:gd name="T66" fmla="*/ 24603 w 1230"/>
                <a:gd name="T67" fmla="*/ 252925 h 1332"/>
                <a:gd name="T68" fmla="*/ 15656 w 1230"/>
                <a:gd name="T69" fmla="*/ 235019 h 1332"/>
                <a:gd name="T70" fmla="*/ 13420 w 1230"/>
                <a:gd name="T71" fmla="*/ 214874 h 1332"/>
                <a:gd name="T72" fmla="*/ 11183 w 1230"/>
                <a:gd name="T73" fmla="*/ 196968 h 1332"/>
                <a:gd name="T74" fmla="*/ 4473 w 1230"/>
                <a:gd name="T75" fmla="*/ 181300 h 1332"/>
                <a:gd name="T76" fmla="*/ 13420 w 1230"/>
                <a:gd name="T77" fmla="*/ 167871 h 1332"/>
                <a:gd name="T78" fmla="*/ 22366 w 1230"/>
                <a:gd name="T79" fmla="*/ 152203 h 1332"/>
                <a:gd name="T80" fmla="*/ 26840 w 1230"/>
                <a:gd name="T81" fmla="*/ 134296 h 1332"/>
                <a:gd name="T82" fmla="*/ 44733 w 1230"/>
                <a:gd name="T83" fmla="*/ 118628 h 1332"/>
                <a:gd name="T84" fmla="*/ 53680 w 1230"/>
                <a:gd name="T85" fmla="*/ 102960 h 1332"/>
                <a:gd name="T86" fmla="*/ 64862 w 1230"/>
                <a:gd name="T87" fmla="*/ 94008 h 1332"/>
                <a:gd name="T88" fmla="*/ 67099 w 1230"/>
                <a:gd name="T89" fmla="*/ 85054 h 1332"/>
                <a:gd name="T90" fmla="*/ 69336 w 1230"/>
                <a:gd name="T91" fmla="*/ 76101 h 1332"/>
                <a:gd name="T92" fmla="*/ 96176 w 1230"/>
                <a:gd name="T93" fmla="*/ 69386 h 1332"/>
                <a:gd name="T94" fmla="*/ 114069 w 1230"/>
                <a:gd name="T95" fmla="*/ 80578 h 1332"/>
                <a:gd name="T96" fmla="*/ 136436 w 1230"/>
                <a:gd name="T97" fmla="*/ 62671 h 1332"/>
                <a:gd name="T98" fmla="*/ 154329 w 1230"/>
                <a:gd name="T99" fmla="*/ 64910 h 1332"/>
                <a:gd name="T100" fmla="*/ 183405 w 1230"/>
                <a:gd name="T101" fmla="*/ 67148 h 1332"/>
                <a:gd name="T102" fmla="*/ 221429 w 1230"/>
                <a:gd name="T103" fmla="*/ 71625 h 1332"/>
                <a:gd name="T104" fmla="*/ 246032 w 1230"/>
                <a:gd name="T105" fmla="*/ 80578 h 1332"/>
                <a:gd name="T106" fmla="*/ 277345 w 1230"/>
                <a:gd name="T107" fmla="*/ 64910 h 1332"/>
                <a:gd name="T108" fmla="*/ 281818 w 1230"/>
                <a:gd name="T109" fmla="*/ 35813 h 1332"/>
                <a:gd name="T110" fmla="*/ 304184 w 1230"/>
                <a:gd name="T111" fmla="*/ 13430 h 1332"/>
                <a:gd name="T112" fmla="*/ 351154 w 1230"/>
                <a:gd name="T113" fmla="*/ 29098 h 1332"/>
                <a:gd name="T114" fmla="*/ 386941 w 1230"/>
                <a:gd name="T115" fmla="*/ 17906 h 1332"/>
                <a:gd name="T116" fmla="*/ 433910 w 1230"/>
                <a:gd name="T117" fmla="*/ 6715 h 1332"/>
                <a:gd name="T118" fmla="*/ 29076 w 1230"/>
                <a:gd name="T119" fmla="*/ 212636 h 133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30"/>
                <a:gd name="T181" fmla="*/ 0 h 1332"/>
                <a:gd name="T182" fmla="*/ 1230 w 1230"/>
                <a:gd name="T183" fmla="*/ 1332 h 133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30" h="1332">
                  <a:moveTo>
                    <a:pt x="1194" y="18"/>
                  </a:moveTo>
                  <a:lnTo>
                    <a:pt x="1188" y="24"/>
                  </a:lnTo>
                  <a:lnTo>
                    <a:pt x="1188" y="30"/>
                  </a:lnTo>
                  <a:lnTo>
                    <a:pt x="1194" y="42"/>
                  </a:lnTo>
                  <a:lnTo>
                    <a:pt x="1188" y="42"/>
                  </a:lnTo>
                  <a:lnTo>
                    <a:pt x="1188" y="48"/>
                  </a:lnTo>
                  <a:lnTo>
                    <a:pt x="1182" y="48"/>
                  </a:lnTo>
                  <a:lnTo>
                    <a:pt x="1182" y="54"/>
                  </a:lnTo>
                  <a:lnTo>
                    <a:pt x="1176" y="66"/>
                  </a:lnTo>
                  <a:lnTo>
                    <a:pt x="1170" y="72"/>
                  </a:lnTo>
                  <a:lnTo>
                    <a:pt x="1170" y="78"/>
                  </a:lnTo>
                  <a:lnTo>
                    <a:pt x="1170" y="84"/>
                  </a:lnTo>
                  <a:lnTo>
                    <a:pt x="1176" y="96"/>
                  </a:lnTo>
                  <a:lnTo>
                    <a:pt x="1170" y="108"/>
                  </a:lnTo>
                  <a:lnTo>
                    <a:pt x="1164" y="108"/>
                  </a:lnTo>
                  <a:lnTo>
                    <a:pt x="1158" y="108"/>
                  </a:lnTo>
                  <a:lnTo>
                    <a:pt x="1158" y="114"/>
                  </a:lnTo>
                  <a:lnTo>
                    <a:pt x="1152" y="120"/>
                  </a:lnTo>
                  <a:lnTo>
                    <a:pt x="1152" y="126"/>
                  </a:lnTo>
                  <a:lnTo>
                    <a:pt x="1152" y="138"/>
                  </a:lnTo>
                  <a:lnTo>
                    <a:pt x="1158" y="150"/>
                  </a:lnTo>
                  <a:lnTo>
                    <a:pt x="1158" y="156"/>
                  </a:lnTo>
                  <a:lnTo>
                    <a:pt x="1158" y="162"/>
                  </a:lnTo>
                  <a:lnTo>
                    <a:pt x="1158" y="156"/>
                  </a:lnTo>
                  <a:lnTo>
                    <a:pt x="1164" y="150"/>
                  </a:lnTo>
                  <a:lnTo>
                    <a:pt x="1188" y="168"/>
                  </a:lnTo>
                  <a:lnTo>
                    <a:pt x="1182" y="174"/>
                  </a:lnTo>
                  <a:lnTo>
                    <a:pt x="1194" y="174"/>
                  </a:lnTo>
                  <a:lnTo>
                    <a:pt x="1200" y="174"/>
                  </a:lnTo>
                  <a:lnTo>
                    <a:pt x="1206" y="192"/>
                  </a:lnTo>
                  <a:lnTo>
                    <a:pt x="1206" y="198"/>
                  </a:lnTo>
                  <a:lnTo>
                    <a:pt x="1218" y="198"/>
                  </a:lnTo>
                  <a:lnTo>
                    <a:pt x="1230" y="204"/>
                  </a:lnTo>
                  <a:lnTo>
                    <a:pt x="1230" y="216"/>
                  </a:lnTo>
                  <a:lnTo>
                    <a:pt x="1230" y="228"/>
                  </a:lnTo>
                  <a:lnTo>
                    <a:pt x="1218" y="228"/>
                  </a:lnTo>
                  <a:lnTo>
                    <a:pt x="1200" y="234"/>
                  </a:lnTo>
                  <a:lnTo>
                    <a:pt x="1188" y="234"/>
                  </a:lnTo>
                  <a:lnTo>
                    <a:pt x="1188" y="222"/>
                  </a:lnTo>
                  <a:lnTo>
                    <a:pt x="1182" y="222"/>
                  </a:lnTo>
                  <a:lnTo>
                    <a:pt x="1176" y="228"/>
                  </a:lnTo>
                  <a:lnTo>
                    <a:pt x="1170" y="234"/>
                  </a:lnTo>
                  <a:lnTo>
                    <a:pt x="1152" y="234"/>
                  </a:lnTo>
                  <a:lnTo>
                    <a:pt x="1146" y="240"/>
                  </a:lnTo>
                  <a:lnTo>
                    <a:pt x="1158" y="246"/>
                  </a:lnTo>
                  <a:lnTo>
                    <a:pt x="1164" y="246"/>
                  </a:lnTo>
                  <a:lnTo>
                    <a:pt x="1164" y="252"/>
                  </a:lnTo>
                  <a:lnTo>
                    <a:pt x="1170" y="258"/>
                  </a:lnTo>
                  <a:lnTo>
                    <a:pt x="1176" y="264"/>
                  </a:lnTo>
                  <a:lnTo>
                    <a:pt x="1182" y="264"/>
                  </a:lnTo>
                  <a:lnTo>
                    <a:pt x="1182" y="270"/>
                  </a:lnTo>
                  <a:lnTo>
                    <a:pt x="1188" y="276"/>
                  </a:lnTo>
                  <a:lnTo>
                    <a:pt x="1188" y="282"/>
                  </a:lnTo>
                  <a:lnTo>
                    <a:pt x="1182" y="282"/>
                  </a:lnTo>
                  <a:lnTo>
                    <a:pt x="1176" y="288"/>
                  </a:lnTo>
                  <a:lnTo>
                    <a:pt x="1170" y="294"/>
                  </a:lnTo>
                  <a:lnTo>
                    <a:pt x="1176" y="300"/>
                  </a:lnTo>
                  <a:lnTo>
                    <a:pt x="1170" y="306"/>
                  </a:lnTo>
                  <a:lnTo>
                    <a:pt x="1164" y="306"/>
                  </a:lnTo>
                  <a:lnTo>
                    <a:pt x="1158" y="306"/>
                  </a:lnTo>
                  <a:lnTo>
                    <a:pt x="1152" y="300"/>
                  </a:lnTo>
                  <a:lnTo>
                    <a:pt x="1146" y="306"/>
                  </a:lnTo>
                  <a:lnTo>
                    <a:pt x="1140" y="306"/>
                  </a:lnTo>
                  <a:lnTo>
                    <a:pt x="1134" y="306"/>
                  </a:lnTo>
                  <a:lnTo>
                    <a:pt x="1122" y="312"/>
                  </a:lnTo>
                  <a:lnTo>
                    <a:pt x="1116" y="312"/>
                  </a:lnTo>
                  <a:lnTo>
                    <a:pt x="1104" y="324"/>
                  </a:lnTo>
                  <a:lnTo>
                    <a:pt x="1092" y="330"/>
                  </a:lnTo>
                  <a:lnTo>
                    <a:pt x="1092" y="336"/>
                  </a:lnTo>
                  <a:lnTo>
                    <a:pt x="1086" y="342"/>
                  </a:lnTo>
                  <a:lnTo>
                    <a:pt x="1086" y="336"/>
                  </a:lnTo>
                  <a:lnTo>
                    <a:pt x="1080" y="342"/>
                  </a:lnTo>
                  <a:lnTo>
                    <a:pt x="1080" y="348"/>
                  </a:lnTo>
                  <a:lnTo>
                    <a:pt x="1080" y="354"/>
                  </a:lnTo>
                  <a:lnTo>
                    <a:pt x="1086" y="354"/>
                  </a:lnTo>
                  <a:lnTo>
                    <a:pt x="1086" y="366"/>
                  </a:lnTo>
                  <a:lnTo>
                    <a:pt x="1092" y="378"/>
                  </a:lnTo>
                  <a:lnTo>
                    <a:pt x="1080" y="378"/>
                  </a:lnTo>
                  <a:lnTo>
                    <a:pt x="1074" y="384"/>
                  </a:lnTo>
                  <a:lnTo>
                    <a:pt x="1074" y="390"/>
                  </a:lnTo>
                  <a:lnTo>
                    <a:pt x="1068" y="396"/>
                  </a:lnTo>
                  <a:lnTo>
                    <a:pt x="1062" y="402"/>
                  </a:lnTo>
                  <a:lnTo>
                    <a:pt x="1062" y="408"/>
                  </a:lnTo>
                  <a:lnTo>
                    <a:pt x="1068" y="408"/>
                  </a:lnTo>
                  <a:lnTo>
                    <a:pt x="1068" y="414"/>
                  </a:lnTo>
                  <a:lnTo>
                    <a:pt x="1068" y="420"/>
                  </a:lnTo>
                  <a:lnTo>
                    <a:pt x="1074" y="420"/>
                  </a:lnTo>
                  <a:lnTo>
                    <a:pt x="1086" y="432"/>
                  </a:lnTo>
                  <a:lnTo>
                    <a:pt x="1086" y="438"/>
                  </a:lnTo>
                  <a:lnTo>
                    <a:pt x="1092" y="444"/>
                  </a:lnTo>
                  <a:lnTo>
                    <a:pt x="1098" y="444"/>
                  </a:lnTo>
                  <a:lnTo>
                    <a:pt x="1098" y="450"/>
                  </a:lnTo>
                  <a:lnTo>
                    <a:pt x="1092" y="450"/>
                  </a:lnTo>
                  <a:lnTo>
                    <a:pt x="1092" y="456"/>
                  </a:lnTo>
                  <a:lnTo>
                    <a:pt x="1092" y="462"/>
                  </a:lnTo>
                  <a:lnTo>
                    <a:pt x="1086" y="468"/>
                  </a:lnTo>
                  <a:lnTo>
                    <a:pt x="1080" y="486"/>
                  </a:lnTo>
                  <a:lnTo>
                    <a:pt x="1092" y="492"/>
                  </a:lnTo>
                  <a:lnTo>
                    <a:pt x="1086" y="510"/>
                  </a:lnTo>
                  <a:lnTo>
                    <a:pt x="1098" y="516"/>
                  </a:lnTo>
                  <a:lnTo>
                    <a:pt x="1098" y="522"/>
                  </a:lnTo>
                  <a:lnTo>
                    <a:pt x="1104" y="528"/>
                  </a:lnTo>
                  <a:lnTo>
                    <a:pt x="1116" y="528"/>
                  </a:lnTo>
                  <a:lnTo>
                    <a:pt x="1116" y="534"/>
                  </a:lnTo>
                  <a:lnTo>
                    <a:pt x="1110" y="540"/>
                  </a:lnTo>
                  <a:lnTo>
                    <a:pt x="1104" y="534"/>
                  </a:lnTo>
                  <a:lnTo>
                    <a:pt x="1098" y="540"/>
                  </a:lnTo>
                  <a:lnTo>
                    <a:pt x="1092" y="534"/>
                  </a:lnTo>
                  <a:lnTo>
                    <a:pt x="1092" y="540"/>
                  </a:lnTo>
                  <a:lnTo>
                    <a:pt x="1092" y="546"/>
                  </a:lnTo>
                  <a:lnTo>
                    <a:pt x="1098" y="558"/>
                  </a:lnTo>
                  <a:lnTo>
                    <a:pt x="1110" y="564"/>
                  </a:lnTo>
                  <a:lnTo>
                    <a:pt x="1104" y="582"/>
                  </a:lnTo>
                  <a:lnTo>
                    <a:pt x="1092" y="588"/>
                  </a:lnTo>
                  <a:lnTo>
                    <a:pt x="1086" y="582"/>
                  </a:lnTo>
                  <a:lnTo>
                    <a:pt x="1080" y="588"/>
                  </a:lnTo>
                  <a:lnTo>
                    <a:pt x="1080" y="600"/>
                  </a:lnTo>
                  <a:lnTo>
                    <a:pt x="1074" y="606"/>
                  </a:lnTo>
                  <a:lnTo>
                    <a:pt x="1074" y="630"/>
                  </a:lnTo>
                  <a:lnTo>
                    <a:pt x="1080" y="642"/>
                  </a:lnTo>
                  <a:lnTo>
                    <a:pt x="1080" y="648"/>
                  </a:lnTo>
                  <a:lnTo>
                    <a:pt x="1086" y="648"/>
                  </a:lnTo>
                  <a:lnTo>
                    <a:pt x="1074" y="660"/>
                  </a:lnTo>
                  <a:lnTo>
                    <a:pt x="1068" y="654"/>
                  </a:lnTo>
                  <a:lnTo>
                    <a:pt x="1062" y="660"/>
                  </a:lnTo>
                  <a:lnTo>
                    <a:pt x="1068" y="660"/>
                  </a:lnTo>
                  <a:lnTo>
                    <a:pt x="1074" y="666"/>
                  </a:lnTo>
                  <a:lnTo>
                    <a:pt x="1074" y="672"/>
                  </a:lnTo>
                  <a:lnTo>
                    <a:pt x="1062" y="672"/>
                  </a:lnTo>
                  <a:lnTo>
                    <a:pt x="1062" y="666"/>
                  </a:lnTo>
                  <a:lnTo>
                    <a:pt x="1056" y="666"/>
                  </a:lnTo>
                  <a:lnTo>
                    <a:pt x="1056" y="672"/>
                  </a:lnTo>
                  <a:lnTo>
                    <a:pt x="1050" y="666"/>
                  </a:lnTo>
                  <a:lnTo>
                    <a:pt x="1050" y="660"/>
                  </a:lnTo>
                  <a:lnTo>
                    <a:pt x="1044" y="660"/>
                  </a:lnTo>
                  <a:lnTo>
                    <a:pt x="1044" y="648"/>
                  </a:lnTo>
                  <a:lnTo>
                    <a:pt x="1050" y="642"/>
                  </a:lnTo>
                  <a:lnTo>
                    <a:pt x="1044" y="636"/>
                  </a:lnTo>
                  <a:lnTo>
                    <a:pt x="1038" y="648"/>
                  </a:lnTo>
                  <a:lnTo>
                    <a:pt x="1032" y="654"/>
                  </a:lnTo>
                  <a:lnTo>
                    <a:pt x="1038" y="666"/>
                  </a:lnTo>
                  <a:lnTo>
                    <a:pt x="1044" y="666"/>
                  </a:lnTo>
                  <a:lnTo>
                    <a:pt x="1038" y="678"/>
                  </a:lnTo>
                  <a:lnTo>
                    <a:pt x="1038" y="690"/>
                  </a:lnTo>
                  <a:lnTo>
                    <a:pt x="1050" y="684"/>
                  </a:lnTo>
                  <a:lnTo>
                    <a:pt x="1056" y="690"/>
                  </a:lnTo>
                  <a:lnTo>
                    <a:pt x="1056" y="696"/>
                  </a:lnTo>
                  <a:lnTo>
                    <a:pt x="1050" y="702"/>
                  </a:lnTo>
                  <a:lnTo>
                    <a:pt x="1056" y="708"/>
                  </a:lnTo>
                  <a:lnTo>
                    <a:pt x="1044" y="714"/>
                  </a:lnTo>
                  <a:lnTo>
                    <a:pt x="1038" y="714"/>
                  </a:lnTo>
                  <a:lnTo>
                    <a:pt x="1032" y="720"/>
                  </a:lnTo>
                  <a:lnTo>
                    <a:pt x="1038" y="726"/>
                  </a:lnTo>
                  <a:lnTo>
                    <a:pt x="1050" y="720"/>
                  </a:lnTo>
                  <a:lnTo>
                    <a:pt x="1050" y="726"/>
                  </a:lnTo>
                  <a:lnTo>
                    <a:pt x="1044" y="732"/>
                  </a:lnTo>
                  <a:lnTo>
                    <a:pt x="1044" y="738"/>
                  </a:lnTo>
                  <a:lnTo>
                    <a:pt x="1056" y="738"/>
                  </a:lnTo>
                  <a:lnTo>
                    <a:pt x="1038" y="756"/>
                  </a:lnTo>
                  <a:lnTo>
                    <a:pt x="1044" y="768"/>
                  </a:lnTo>
                  <a:lnTo>
                    <a:pt x="1038" y="768"/>
                  </a:lnTo>
                  <a:lnTo>
                    <a:pt x="1038" y="780"/>
                  </a:lnTo>
                  <a:lnTo>
                    <a:pt x="1026" y="780"/>
                  </a:lnTo>
                  <a:lnTo>
                    <a:pt x="1020" y="786"/>
                  </a:lnTo>
                  <a:lnTo>
                    <a:pt x="1008" y="804"/>
                  </a:lnTo>
                  <a:lnTo>
                    <a:pt x="1020" y="810"/>
                  </a:lnTo>
                  <a:lnTo>
                    <a:pt x="1014" y="822"/>
                  </a:lnTo>
                  <a:lnTo>
                    <a:pt x="1002" y="846"/>
                  </a:lnTo>
                  <a:lnTo>
                    <a:pt x="1014" y="852"/>
                  </a:lnTo>
                  <a:lnTo>
                    <a:pt x="1020" y="846"/>
                  </a:lnTo>
                  <a:lnTo>
                    <a:pt x="1026" y="846"/>
                  </a:lnTo>
                  <a:lnTo>
                    <a:pt x="1038" y="852"/>
                  </a:lnTo>
                  <a:lnTo>
                    <a:pt x="1044" y="858"/>
                  </a:lnTo>
                  <a:lnTo>
                    <a:pt x="1056" y="864"/>
                  </a:lnTo>
                  <a:lnTo>
                    <a:pt x="1056" y="876"/>
                  </a:lnTo>
                  <a:lnTo>
                    <a:pt x="1062" y="882"/>
                  </a:lnTo>
                  <a:lnTo>
                    <a:pt x="1062" y="888"/>
                  </a:lnTo>
                  <a:lnTo>
                    <a:pt x="1056" y="894"/>
                  </a:lnTo>
                  <a:lnTo>
                    <a:pt x="1050" y="894"/>
                  </a:lnTo>
                  <a:lnTo>
                    <a:pt x="1050" y="906"/>
                  </a:lnTo>
                  <a:lnTo>
                    <a:pt x="1038" y="906"/>
                  </a:lnTo>
                  <a:lnTo>
                    <a:pt x="1056" y="918"/>
                  </a:lnTo>
                  <a:lnTo>
                    <a:pt x="1056" y="906"/>
                  </a:lnTo>
                  <a:lnTo>
                    <a:pt x="1068" y="906"/>
                  </a:lnTo>
                  <a:lnTo>
                    <a:pt x="1074" y="900"/>
                  </a:lnTo>
                  <a:lnTo>
                    <a:pt x="1074" y="906"/>
                  </a:lnTo>
                  <a:lnTo>
                    <a:pt x="1080" y="906"/>
                  </a:lnTo>
                  <a:lnTo>
                    <a:pt x="1074" y="912"/>
                  </a:lnTo>
                  <a:lnTo>
                    <a:pt x="1080" y="930"/>
                  </a:lnTo>
                  <a:lnTo>
                    <a:pt x="1080" y="936"/>
                  </a:lnTo>
                  <a:lnTo>
                    <a:pt x="1098" y="936"/>
                  </a:lnTo>
                  <a:lnTo>
                    <a:pt x="1104" y="930"/>
                  </a:lnTo>
                  <a:lnTo>
                    <a:pt x="1110" y="936"/>
                  </a:lnTo>
                  <a:lnTo>
                    <a:pt x="1116" y="954"/>
                  </a:lnTo>
                  <a:lnTo>
                    <a:pt x="1104" y="954"/>
                  </a:lnTo>
                  <a:lnTo>
                    <a:pt x="1110" y="960"/>
                  </a:lnTo>
                  <a:lnTo>
                    <a:pt x="1110" y="966"/>
                  </a:lnTo>
                  <a:lnTo>
                    <a:pt x="1110" y="972"/>
                  </a:lnTo>
                  <a:lnTo>
                    <a:pt x="1104" y="978"/>
                  </a:lnTo>
                  <a:lnTo>
                    <a:pt x="1104" y="972"/>
                  </a:lnTo>
                  <a:lnTo>
                    <a:pt x="1098" y="972"/>
                  </a:lnTo>
                  <a:lnTo>
                    <a:pt x="1098" y="984"/>
                  </a:lnTo>
                  <a:lnTo>
                    <a:pt x="1098" y="990"/>
                  </a:lnTo>
                  <a:lnTo>
                    <a:pt x="1104" y="990"/>
                  </a:lnTo>
                  <a:lnTo>
                    <a:pt x="1092" y="996"/>
                  </a:lnTo>
                  <a:lnTo>
                    <a:pt x="1098" y="1002"/>
                  </a:lnTo>
                  <a:lnTo>
                    <a:pt x="1092" y="1008"/>
                  </a:lnTo>
                  <a:lnTo>
                    <a:pt x="1086" y="1014"/>
                  </a:lnTo>
                  <a:lnTo>
                    <a:pt x="1098" y="1026"/>
                  </a:lnTo>
                  <a:lnTo>
                    <a:pt x="1104" y="1026"/>
                  </a:lnTo>
                  <a:lnTo>
                    <a:pt x="1098" y="1032"/>
                  </a:lnTo>
                  <a:lnTo>
                    <a:pt x="1092" y="1032"/>
                  </a:lnTo>
                  <a:lnTo>
                    <a:pt x="1104" y="1062"/>
                  </a:lnTo>
                  <a:lnTo>
                    <a:pt x="1110" y="1062"/>
                  </a:lnTo>
                  <a:lnTo>
                    <a:pt x="1122" y="1074"/>
                  </a:lnTo>
                  <a:lnTo>
                    <a:pt x="1128" y="1074"/>
                  </a:lnTo>
                  <a:lnTo>
                    <a:pt x="1128" y="1080"/>
                  </a:lnTo>
                  <a:lnTo>
                    <a:pt x="1116" y="1086"/>
                  </a:lnTo>
                  <a:lnTo>
                    <a:pt x="1104" y="1086"/>
                  </a:lnTo>
                  <a:lnTo>
                    <a:pt x="1098" y="1086"/>
                  </a:lnTo>
                  <a:lnTo>
                    <a:pt x="1092" y="1086"/>
                  </a:lnTo>
                  <a:lnTo>
                    <a:pt x="1086" y="1092"/>
                  </a:lnTo>
                  <a:lnTo>
                    <a:pt x="1086" y="1098"/>
                  </a:lnTo>
                  <a:lnTo>
                    <a:pt x="1086" y="1104"/>
                  </a:lnTo>
                  <a:lnTo>
                    <a:pt x="1086" y="1116"/>
                  </a:lnTo>
                  <a:lnTo>
                    <a:pt x="1086" y="1122"/>
                  </a:lnTo>
                  <a:lnTo>
                    <a:pt x="1080" y="1128"/>
                  </a:lnTo>
                  <a:lnTo>
                    <a:pt x="1074" y="1128"/>
                  </a:lnTo>
                  <a:lnTo>
                    <a:pt x="1068" y="1134"/>
                  </a:lnTo>
                  <a:lnTo>
                    <a:pt x="1074" y="1134"/>
                  </a:lnTo>
                  <a:lnTo>
                    <a:pt x="1068" y="1164"/>
                  </a:lnTo>
                  <a:lnTo>
                    <a:pt x="1080" y="1170"/>
                  </a:lnTo>
                  <a:lnTo>
                    <a:pt x="1074" y="1170"/>
                  </a:lnTo>
                  <a:lnTo>
                    <a:pt x="1068" y="1176"/>
                  </a:lnTo>
                  <a:lnTo>
                    <a:pt x="1068" y="1182"/>
                  </a:lnTo>
                  <a:lnTo>
                    <a:pt x="1056" y="1194"/>
                  </a:lnTo>
                  <a:lnTo>
                    <a:pt x="1050" y="1200"/>
                  </a:lnTo>
                  <a:lnTo>
                    <a:pt x="1050" y="1206"/>
                  </a:lnTo>
                  <a:lnTo>
                    <a:pt x="1050" y="1212"/>
                  </a:lnTo>
                  <a:lnTo>
                    <a:pt x="1056" y="1218"/>
                  </a:lnTo>
                  <a:lnTo>
                    <a:pt x="1056" y="1224"/>
                  </a:lnTo>
                  <a:lnTo>
                    <a:pt x="1044" y="1224"/>
                  </a:lnTo>
                  <a:lnTo>
                    <a:pt x="1044" y="1230"/>
                  </a:lnTo>
                  <a:lnTo>
                    <a:pt x="1044" y="1236"/>
                  </a:lnTo>
                  <a:lnTo>
                    <a:pt x="1038" y="1248"/>
                  </a:lnTo>
                  <a:lnTo>
                    <a:pt x="1026" y="1248"/>
                  </a:lnTo>
                  <a:lnTo>
                    <a:pt x="1020" y="1242"/>
                  </a:lnTo>
                  <a:lnTo>
                    <a:pt x="1014" y="1248"/>
                  </a:lnTo>
                  <a:lnTo>
                    <a:pt x="1014" y="1260"/>
                  </a:lnTo>
                  <a:lnTo>
                    <a:pt x="1014" y="1266"/>
                  </a:lnTo>
                  <a:lnTo>
                    <a:pt x="1008" y="1266"/>
                  </a:lnTo>
                  <a:lnTo>
                    <a:pt x="1002" y="1266"/>
                  </a:lnTo>
                  <a:lnTo>
                    <a:pt x="1002" y="1272"/>
                  </a:lnTo>
                  <a:lnTo>
                    <a:pt x="990" y="1278"/>
                  </a:lnTo>
                  <a:lnTo>
                    <a:pt x="990" y="1290"/>
                  </a:lnTo>
                  <a:lnTo>
                    <a:pt x="972" y="1308"/>
                  </a:lnTo>
                  <a:lnTo>
                    <a:pt x="966" y="1308"/>
                  </a:lnTo>
                  <a:lnTo>
                    <a:pt x="954" y="1308"/>
                  </a:lnTo>
                  <a:lnTo>
                    <a:pt x="942" y="1308"/>
                  </a:lnTo>
                  <a:lnTo>
                    <a:pt x="942" y="1314"/>
                  </a:lnTo>
                  <a:lnTo>
                    <a:pt x="948" y="1314"/>
                  </a:lnTo>
                  <a:lnTo>
                    <a:pt x="936" y="1320"/>
                  </a:lnTo>
                  <a:lnTo>
                    <a:pt x="924" y="1314"/>
                  </a:lnTo>
                  <a:lnTo>
                    <a:pt x="912" y="1314"/>
                  </a:lnTo>
                  <a:lnTo>
                    <a:pt x="894" y="1320"/>
                  </a:lnTo>
                  <a:lnTo>
                    <a:pt x="894" y="1308"/>
                  </a:lnTo>
                  <a:lnTo>
                    <a:pt x="882" y="1308"/>
                  </a:lnTo>
                  <a:lnTo>
                    <a:pt x="876" y="1320"/>
                  </a:lnTo>
                  <a:lnTo>
                    <a:pt x="858" y="1320"/>
                  </a:lnTo>
                  <a:lnTo>
                    <a:pt x="852" y="1326"/>
                  </a:lnTo>
                  <a:lnTo>
                    <a:pt x="840" y="1326"/>
                  </a:lnTo>
                  <a:lnTo>
                    <a:pt x="828" y="1320"/>
                  </a:lnTo>
                  <a:lnTo>
                    <a:pt x="822" y="1320"/>
                  </a:lnTo>
                  <a:lnTo>
                    <a:pt x="816" y="1314"/>
                  </a:lnTo>
                  <a:lnTo>
                    <a:pt x="822" y="1302"/>
                  </a:lnTo>
                  <a:lnTo>
                    <a:pt x="822" y="1290"/>
                  </a:lnTo>
                  <a:lnTo>
                    <a:pt x="816" y="1290"/>
                  </a:lnTo>
                  <a:lnTo>
                    <a:pt x="810" y="1290"/>
                  </a:lnTo>
                  <a:lnTo>
                    <a:pt x="804" y="1290"/>
                  </a:lnTo>
                  <a:lnTo>
                    <a:pt x="774" y="1284"/>
                  </a:lnTo>
                  <a:lnTo>
                    <a:pt x="774" y="1278"/>
                  </a:lnTo>
                  <a:lnTo>
                    <a:pt x="768" y="1278"/>
                  </a:lnTo>
                  <a:lnTo>
                    <a:pt x="750" y="1278"/>
                  </a:lnTo>
                  <a:lnTo>
                    <a:pt x="750" y="1284"/>
                  </a:lnTo>
                  <a:lnTo>
                    <a:pt x="750" y="1290"/>
                  </a:lnTo>
                  <a:lnTo>
                    <a:pt x="744" y="1290"/>
                  </a:lnTo>
                  <a:lnTo>
                    <a:pt x="738" y="1308"/>
                  </a:lnTo>
                  <a:lnTo>
                    <a:pt x="732" y="1308"/>
                  </a:lnTo>
                  <a:lnTo>
                    <a:pt x="726" y="1308"/>
                  </a:lnTo>
                  <a:lnTo>
                    <a:pt x="726" y="1314"/>
                  </a:lnTo>
                  <a:lnTo>
                    <a:pt x="720" y="1320"/>
                  </a:lnTo>
                  <a:lnTo>
                    <a:pt x="726" y="1320"/>
                  </a:lnTo>
                  <a:lnTo>
                    <a:pt x="732" y="1320"/>
                  </a:lnTo>
                  <a:lnTo>
                    <a:pt x="726" y="1326"/>
                  </a:lnTo>
                  <a:lnTo>
                    <a:pt x="726" y="1332"/>
                  </a:lnTo>
                  <a:lnTo>
                    <a:pt x="714" y="1326"/>
                  </a:lnTo>
                  <a:lnTo>
                    <a:pt x="708" y="1320"/>
                  </a:lnTo>
                  <a:lnTo>
                    <a:pt x="702" y="1320"/>
                  </a:lnTo>
                  <a:lnTo>
                    <a:pt x="678" y="1326"/>
                  </a:lnTo>
                  <a:lnTo>
                    <a:pt x="678" y="1320"/>
                  </a:lnTo>
                  <a:lnTo>
                    <a:pt x="690" y="1314"/>
                  </a:lnTo>
                  <a:lnTo>
                    <a:pt x="690" y="1302"/>
                  </a:lnTo>
                  <a:lnTo>
                    <a:pt x="684" y="1302"/>
                  </a:lnTo>
                  <a:lnTo>
                    <a:pt x="666" y="1302"/>
                  </a:lnTo>
                  <a:lnTo>
                    <a:pt x="660" y="1314"/>
                  </a:lnTo>
                  <a:lnTo>
                    <a:pt x="648" y="1314"/>
                  </a:lnTo>
                  <a:lnTo>
                    <a:pt x="654" y="1302"/>
                  </a:lnTo>
                  <a:lnTo>
                    <a:pt x="648" y="1296"/>
                  </a:lnTo>
                  <a:lnTo>
                    <a:pt x="654" y="1296"/>
                  </a:lnTo>
                  <a:lnTo>
                    <a:pt x="660" y="1284"/>
                  </a:lnTo>
                  <a:lnTo>
                    <a:pt x="654" y="1284"/>
                  </a:lnTo>
                  <a:lnTo>
                    <a:pt x="654" y="1278"/>
                  </a:lnTo>
                  <a:lnTo>
                    <a:pt x="648" y="1290"/>
                  </a:lnTo>
                  <a:lnTo>
                    <a:pt x="642" y="1290"/>
                  </a:lnTo>
                  <a:lnTo>
                    <a:pt x="642" y="1296"/>
                  </a:lnTo>
                  <a:lnTo>
                    <a:pt x="642" y="1290"/>
                  </a:lnTo>
                  <a:lnTo>
                    <a:pt x="636" y="1284"/>
                  </a:lnTo>
                  <a:lnTo>
                    <a:pt x="636" y="1278"/>
                  </a:lnTo>
                  <a:lnTo>
                    <a:pt x="630" y="1260"/>
                  </a:lnTo>
                  <a:lnTo>
                    <a:pt x="624" y="1248"/>
                  </a:lnTo>
                  <a:lnTo>
                    <a:pt x="618" y="1248"/>
                  </a:lnTo>
                  <a:lnTo>
                    <a:pt x="612" y="1248"/>
                  </a:lnTo>
                  <a:lnTo>
                    <a:pt x="606" y="1242"/>
                  </a:lnTo>
                  <a:lnTo>
                    <a:pt x="606" y="1236"/>
                  </a:lnTo>
                  <a:lnTo>
                    <a:pt x="612" y="1236"/>
                  </a:lnTo>
                  <a:lnTo>
                    <a:pt x="618" y="1230"/>
                  </a:lnTo>
                  <a:lnTo>
                    <a:pt x="624" y="1230"/>
                  </a:lnTo>
                  <a:lnTo>
                    <a:pt x="630" y="1236"/>
                  </a:lnTo>
                  <a:lnTo>
                    <a:pt x="648" y="1224"/>
                  </a:lnTo>
                  <a:lnTo>
                    <a:pt x="648" y="1212"/>
                  </a:lnTo>
                  <a:lnTo>
                    <a:pt x="642" y="1206"/>
                  </a:lnTo>
                  <a:lnTo>
                    <a:pt x="642" y="1200"/>
                  </a:lnTo>
                  <a:lnTo>
                    <a:pt x="618" y="1200"/>
                  </a:lnTo>
                  <a:lnTo>
                    <a:pt x="606" y="1200"/>
                  </a:lnTo>
                  <a:lnTo>
                    <a:pt x="594" y="1188"/>
                  </a:lnTo>
                  <a:lnTo>
                    <a:pt x="594" y="1164"/>
                  </a:lnTo>
                  <a:lnTo>
                    <a:pt x="582" y="1158"/>
                  </a:lnTo>
                  <a:lnTo>
                    <a:pt x="576" y="1152"/>
                  </a:lnTo>
                  <a:lnTo>
                    <a:pt x="564" y="1140"/>
                  </a:lnTo>
                  <a:lnTo>
                    <a:pt x="540" y="1146"/>
                  </a:lnTo>
                  <a:lnTo>
                    <a:pt x="534" y="1146"/>
                  </a:lnTo>
                  <a:lnTo>
                    <a:pt x="534" y="1158"/>
                  </a:lnTo>
                  <a:lnTo>
                    <a:pt x="534" y="1170"/>
                  </a:lnTo>
                  <a:lnTo>
                    <a:pt x="528" y="1188"/>
                  </a:lnTo>
                  <a:lnTo>
                    <a:pt x="498" y="1182"/>
                  </a:lnTo>
                  <a:lnTo>
                    <a:pt x="492" y="1182"/>
                  </a:lnTo>
                  <a:lnTo>
                    <a:pt x="486" y="1188"/>
                  </a:lnTo>
                  <a:lnTo>
                    <a:pt x="486" y="1194"/>
                  </a:lnTo>
                  <a:lnTo>
                    <a:pt x="480" y="1188"/>
                  </a:lnTo>
                  <a:lnTo>
                    <a:pt x="474" y="1194"/>
                  </a:lnTo>
                  <a:lnTo>
                    <a:pt x="474" y="1200"/>
                  </a:lnTo>
                  <a:lnTo>
                    <a:pt x="468" y="1212"/>
                  </a:lnTo>
                  <a:lnTo>
                    <a:pt x="450" y="1206"/>
                  </a:lnTo>
                  <a:lnTo>
                    <a:pt x="438" y="1212"/>
                  </a:lnTo>
                  <a:lnTo>
                    <a:pt x="432" y="1206"/>
                  </a:lnTo>
                  <a:lnTo>
                    <a:pt x="426" y="1206"/>
                  </a:lnTo>
                  <a:lnTo>
                    <a:pt x="420" y="1206"/>
                  </a:lnTo>
                  <a:lnTo>
                    <a:pt x="414" y="1206"/>
                  </a:lnTo>
                  <a:lnTo>
                    <a:pt x="414" y="1212"/>
                  </a:lnTo>
                  <a:lnTo>
                    <a:pt x="402" y="1218"/>
                  </a:lnTo>
                  <a:lnTo>
                    <a:pt x="396" y="1230"/>
                  </a:lnTo>
                  <a:lnTo>
                    <a:pt x="384" y="1230"/>
                  </a:lnTo>
                  <a:lnTo>
                    <a:pt x="384" y="1212"/>
                  </a:lnTo>
                  <a:lnTo>
                    <a:pt x="372" y="1212"/>
                  </a:lnTo>
                  <a:lnTo>
                    <a:pt x="372" y="1206"/>
                  </a:lnTo>
                  <a:lnTo>
                    <a:pt x="366" y="1200"/>
                  </a:lnTo>
                  <a:lnTo>
                    <a:pt x="348" y="1212"/>
                  </a:lnTo>
                  <a:lnTo>
                    <a:pt x="354" y="1218"/>
                  </a:lnTo>
                  <a:lnTo>
                    <a:pt x="354" y="1224"/>
                  </a:lnTo>
                  <a:lnTo>
                    <a:pt x="348" y="1224"/>
                  </a:lnTo>
                  <a:lnTo>
                    <a:pt x="336" y="1218"/>
                  </a:lnTo>
                  <a:lnTo>
                    <a:pt x="342" y="1212"/>
                  </a:lnTo>
                  <a:lnTo>
                    <a:pt x="342" y="1206"/>
                  </a:lnTo>
                  <a:lnTo>
                    <a:pt x="324" y="1200"/>
                  </a:lnTo>
                  <a:lnTo>
                    <a:pt x="318" y="1200"/>
                  </a:lnTo>
                  <a:lnTo>
                    <a:pt x="318" y="1194"/>
                  </a:lnTo>
                  <a:lnTo>
                    <a:pt x="324" y="1188"/>
                  </a:lnTo>
                  <a:lnTo>
                    <a:pt x="318" y="1188"/>
                  </a:lnTo>
                  <a:lnTo>
                    <a:pt x="312" y="1188"/>
                  </a:lnTo>
                  <a:lnTo>
                    <a:pt x="312" y="1182"/>
                  </a:lnTo>
                  <a:lnTo>
                    <a:pt x="300" y="1182"/>
                  </a:lnTo>
                  <a:lnTo>
                    <a:pt x="300" y="1170"/>
                  </a:lnTo>
                  <a:lnTo>
                    <a:pt x="294" y="1170"/>
                  </a:lnTo>
                  <a:lnTo>
                    <a:pt x="282" y="1170"/>
                  </a:lnTo>
                  <a:lnTo>
                    <a:pt x="282" y="1158"/>
                  </a:lnTo>
                  <a:lnTo>
                    <a:pt x="300" y="1158"/>
                  </a:lnTo>
                  <a:lnTo>
                    <a:pt x="306" y="1152"/>
                  </a:lnTo>
                  <a:lnTo>
                    <a:pt x="306" y="1146"/>
                  </a:lnTo>
                  <a:lnTo>
                    <a:pt x="306" y="1140"/>
                  </a:lnTo>
                  <a:lnTo>
                    <a:pt x="294" y="1134"/>
                  </a:lnTo>
                  <a:lnTo>
                    <a:pt x="294" y="1122"/>
                  </a:lnTo>
                  <a:lnTo>
                    <a:pt x="300" y="1116"/>
                  </a:lnTo>
                  <a:lnTo>
                    <a:pt x="306" y="1116"/>
                  </a:lnTo>
                  <a:lnTo>
                    <a:pt x="300" y="1110"/>
                  </a:lnTo>
                  <a:lnTo>
                    <a:pt x="300" y="1098"/>
                  </a:lnTo>
                  <a:lnTo>
                    <a:pt x="294" y="1098"/>
                  </a:lnTo>
                  <a:lnTo>
                    <a:pt x="288" y="1098"/>
                  </a:lnTo>
                  <a:lnTo>
                    <a:pt x="288" y="1092"/>
                  </a:lnTo>
                  <a:lnTo>
                    <a:pt x="288" y="1080"/>
                  </a:lnTo>
                  <a:lnTo>
                    <a:pt x="282" y="1080"/>
                  </a:lnTo>
                  <a:lnTo>
                    <a:pt x="282" y="1074"/>
                  </a:lnTo>
                  <a:lnTo>
                    <a:pt x="270" y="1068"/>
                  </a:lnTo>
                  <a:lnTo>
                    <a:pt x="264" y="1062"/>
                  </a:lnTo>
                  <a:lnTo>
                    <a:pt x="258" y="1062"/>
                  </a:lnTo>
                  <a:lnTo>
                    <a:pt x="264" y="1050"/>
                  </a:lnTo>
                  <a:lnTo>
                    <a:pt x="252" y="1038"/>
                  </a:lnTo>
                  <a:lnTo>
                    <a:pt x="240" y="1044"/>
                  </a:lnTo>
                  <a:lnTo>
                    <a:pt x="228" y="1044"/>
                  </a:lnTo>
                  <a:lnTo>
                    <a:pt x="222" y="1044"/>
                  </a:lnTo>
                  <a:lnTo>
                    <a:pt x="216" y="1044"/>
                  </a:lnTo>
                  <a:lnTo>
                    <a:pt x="210" y="1050"/>
                  </a:lnTo>
                  <a:lnTo>
                    <a:pt x="204" y="1050"/>
                  </a:lnTo>
                  <a:lnTo>
                    <a:pt x="198" y="1050"/>
                  </a:lnTo>
                  <a:lnTo>
                    <a:pt x="192" y="1056"/>
                  </a:lnTo>
                  <a:lnTo>
                    <a:pt x="186" y="1056"/>
                  </a:lnTo>
                  <a:lnTo>
                    <a:pt x="180" y="1056"/>
                  </a:lnTo>
                  <a:lnTo>
                    <a:pt x="180" y="1050"/>
                  </a:lnTo>
                  <a:lnTo>
                    <a:pt x="174" y="1050"/>
                  </a:lnTo>
                  <a:lnTo>
                    <a:pt x="162" y="1044"/>
                  </a:lnTo>
                  <a:lnTo>
                    <a:pt x="156" y="1056"/>
                  </a:lnTo>
                  <a:lnTo>
                    <a:pt x="150" y="1062"/>
                  </a:lnTo>
                  <a:lnTo>
                    <a:pt x="144" y="1062"/>
                  </a:lnTo>
                  <a:lnTo>
                    <a:pt x="144" y="1056"/>
                  </a:lnTo>
                  <a:lnTo>
                    <a:pt x="150" y="1056"/>
                  </a:lnTo>
                  <a:lnTo>
                    <a:pt x="150" y="1050"/>
                  </a:lnTo>
                  <a:lnTo>
                    <a:pt x="156" y="1044"/>
                  </a:lnTo>
                  <a:lnTo>
                    <a:pt x="156" y="1038"/>
                  </a:lnTo>
                  <a:lnTo>
                    <a:pt x="150" y="1038"/>
                  </a:lnTo>
                  <a:lnTo>
                    <a:pt x="144" y="1044"/>
                  </a:lnTo>
                  <a:lnTo>
                    <a:pt x="138" y="1050"/>
                  </a:lnTo>
                  <a:lnTo>
                    <a:pt x="126" y="1044"/>
                  </a:lnTo>
                  <a:lnTo>
                    <a:pt x="120" y="1038"/>
                  </a:lnTo>
                  <a:lnTo>
                    <a:pt x="108" y="1038"/>
                  </a:lnTo>
                  <a:lnTo>
                    <a:pt x="102" y="1044"/>
                  </a:lnTo>
                  <a:lnTo>
                    <a:pt x="102" y="1038"/>
                  </a:lnTo>
                  <a:lnTo>
                    <a:pt x="108" y="1032"/>
                  </a:lnTo>
                  <a:lnTo>
                    <a:pt x="108" y="1026"/>
                  </a:lnTo>
                  <a:lnTo>
                    <a:pt x="108" y="1020"/>
                  </a:lnTo>
                  <a:lnTo>
                    <a:pt x="114" y="1008"/>
                  </a:lnTo>
                  <a:lnTo>
                    <a:pt x="126" y="1008"/>
                  </a:lnTo>
                  <a:lnTo>
                    <a:pt x="126" y="1002"/>
                  </a:lnTo>
                  <a:lnTo>
                    <a:pt x="120" y="996"/>
                  </a:lnTo>
                  <a:lnTo>
                    <a:pt x="114" y="996"/>
                  </a:lnTo>
                  <a:lnTo>
                    <a:pt x="114" y="990"/>
                  </a:lnTo>
                  <a:lnTo>
                    <a:pt x="114" y="984"/>
                  </a:lnTo>
                  <a:lnTo>
                    <a:pt x="102" y="972"/>
                  </a:lnTo>
                  <a:lnTo>
                    <a:pt x="90" y="966"/>
                  </a:lnTo>
                  <a:lnTo>
                    <a:pt x="84" y="966"/>
                  </a:lnTo>
                  <a:lnTo>
                    <a:pt x="78" y="954"/>
                  </a:lnTo>
                  <a:lnTo>
                    <a:pt x="78" y="942"/>
                  </a:lnTo>
                  <a:lnTo>
                    <a:pt x="72" y="936"/>
                  </a:lnTo>
                  <a:lnTo>
                    <a:pt x="72" y="930"/>
                  </a:lnTo>
                  <a:lnTo>
                    <a:pt x="72" y="924"/>
                  </a:lnTo>
                  <a:lnTo>
                    <a:pt x="72" y="918"/>
                  </a:lnTo>
                  <a:lnTo>
                    <a:pt x="72" y="912"/>
                  </a:lnTo>
                  <a:lnTo>
                    <a:pt x="66" y="906"/>
                  </a:lnTo>
                  <a:lnTo>
                    <a:pt x="66" y="900"/>
                  </a:lnTo>
                  <a:lnTo>
                    <a:pt x="48" y="894"/>
                  </a:lnTo>
                  <a:lnTo>
                    <a:pt x="48" y="882"/>
                  </a:lnTo>
                  <a:lnTo>
                    <a:pt x="42" y="882"/>
                  </a:lnTo>
                  <a:lnTo>
                    <a:pt x="12" y="888"/>
                  </a:lnTo>
                  <a:lnTo>
                    <a:pt x="6" y="876"/>
                  </a:lnTo>
                  <a:lnTo>
                    <a:pt x="6" y="870"/>
                  </a:lnTo>
                  <a:lnTo>
                    <a:pt x="12" y="858"/>
                  </a:lnTo>
                  <a:lnTo>
                    <a:pt x="6" y="846"/>
                  </a:lnTo>
                  <a:lnTo>
                    <a:pt x="6" y="840"/>
                  </a:lnTo>
                  <a:lnTo>
                    <a:pt x="12" y="834"/>
                  </a:lnTo>
                  <a:lnTo>
                    <a:pt x="18" y="834"/>
                  </a:lnTo>
                  <a:lnTo>
                    <a:pt x="12" y="822"/>
                  </a:lnTo>
                  <a:lnTo>
                    <a:pt x="0" y="810"/>
                  </a:lnTo>
                  <a:lnTo>
                    <a:pt x="0" y="798"/>
                  </a:lnTo>
                  <a:lnTo>
                    <a:pt x="0" y="792"/>
                  </a:lnTo>
                  <a:lnTo>
                    <a:pt x="6" y="786"/>
                  </a:lnTo>
                  <a:lnTo>
                    <a:pt x="12" y="786"/>
                  </a:lnTo>
                  <a:lnTo>
                    <a:pt x="18" y="786"/>
                  </a:lnTo>
                  <a:lnTo>
                    <a:pt x="18" y="792"/>
                  </a:lnTo>
                  <a:lnTo>
                    <a:pt x="24" y="792"/>
                  </a:lnTo>
                  <a:lnTo>
                    <a:pt x="24" y="786"/>
                  </a:lnTo>
                  <a:lnTo>
                    <a:pt x="18" y="780"/>
                  </a:lnTo>
                  <a:lnTo>
                    <a:pt x="24" y="774"/>
                  </a:lnTo>
                  <a:lnTo>
                    <a:pt x="24" y="768"/>
                  </a:lnTo>
                  <a:lnTo>
                    <a:pt x="18" y="762"/>
                  </a:lnTo>
                  <a:lnTo>
                    <a:pt x="18" y="756"/>
                  </a:lnTo>
                  <a:lnTo>
                    <a:pt x="18" y="750"/>
                  </a:lnTo>
                  <a:lnTo>
                    <a:pt x="30" y="756"/>
                  </a:lnTo>
                  <a:lnTo>
                    <a:pt x="36" y="750"/>
                  </a:lnTo>
                  <a:lnTo>
                    <a:pt x="36" y="744"/>
                  </a:lnTo>
                  <a:lnTo>
                    <a:pt x="36" y="738"/>
                  </a:lnTo>
                  <a:lnTo>
                    <a:pt x="30" y="732"/>
                  </a:lnTo>
                  <a:lnTo>
                    <a:pt x="36" y="732"/>
                  </a:lnTo>
                  <a:lnTo>
                    <a:pt x="36" y="726"/>
                  </a:lnTo>
                  <a:lnTo>
                    <a:pt x="42" y="726"/>
                  </a:lnTo>
                  <a:lnTo>
                    <a:pt x="48" y="720"/>
                  </a:lnTo>
                  <a:lnTo>
                    <a:pt x="54" y="720"/>
                  </a:lnTo>
                  <a:lnTo>
                    <a:pt x="54" y="714"/>
                  </a:lnTo>
                  <a:lnTo>
                    <a:pt x="54" y="708"/>
                  </a:lnTo>
                  <a:lnTo>
                    <a:pt x="60" y="708"/>
                  </a:lnTo>
                  <a:lnTo>
                    <a:pt x="54" y="708"/>
                  </a:lnTo>
                  <a:lnTo>
                    <a:pt x="48" y="708"/>
                  </a:lnTo>
                  <a:lnTo>
                    <a:pt x="54" y="708"/>
                  </a:lnTo>
                  <a:lnTo>
                    <a:pt x="54" y="702"/>
                  </a:lnTo>
                  <a:lnTo>
                    <a:pt x="48" y="702"/>
                  </a:lnTo>
                  <a:lnTo>
                    <a:pt x="48" y="696"/>
                  </a:lnTo>
                  <a:lnTo>
                    <a:pt x="54" y="696"/>
                  </a:lnTo>
                  <a:lnTo>
                    <a:pt x="60" y="690"/>
                  </a:lnTo>
                  <a:lnTo>
                    <a:pt x="60" y="684"/>
                  </a:lnTo>
                  <a:lnTo>
                    <a:pt x="66" y="684"/>
                  </a:lnTo>
                  <a:lnTo>
                    <a:pt x="72" y="684"/>
                  </a:lnTo>
                  <a:lnTo>
                    <a:pt x="72" y="678"/>
                  </a:lnTo>
                  <a:lnTo>
                    <a:pt x="66" y="678"/>
                  </a:lnTo>
                  <a:lnTo>
                    <a:pt x="66" y="672"/>
                  </a:lnTo>
                  <a:lnTo>
                    <a:pt x="66" y="666"/>
                  </a:lnTo>
                  <a:lnTo>
                    <a:pt x="66" y="660"/>
                  </a:lnTo>
                  <a:lnTo>
                    <a:pt x="72" y="660"/>
                  </a:lnTo>
                  <a:lnTo>
                    <a:pt x="72" y="654"/>
                  </a:lnTo>
                  <a:lnTo>
                    <a:pt x="66" y="654"/>
                  </a:lnTo>
                  <a:lnTo>
                    <a:pt x="66" y="648"/>
                  </a:lnTo>
                  <a:lnTo>
                    <a:pt x="60" y="636"/>
                  </a:lnTo>
                  <a:lnTo>
                    <a:pt x="54" y="636"/>
                  </a:lnTo>
                  <a:lnTo>
                    <a:pt x="54" y="630"/>
                  </a:lnTo>
                  <a:lnTo>
                    <a:pt x="60" y="630"/>
                  </a:lnTo>
                  <a:lnTo>
                    <a:pt x="60" y="624"/>
                  </a:lnTo>
                  <a:lnTo>
                    <a:pt x="54" y="624"/>
                  </a:lnTo>
                  <a:lnTo>
                    <a:pt x="48" y="630"/>
                  </a:lnTo>
                  <a:lnTo>
                    <a:pt x="42" y="630"/>
                  </a:lnTo>
                  <a:lnTo>
                    <a:pt x="42" y="624"/>
                  </a:lnTo>
                  <a:lnTo>
                    <a:pt x="42" y="618"/>
                  </a:lnTo>
                  <a:lnTo>
                    <a:pt x="42" y="612"/>
                  </a:lnTo>
                  <a:lnTo>
                    <a:pt x="42" y="606"/>
                  </a:lnTo>
                  <a:lnTo>
                    <a:pt x="48" y="606"/>
                  </a:lnTo>
                  <a:lnTo>
                    <a:pt x="54" y="606"/>
                  </a:lnTo>
                  <a:lnTo>
                    <a:pt x="60" y="606"/>
                  </a:lnTo>
                  <a:lnTo>
                    <a:pt x="60" y="600"/>
                  </a:lnTo>
                  <a:lnTo>
                    <a:pt x="54" y="600"/>
                  </a:lnTo>
                  <a:lnTo>
                    <a:pt x="48" y="594"/>
                  </a:lnTo>
                  <a:lnTo>
                    <a:pt x="42" y="594"/>
                  </a:lnTo>
                  <a:lnTo>
                    <a:pt x="42" y="588"/>
                  </a:lnTo>
                  <a:lnTo>
                    <a:pt x="42" y="582"/>
                  </a:lnTo>
                  <a:lnTo>
                    <a:pt x="42" y="576"/>
                  </a:lnTo>
                  <a:lnTo>
                    <a:pt x="36" y="576"/>
                  </a:lnTo>
                  <a:lnTo>
                    <a:pt x="36" y="570"/>
                  </a:lnTo>
                  <a:lnTo>
                    <a:pt x="36" y="564"/>
                  </a:lnTo>
                  <a:lnTo>
                    <a:pt x="42" y="558"/>
                  </a:lnTo>
                  <a:lnTo>
                    <a:pt x="42" y="552"/>
                  </a:lnTo>
                  <a:lnTo>
                    <a:pt x="42" y="546"/>
                  </a:lnTo>
                  <a:lnTo>
                    <a:pt x="36" y="546"/>
                  </a:lnTo>
                  <a:lnTo>
                    <a:pt x="30" y="546"/>
                  </a:lnTo>
                  <a:lnTo>
                    <a:pt x="30" y="552"/>
                  </a:lnTo>
                  <a:lnTo>
                    <a:pt x="24" y="552"/>
                  </a:lnTo>
                  <a:lnTo>
                    <a:pt x="24" y="546"/>
                  </a:lnTo>
                  <a:lnTo>
                    <a:pt x="24" y="540"/>
                  </a:lnTo>
                  <a:lnTo>
                    <a:pt x="18" y="540"/>
                  </a:lnTo>
                  <a:lnTo>
                    <a:pt x="18" y="534"/>
                  </a:lnTo>
                  <a:lnTo>
                    <a:pt x="24" y="528"/>
                  </a:lnTo>
                  <a:lnTo>
                    <a:pt x="30" y="528"/>
                  </a:lnTo>
                  <a:lnTo>
                    <a:pt x="30" y="522"/>
                  </a:lnTo>
                  <a:lnTo>
                    <a:pt x="24" y="522"/>
                  </a:lnTo>
                  <a:lnTo>
                    <a:pt x="18" y="522"/>
                  </a:lnTo>
                  <a:lnTo>
                    <a:pt x="12" y="516"/>
                  </a:lnTo>
                  <a:lnTo>
                    <a:pt x="12" y="510"/>
                  </a:lnTo>
                  <a:lnTo>
                    <a:pt x="18" y="510"/>
                  </a:lnTo>
                  <a:lnTo>
                    <a:pt x="24" y="510"/>
                  </a:lnTo>
                  <a:lnTo>
                    <a:pt x="30" y="510"/>
                  </a:lnTo>
                  <a:lnTo>
                    <a:pt x="30" y="504"/>
                  </a:lnTo>
                  <a:lnTo>
                    <a:pt x="24" y="504"/>
                  </a:lnTo>
                  <a:lnTo>
                    <a:pt x="24" y="498"/>
                  </a:lnTo>
                  <a:lnTo>
                    <a:pt x="18" y="498"/>
                  </a:lnTo>
                  <a:lnTo>
                    <a:pt x="12" y="498"/>
                  </a:lnTo>
                  <a:lnTo>
                    <a:pt x="12" y="492"/>
                  </a:lnTo>
                  <a:lnTo>
                    <a:pt x="12" y="486"/>
                  </a:lnTo>
                  <a:lnTo>
                    <a:pt x="18" y="486"/>
                  </a:lnTo>
                  <a:lnTo>
                    <a:pt x="24" y="480"/>
                  </a:lnTo>
                  <a:lnTo>
                    <a:pt x="24" y="474"/>
                  </a:lnTo>
                  <a:lnTo>
                    <a:pt x="18" y="474"/>
                  </a:lnTo>
                  <a:lnTo>
                    <a:pt x="18" y="468"/>
                  </a:lnTo>
                  <a:lnTo>
                    <a:pt x="18" y="462"/>
                  </a:lnTo>
                  <a:lnTo>
                    <a:pt x="24" y="462"/>
                  </a:lnTo>
                  <a:lnTo>
                    <a:pt x="24" y="468"/>
                  </a:lnTo>
                  <a:lnTo>
                    <a:pt x="30" y="468"/>
                  </a:lnTo>
                  <a:lnTo>
                    <a:pt x="30" y="474"/>
                  </a:lnTo>
                  <a:lnTo>
                    <a:pt x="36" y="474"/>
                  </a:lnTo>
                  <a:lnTo>
                    <a:pt x="36" y="468"/>
                  </a:lnTo>
                  <a:lnTo>
                    <a:pt x="36" y="462"/>
                  </a:lnTo>
                  <a:lnTo>
                    <a:pt x="36" y="456"/>
                  </a:lnTo>
                  <a:lnTo>
                    <a:pt x="36" y="450"/>
                  </a:lnTo>
                  <a:lnTo>
                    <a:pt x="36" y="444"/>
                  </a:lnTo>
                  <a:lnTo>
                    <a:pt x="36" y="438"/>
                  </a:lnTo>
                  <a:lnTo>
                    <a:pt x="42" y="438"/>
                  </a:lnTo>
                  <a:lnTo>
                    <a:pt x="48" y="444"/>
                  </a:lnTo>
                  <a:lnTo>
                    <a:pt x="54" y="444"/>
                  </a:lnTo>
                  <a:lnTo>
                    <a:pt x="60" y="438"/>
                  </a:lnTo>
                  <a:lnTo>
                    <a:pt x="60" y="432"/>
                  </a:lnTo>
                  <a:lnTo>
                    <a:pt x="60" y="426"/>
                  </a:lnTo>
                  <a:lnTo>
                    <a:pt x="60" y="420"/>
                  </a:lnTo>
                  <a:lnTo>
                    <a:pt x="66" y="420"/>
                  </a:lnTo>
                  <a:lnTo>
                    <a:pt x="66" y="414"/>
                  </a:lnTo>
                  <a:lnTo>
                    <a:pt x="72" y="414"/>
                  </a:lnTo>
                  <a:lnTo>
                    <a:pt x="72" y="408"/>
                  </a:lnTo>
                  <a:lnTo>
                    <a:pt x="66" y="408"/>
                  </a:lnTo>
                  <a:lnTo>
                    <a:pt x="60" y="408"/>
                  </a:lnTo>
                  <a:lnTo>
                    <a:pt x="54" y="408"/>
                  </a:lnTo>
                  <a:lnTo>
                    <a:pt x="54" y="402"/>
                  </a:lnTo>
                  <a:lnTo>
                    <a:pt x="60" y="402"/>
                  </a:lnTo>
                  <a:lnTo>
                    <a:pt x="60" y="396"/>
                  </a:lnTo>
                  <a:lnTo>
                    <a:pt x="66" y="396"/>
                  </a:lnTo>
                  <a:lnTo>
                    <a:pt x="66" y="402"/>
                  </a:lnTo>
                  <a:lnTo>
                    <a:pt x="72" y="402"/>
                  </a:lnTo>
                  <a:lnTo>
                    <a:pt x="72" y="396"/>
                  </a:lnTo>
                  <a:lnTo>
                    <a:pt x="72" y="390"/>
                  </a:lnTo>
                  <a:lnTo>
                    <a:pt x="78" y="390"/>
                  </a:lnTo>
                  <a:lnTo>
                    <a:pt x="78" y="384"/>
                  </a:lnTo>
                  <a:lnTo>
                    <a:pt x="78" y="378"/>
                  </a:lnTo>
                  <a:lnTo>
                    <a:pt x="72" y="372"/>
                  </a:lnTo>
                  <a:lnTo>
                    <a:pt x="72" y="366"/>
                  </a:lnTo>
                  <a:lnTo>
                    <a:pt x="72" y="360"/>
                  </a:lnTo>
                  <a:lnTo>
                    <a:pt x="78" y="360"/>
                  </a:lnTo>
                  <a:lnTo>
                    <a:pt x="84" y="360"/>
                  </a:lnTo>
                  <a:lnTo>
                    <a:pt x="90" y="360"/>
                  </a:lnTo>
                  <a:lnTo>
                    <a:pt x="90" y="354"/>
                  </a:lnTo>
                  <a:lnTo>
                    <a:pt x="90" y="348"/>
                  </a:lnTo>
                  <a:lnTo>
                    <a:pt x="90" y="342"/>
                  </a:lnTo>
                  <a:lnTo>
                    <a:pt x="90" y="336"/>
                  </a:lnTo>
                  <a:lnTo>
                    <a:pt x="96" y="336"/>
                  </a:lnTo>
                  <a:lnTo>
                    <a:pt x="102" y="330"/>
                  </a:lnTo>
                  <a:lnTo>
                    <a:pt x="108" y="324"/>
                  </a:lnTo>
                  <a:lnTo>
                    <a:pt x="108" y="318"/>
                  </a:lnTo>
                  <a:lnTo>
                    <a:pt x="108" y="312"/>
                  </a:lnTo>
                  <a:lnTo>
                    <a:pt x="114" y="312"/>
                  </a:lnTo>
                  <a:lnTo>
                    <a:pt x="114" y="318"/>
                  </a:lnTo>
                  <a:lnTo>
                    <a:pt x="120" y="318"/>
                  </a:lnTo>
                  <a:lnTo>
                    <a:pt x="126" y="318"/>
                  </a:lnTo>
                  <a:lnTo>
                    <a:pt x="132" y="318"/>
                  </a:lnTo>
                  <a:lnTo>
                    <a:pt x="132" y="312"/>
                  </a:lnTo>
                  <a:lnTo>
                    <a:pt x="138" y="312"/>
                  </a:lnTo>
                  <a:lnTo>
                    <a:pt x="138" y="306"/>
                  </a:lnTo>
                  <a:lnTo>
                    <a:pt x="138" y="300"/>
                  </a:lnTo>
                  <a:lnTo>
                    <a:pt x="138" y="294"/>
                  </a:lnTo>
                  <a:lnTo>
                    <a:pt x="138" y="288"/>
                  </a:lnTo>
                  <a:lnTo>
                    <a:pt x="132" y="288"/>
                  </a:lnTo>
                  <a:lnTo>
                    <a:pt x="132" y="282"/>
                  </a:lnTo>
                  <a:lnTo>
                    <a:pt x="138" y="282"/>
                  </a:lnTo>
                  <a:lnTo>
                    <a:pt x="144" y="282"/>
                  </a:lnTo>
                  <a:lnTo>
                    <a:pt x="150" y="282"/>
                  </a:lnTo>
                  <a:lnTo>
                    <a:pt x="144" y="282"/>
                  </a:lnTo>
                  <a:lnTo>
                    <a:pt x="144" y="276"/>
                  </a:lnTo>
                  <a:lnTo>
                    <a:pt x="150" y="276"/>
                  </a:lnTo>
                  <a:lnTo>
                    <a:pt x="150" y="270"/>
                  </a:lnTo>
                  <a:lnTo>
                    <a:pt x="156" y="270"/>
                  </a:lnTo>
                  <a:lnTo>
                    <a:pt x="162" y="270"/>
                  </a:lnTo>
                  <a:lnTo>
                    <a:pt x="168" y="270"/>
                  </a:lnTo>
                  <a:lnTo>
                    <a:pt x="168" y="264"/>
                  </a:lnTo>
                  <a:lnTo>
                    <a:pt x="162" y="264"/>
                  </a:lnTo>
                  <a:lnTo>
                    <a:pt x="162" y="258"/>
                  </a:lnTo>
                  <a:lnTo>
                    <a:pt x="168" y="258"/>
                  </a:lnTo>
                  <a:lnTo>
                    <a:pt x="174" y="258"/>
                  </a:lnTo>
                  <a:lnTo>
                    <a:pt x="174" y="252"/>
                  </a:lnTo>
                  <a:lnTo>
                    <a:pt x="168" y="252"/>
                  </a:lnTo>
                  <a:lnTo>
                    <a:pt x="168" y="246"/>
                  </a:lnTo>
                  <a:lnTo>
                    <a:pt x="174" y="246"/>
                  </a:lnTo>
                  <a:lnTo>
                    <a:pt x="174" y="252"/>
                  </a:lnTo>
                  <a:lnTo>
                    <a:pt x="180" y="252"/>
                  </a:lnTo>
                  <a:lnTo>
                    <a:pt x="180" y="258"/>
                  </a:lnTo>
                  <a:lnTo>
                    <a:pt x="180" y="252"/>
                  </a:lnTo>
                  <a:lnTo>
                    <a:pt x="186" y="252"/>
                  </a:lnTo>
                  <a:lnTo>
                    <a:pt x="186" y="246"/>
                  </a:lnTo>
                  <a:lnTo>
                    <a:pt x="180" y="246"/>
                  </a:lnTo>
                  <a:lnTo>
                    <a:pt x="174" y="246"/>
                  </a:lnTo>
                  <a:lnTo>
                    <a:pt x="174" y="240"/>
                  </a:lnTo>
                  <a:lnTo>
                    <a:pt x="180" y="240"/>
                  </a:lnTo>
                  <a:lnTo>
                    <a:pt x="174" y="240"/>
                  </a:lnTo>
                  <a:lnTo>
                    <a:pt x="174" y="234"/>
                  </a:lnTo>
                  <a:lnTo>
                    <a:pt x="180" y="234"/>
                  </a:lnTo>
                  <a:lnTo>
                    <a:pt x="186" y="234"/>
                  </a:lnTo>
                  <a:lnTo>
                    <a:pt x="180" y="234"/>
                  </a:lnTo>
                  <a:lnTo>
                    <a:pt x="180" y="228"/>
                  </a:lnTo>
                  <a:lnTo>
                    <a:pt x="186" y="228"/>
                  </a:lnTo>
                  <a:lnTo>
                    <a:pt x="180" y="228"/>
                  </a:lnTo>
                  <a:lnTo>
                    <a:pt x="180" y="222"/>
                  </a:lnTo>
                  <a:lnTo>
                    <a:pt x="186" y="222"/>
                  </a:lnTo>
                  <a:lnTo>
                    <a:pt x="186" y="216"/>
                  </a:lnTo>
                  <a:lnTo>
                    <a:pt x="180" y="216"/>
                  </a:lnTo>
                  <a:lnTo>
                    <a:pt x="180" y="210"/>
                  </a:lnTo>
                  <a:lnTo>
                    <a:pt x="186" y="210"/>
                  </a:lnTo>
                  <a:lnTo>
                    <a:pt x="186" y="216"/>
                  </a:lnTo>
                  <a:lnTo>
                    <a:pt x="192" y="216"/>
                  </a:lnTo>
                  <a:lnTo>
                    <a:pt x="192" y="210"/>
                  </a:lnTo>
                  <a:lnTo>
                    <a:pt x="186" y="210"/>
                  </a:lnTo>
                  <a:lnTo>
                    <a:pt x="186" y="204"/>
                  </a:lnTo>
                  <a:lnTo>
                    <a:pt x="186" y="198"/>
                  </a:lnTo>
                  <a:lnTo>
                    <a:pt x="186" y="204"/>
                  </a:lnTo>
                  <a:lnTo>
                    <a:pt x="192" y="204"/>
                  </a:lnTo>
                  <a:lnTo>
                    <a:pt x="192" y="198"/>
                  </a:lnTo>
                  <a:lnTo>
                    <a:pt x="192" y="192"/>
                  </a:lnTo>
                  <a:lnTo>
                    <a:pt x="198" y="192"/>
                  </a:lnTo>
                  <a:lnTo>
                    <a:pt x="198" y="198"/>
                  </a:lnTo>
                  <a:lnTo>
                    <a:pt x="204" y="198"/>
                  </a:lnTo>
                  <a:lnTo>
                    <a:pt x="210" y="198"/>
                  </a:lnTo>
                  <a:lnTo>
                    <a:pt x="216" y="198"/>
                  </a:lnTo>
                  <a:lnTo>
                    <a:pt x="222" y="198"/>
                  </a:lnTo>
                  <a:lnTo>
                    <a:pt x="228" y="192"/>
                  </a:lnTo>
                  <a:lnTo>
                    <a:pt x="234" y="192"/>
                  </a:lnTo>
                  <a:lnTo>
                    <a:pt x="240" y="192"/>
                  </a:lnTo>
                  <a:lnTo>
                    <a:pt x="246" y="192"/>
                  </a:lnTo>
                  <a:lnTo>
                    <a:pt x="252" y="192"/>
                  </a:lnTo>
                  <a:lnTo>
                    <a:pt x="258" y="186"/>
                  </a:lnTo>
                  <a:lnTo>
                    <a:pt x="264" y="186"/>
                  </a:lnTo>
                  <a:lnTo>
                    <a:pt x="264" y="180"/>
                  </a:lnTo>
                  <a:lnTo>
                    <a:pt x="270" y="180"/>
                  </a:lnTo>
                  <a:lnTo>
                    <a:pt x="270" y="186"/>
                  </a:lnTo>
                  <a:lnTo>
                    <a:pt x="270" y="192"/>
                  </a:lnTo>
                  <a:lnTo>
                    <a:pt x="276" y="192"/>
                  </a:lnTo>
                  <a:lnTo>
                    <a:pt x="276" y="198"/>
                  </a:lnTo>
                  <a:lnTo>
                    <a:pt x="282" y="198"/>
                  </a:lnTo>
                  <a:lnTo>
                    <a:pt x="288" y="198"/>
                  </a:lnTo>
                  <a:lnTo>
                    <a:pt x="288" y="204"/>
                  </a:lnTo>
                  <a:lnTo>
                    <a:pt x="294" y="204"/>
                  </a:lnTo>
                  <a:lnTo>
                    <a:pt x="300" y="204"/>
                  </a:lnTo>
                  <a:lnTo>
                    <a:pt x="300" y="210"/>
                  </a:lnTo>
                  <a:lnTo>
                    <a:pt x="300" y="216"/>
                  </a:lnTo>
                  <a:lnTo>
                    <a:pt x="306" y="216"/>
                  </a:lnTo>
                  <a:lnTo>
                    <a:pt x="306" y="222"/>
                  </a:lnTo>
                  <a:lnTo>
                    <a:pt x="312" y="222"/>
                  </a:lnTo>
                  <a:lnTo>
                    <a:pt x="318" y="222"/>
                  </a:lnTo>
                  <a:lnTo>
                    <a:pt x="324" y="222"/>
                  </a:lnTo>
                  <a:lnTo>
                    <a:pt x="336" y="216"/>
                  </a:lnTo>
                  <a:lnTo>
                    <a:pt x="342" y="198"/>
                  </a:lnTo>
                  <a:lnTo>
                    <a:pt x="336" y="192"/>
                  </a:lnTo>
                  <a:lnTo>
                    <a:pt x="342" y="192"/>
                  </a:lnTo>
                  <a:lnTo>
                    <a:pt x="342" y="186"/>
                  </a:lnTo>
                  <a:lnTo>
                    <a:pt x="342" y="180"/>
                  </a:lnTo>
                  <a:lnTo>
                    <a:pt x="360" y="174"/>
                  </a:lnTo>
                  <a:lnTo>
                    <a:pt x="366" y="174"/>
                  </a:lnTo>
                  <a:lnTo>
                    <a:pt x="366" y="168"/>
                  </a:lnTo>
                  <a:lnTo>
                    <a:pt x="372" y="168"/>
                  </a:lnTo>
                  <a:lnTo>
                    <a:pt x="366" y="168"/>
                  </a:lnTo>
                  <a:lnTo>
                    <a:pt x="366" y="162"/>
                  </a:lnTo>
                  <a:lnTo>
                    <a:pt x="372" y="162"/>
                  </a:lnTo>
                  <a:lnTo>
                    <a:pt x="372" y="156"/>
                  </a:lnTo>
                  <a:lnTo>
                    <a:pt x="378" y="156"/>
                  </a:lnTo>
                  <a:lnTo>
                    <a:pt x="384" y="156"/>
                  </a:lnTo>
                  <a:lnTo>
                    <a:pt x="390" y="156"/>
                  </a:lnTo>
                  <a:lnTo>
                    <a:pt x="396" y="156"/>
                  </a:lnTo>
                  <a:lnTo>
                    <a:pt x="396" y="162"/>
                  </a:lnTo>
                  <a:lnTo>
                    <a:pt x="396" y="168"/>
                  </a:lnTo>
                  <a:lnTo>
                    <a:pt x="402" y="168"/>
                  </a:lnTo>
                  <a:lnTo>
                    <a:pt x="402" y="174"/>
                  </a:lnTo>
                  <a:lnTo>
                    <a:pt x="402" y="168"/>
                  </a:lnTo>
                  <a:lnTo>
                    <a:pt x="408" y="168"/>
                  </a:lnTo>
                  <a:lnTo>
                    <a:pt x="408" y="174"/>
                  </a:lnTo>
                  <a:lnTo>
                    <a:pt x="414" y="174"/>
                  </a:lnTo>
                  <a:lnTo>
                    <a:pt x="414" y="168"/>
                  </a:lnTo>
                  <a:lnTo>
                    <a:pt x="420" y="168"/>
                  </a:lnTo>
                  <a:lnTo>
                    <a:pt x="426" y="168"/>
                  </a:lnTo>
                  <a:lnTo>
                    <a:pt x="432" y="168"/>
                  </a:lnTo>
                  <a:lnTo>
                    <a:pt x="438" y="168"/>
                  </a:lnTo>
                  <a:lnTo>
                    <a:pt x="444" y="168"/>
                  </a:lnTo>
                  <a:lnTo>
                    <a:pt x="444" y="174"/>
                  </a:lnTo>
                  <a:lnTo>
                    <a:pt x="450" y="174"/>
                  </a:lnTo>
                  <a:lnTo>
                    <a:pt x="456" y="174"/>
                  </a:lnTo>
                  <a:lnTo>
                    <a:pt x="462" y="174"/>
                  </a:lnTo>
                  <a:lnTo>
                    <a:pt x="474" y="174"/>
                  </a:lnTo>
                  <a:lnTo>
                    <a:pt x="480" y="174"/>
                  </a:lnTo>
                  <a:lnTo>
                    <a:pt x="486" y="174"/>
                  </a:lnTo>
                  <a:lnTo>
                    <a:pt x="492" y="174"/>
                  </a:lnTo>
                  <a:lnTo>
                    <a:pt x="492" y="180"/>
                  </a:lnTo>
                  <a:lnTo>
                    <a:pt x="498" y="180"/>
                  </a:lnTo>
                  <a:lnTo>
                    <a:pt x="504" y="180"/>
                  </a:lnTo>
                  <a:lnTo>
                    <a:pt x="504" y="186"/>
                  </a:lnTo>
                  <a:lnTo>
                    <a:pt x="510" y="186"/>
                  </a:lnTo>
                  <a:lnTo>
                    <a:pt x="516" y="180"/>
                  </a:lnTo>
                  <a:lnTo>
                    <a:pt x="522" y="180"/>
                  </a:lnTo>
                  <a:lnTo>
                    <a:pt x="528" y="174"/>
                  </a:lnTo>
                  <a:lnTo>
                    <a:pt x="534" y="180"/>
                  </a:lnTo>
                  <a:lnTo>
                    <a:pt x="546" y="186"/>
                  </a:lnTo>
                  <a:lnTo>
                    <a:pt x="552" y="180"/>
                  </a:lnTo>
                  <a:lnTo>
                    <a:pt x="558" y="180"/>
                  </a:lnTo>
                  <a:lnTo>
                    <a:pt x="564" y="180"/>
                  </a:lnTo>
                  <a:lnTo>
                    <a:pt x="576" y="186"/>
                  </a:lnTo>
                  <a:lnTo>
                    <a:pt x="582" y="192"/>
                  </a:lnTo>
                  <a:lnTo>
                    <a:pt x="594" y="192"/>
                  </a:lnTo>
                  <a:lnTo>
                    <a:pt x="600" y="192"/>
                  </a:lnTo>
                  <a:lnTo>
                    <a:pt x="600" y="198"/>
                  </a:lnTo>
                  <a:lnTo>
                    <a:pt x="594" y="198"/>
                  </a:lnTo>
                  <a:lnTo>
                    <a:pt x="594" y="204"/>
                  </a:lnTo>
                  <a:lnTo>
                    <a:pt x="588" y="210"/>
                  </a:lnTo>
                  <a:lnTo>
                    <a:pt x="588" y="216"/>
                  </a:lnTo>
                  <a:lnTo>
                    <a:pt x="594" y="222"/>
                  </a:lnTo>
                  <a:lnTo>
                    <a:pt x="594" y="228"/>
                  </a:lnTo>
                  <a:lnTo>
                    <a:pt x="606" y="234"/>
                  </a:lnTo>
                  <a:lnTo>
                    <a:pt x="618" y="234"/>
                  </a:lnTo>
                  <a:lnTo>
                    <a:pt x="630" y="228"/>
                  </a:lnTo>
                  <a:lnTo>
                    <a:pt x="636" y="222"/>
                  </a:lnTo>
                  <a:lnTo>
                    <a:pt x="642" y="216"/>
                  </a:lnTo>
                  <a:lnTo>
                    <a:pt x="648" y="216"/>
                  </a:lnTo>
                  <a:lnTo>
                    <a:pt x="660" y="216"/>
                  </a:lnTo>
                  <a:lnTo>
                    <a:pt x="672" y="216"/>
                  </a:lnTo>
                  <a:lnTo>
                    <a:pt x="678" y="216"/>
                  </a:lnTo>
                  <a:lnTo>
                    <a:pt x="678" y="210"/>
                  </a:lnTo>
                  <a:lnTo>
                    <a:pt x="684" y="204"/>
                  </a:lnTo>
                  <a:lnTo>
                    <a:pt x="690" y="204"/>
                  </a:lnTo>
                  <a:lnTo>
                    <a:pt x="696" y="204"/>
                  </a:lnTo>
                  <a:lnTo>
                    <a:pt x="702" y="204"/>
                  </a:lnTo>
                  <a:lnTo>
                    <a:pt x="708" y="198"/>
                  </a:lnTo>
                  <a:lnTo>
                    <a:pt x="708" y="192"/>
                  </a:lnTo>
                  <a:lnTo>
                    <a:pt x="714" y="192"/>
                  </a:lnTo>
                  <a:lnTo>
                    <a:pt x="726" y="192"/>
                  </a:lnTo>
                  <a:lnTo>
                    <a:pt x="732" y="186"/>
                  </a:lnTo>
                  <a:lnTo>
                    <a:pt x="738" y="180"/>
                  </a:lnTo>
                  <a:lnTo>
                    <a:pt x="738" y="174"/>
                  </a:lnTo>
                  <a:lnTo>
                    <a:pt x="744" y="174"/>
                  </a:lnTo>
                  <a:lnTo>
                    <a:pt x="756" y="168"/>
                  </a:lnTo>
                  <a:lnTo>
                    <a:pt x="762" y="168"/>
                  </a:lnTo>
                  <a:lnTo>
                    <a:pt x="762" y="162"/>
                  </a:lnTo>
                  <a:lnTo>
                    <a:pt x="768" y="162"/>
                  </a:lnTo>
                  <a:lnTo>
                    <a:pt x="768" y="156"/>
                  </a:lnTo>
                  <a:lnTo>
                    <a:pt x="768" y="150"/>
                  </a:lnTo>
                  <a:lnTo>
                    <a:pt x="762" y="150"/>
                  </a:lnTo>
                  <a:lnTo>
                    <a:pt x="756" y="144"/>
                  </a:lnTo>
                  <a:lnTo>
                    <a:pt x="756" y="138"/>
                  </a:lnTo>
                  <a:lnTo>
                    <a:pt x="762" y="132"/>
                  </a:lnTo>
                  <a:lnTo>
                    <a:pt x="762" y="126"/>
                  </a:lnTo>
                  <a:lnTo>
                    <a:pt x="756" y="108"/>
                  </a:lnTo>
                  <a:lnTo>
                    <a:pt x="750" y="102"/>
                  </a:lnTo>
                  <a:lnTo>
                    <a:pt x="756" y="102"/>
                  </a:lnTo>
                  <a:lnTo>
                    <a:pt x="756" y="96"/>
                  </a:lnTo>
                  <a:lnTo>
                    <a:pt x="762" y="90"/>
                  </a:lnTo>
                  <a:lnTo>
                    <a:pt x="768" y="90"/>
                  </a:lnTo>
                  <a:lnTo>
                    <a:pt x="774" y="90"/>
                  </a:lnTo>
                  <a:lnTo>
                    <a:pt x="780" y="84"/>
                  </a:lnTo>
                  <a:lnTo>
                    <a:pt x="780" y="78"/>
                  </a:lnTo>
                  <a:lnTo>
                    <a:pt x="768" y="66"/>
                  </a:lnTo>
                  <a:lnTo>
                    <a:pt x="768" y="48"/>
                  </a:lnTo>
                  <a:lnTo>
                    <a:pt x="768" y="42"/>
                  </a:lnTo>
                  <a:lnTo>
                    <a:pt x="768" y="30"/>
                  </a:lnTo>
                  <a:lnTo>
                    <a:pt x="774" y="30"/>
                  </a:lnTo>
                  <a:lnTo>
                    <a:pt x="786" y="30"/>
                  </a:lnTo>
                  <a:lnTo>
                    <a:pt x="798" y="36"/>
                  </a:lnTo>
                  <a:lnTo>
                    <a:pt x="804" y="36"/>
                  </a:lnTo>
                  <a:lnTo>
                    <a:pt x="810" y="36"/>
                  </a:lnTo>
                  <a:lnTo>
                    <a:pt x="816" y="36"/>
                  </a:lnTo>
                  <a:lnTo>
                    <a:pt x="822" y="36"/>
                  </a:lnTo>
                  <a:lnTo>
                    <a:pt x="828" y="36"/>
                  </a:lnTo>
                  <a:lnTo>
                    <a:pt x="840" y="36"/>
                  </a:lnTo>
                  <a:lnTo>
                    <a:pt x="852" y="42"/>
                  </a:lnTo>
                  <a:lnTo>
                    <a:pt x="864" y="48"/>
                  </a:lnTo>
                  <a:lnTo>
                    <a:pt x="870" y="54"/>
                  </a:lnTo>
                  <a:lnTo>
                    <a:pt x="882" y="60"/>
                  </a:lnTo>
                  <a:lnTo>
                    <a:pt x="900" y="72"/>
                  </a:lnTo>
                  <a:lnTo>
                    <a:pt x="900" y="78"/>
                  </a:lnTo>
                  <a:lnTo>
                    <a:pt x="906" y="84"/>
                  </a:lnTo>
                  <a:lnTo>
                    <a:pt x="912" y="84"/>
                  </a:lnTo>
                  <a:lnTo>
                    <a:pt x="918" y="78"/>
                  </a:lnTo>
                  <a:lnTo>
                    <a:pt x="924" y="78"/>
                  </a:lnTo>
                  <a:lnTo>
                    <a:pt x="930" y="78"/>
                  </a:lnTo>
                  <a:lnTo>
                    <a:pt x="942" y="78"/>
                  </a:lnTo>
                  <a:lnTo>
                    <a:pt x="948" y="78"/>
                  </a:lnTo>
                  <a:lnTo>
                    <a:pt x="954" y="78"/>
                  </a:lnTo>
                  <a:lnTo>
                    <a:pt x="954" y="72"/>
                  </a:lnTo>
                  <a:lnTo>
                    <a:pt x="960" y="66"/>
                  </a:lnTo>
                  <a:lnTo>
                    <a:pt x="966" y="72"/>
                  </a:lnTo>
                  <a:lnTo>
                    <a:pt x="972" y="72"/>
                  </a:lnTo>
                  <a:lnTo>
                    <a:pt x="978" y="72"/>
                  </a:lnTo>
                  <a:lnTo>
                    <a:pt x="978" y="78"/>
                  </a:lnTo>
                  <a:lnTo>
                    <a:pt x="978" y="84"/>
                  </a:lnTo>
                  <a:lnTo>
                    <a:pt x="984" y="90"/>
                  </a:lnTo>
                  <a:lnTo>
                    <a:pt x="990" y="84"/>
                  </a:lnTo>
                  <a:lnTo>
                    <a:pt x="1014" y="66"/>
                  </a:lnTo>
                  <a:lnTo>
                    <a:pt x="1026" y="66"/>
                  </a:lnTo>
                  <a:lnTo>
                    <a:pt x="1032" y="66"/>
                  </a:lnTo>
                  <a:lnTo>
                    <a:pt x="1038" y="48"/>
                  </a:lnTo>
                  <a:lnTo>
                    <a:pt x="1044" y="48"/>
                  </a:lnTo>
                  <a:lnTo>
                    <a:pt x="1056" y="42"/>
                  </a:lnTo>
                  <a:lnTo>
                    <a:pt x="1074" y="30"/>
                  </a:lnTo>
                  <a:lnTo>
                    <a:pt x="1080" y="24"/>
                  </a:lnTo>
                  <a:lnTo>
                    <a:pt x="1086" y="24"/>
                  </a:lnTo>
                  <a:lnTo>
                    <a:pt x="1092" y="24"/>
                  </a:lnTo>
                  <a:lnTo>
                    <a:pt x="1098" y="12"/>
                  </a:lnTo>
                  <a:lnTo>
                    <a:pt x="1104" y="6"/>
                  </a:lnTo>
                  <a:lnTo>
                    <a:pt x="1104" y="0"/>
                  </a:lnTo>
                  <a:lnTo>
                    <a:pt x="1110" y="6"/>
                  </a:lnTo>
                  <a:lnTo>
                    <a:pt x="1116" y="6"/>
                  </a:lnTo>
                  <a:lnTo>
                    <a:pt x="1122" y="6"/>
                  </a:lnTo>
                  <a:lnTo>
                    <a:pt x="1146" y="12"/>
                  </a:lnTo>
                  <a:lnTo>
                    <a:pt x="1152" y="18"/>
                  </a:lnTo>
                  <a:lnTo>
                    <a:pt x="1164" y="18"/>
                  </a:lnTo>
                  <a:lnTo>
                    <a:pt x="1170" y="18"/>
                  </a:lnTo>
                  <a:lnTo>
                    <a:pt x="1176" y="12"/>
                  </a:lnTo>
                  <a:lnTo>
                    <a:pt x="1182" y="6"/>
                  </a:lnTo>
                  <a:lnTo>
                    <a:pt x="1188" y="6"/>
                  </a:lnTo>
                  <a:lnTo>
                    <a:pt x="1194" y="18"/>
                  </a:lnTo>
                  <a:close/>
                  <a:moveTo>
                    <a:pt x="126" y="570"/>
                  </a:moveTo>
                  <a:lnTo>
                    <a:pt x="132" y="564"/>
                  </a:lnTo>
                  <a:lnTo>
                    <a:pt x="138" y="564"/>
                  </a:lnTo>
                  <a:lnTo>
                    <a:pt x="156" y="558"/>
                  </a:lnTo>
                  <a:lnTo>
                    <a:pt x="162" y="546"/>
                  </a:lnTo>
                  <a:lnTo>
                    <a:pt x="156" y="540"/>
                  </a:lnTo>
                  <a:lnTo>
                    <a:pt x="138" y="534"/>
                  </a:lnTo>
                  <a:lnTo>
                    <a:pt x="90" y="546"/>
                  </a:lnTo>
                  <a:lnTo>
                    <a:pt x="72" y="552"/>
                  </a:lnTo>
                  <a:lnTo>
                    <a:pt x="78" y="570"/>
                  </a:lnTo>
                  <a:lnTo>
                    <a:pt x="90" y="570"/>
                  </a:lnTo>
                  <a:lnTo>
                    <a:pt x="96" y="570"/>
                  </a:lnTo>
                  <a:lnTo>
                    <a:pt x="102" y="576"/>
                  </a:lnTo>
                  <a:lnTo>
                    <a:pt x="114" y="576"/>
                  </a:lnTo>
                  <a:lnTo>
                    <a:pt x="126" y="570"/>
                  </a:ln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2" name="Freeform 31"/>
            <p:cNvSpPr>
              <a:spLocks/>
            </p:cNvSpPr>
            <p:nvPr/>
          </p:nvSpPr>
          <p:spPr bwMode="gray">
            <a:xfrm>
              <a:off x="5454919" y="1713192"/>
              <a:ext cx="853103" cy="1103439"/>
            </a:xfrm>
            <a:custGeom>
              <a:avLst/>
              <a:gdLst>
                <a:gd name="T0" fmla="*/ 321553 w 1038"/>
                <a:gd name="T1" fmla="*/ 100624 h 1344"/>
                <a:gd name="T2" fmla="*/ 321553 w 1038"/>
                <a:gd name="T3" fmla="*/ 127457 h 1344"/>
                <a:gd name="T4" fmla="*/ 343883 w 1038"/>
                <a:gd name="T5" fmla="*/ 167707 h 1344"/>
                <a:gd name="T6" fmla="*/ 350583 w 1038"/>
                <a:gd name="T7" fmla="*/ 196776 h 1344"/>
                <a:gd name="T8" fmla="*/ 346116 w 1038"/>
                <a:gd name="T9" fmla="*/ 223609 h 1344"/>
                <a:gd name="T10" fmla="*/ 352815 w 1038"/>
                <a:gd name="T11" fmla="*/ 243733 h 1344"/>
                <a:gd name="T12" fmla="*/ 343883 w 1038"/>
                <a:gd name="T13" fmla="*/ 277275 h 1344"/>
                <a:gd name="T14" fmla="*/ 348349 w 1038"/>
                <a:gd name="T15" fmla="*/ 301872 h 1344"/>
                <a:gd name="T16" fmla="*/ 361747 w 1038"/>
                <a:gd name="T17" fmla="*/ 315288 h 1344"/>
                <a:gd name="T18" fmla="*/ 379611 w 1038"/>
                <a:gd name="T19" fmla="*/ 337649 h 1344"/>
                <a:gd name="T20" fmla="*/ 372912 w 1038"/>
                <a:gd name="T21" fmla="*/ 375663 h 1344"/>
                <a:gd name="T22" fmla="*/ 377378 w 1038"/>
                <a:gd name="T23" fmla="*/ 400260 h 1344"/>
                <a:gd name="T24" fmla="*/ 372912 w 1038"/>
                <a:gd name="T25" fmla="*/ 427092 h 1344"/>
                <a:gd name="T26" fmla="*/ 366213 w 1038"/>
                <a:gd name="T27" fmla="*/ 438273 h 1344"/>
                <a:gd name="T28" fmla="*/ 348349 w 1038"/>
                <a:gd name="T29" fmla="*/ 447218 h 1344"/>
                <a:gd name="T30" fmla="*/ 346116 w 1038"/>
                <a:gd name="T31" fmla="*/ 478522 h 1344"/>
                <a:gd name="T32" fmla="*/ 330485 w 1038"/>
                <a:gd name="T33" fmla="*/ 491939 h 1344"/>
                <a:gd name="T34" fmla="*/ 301456 w 1038"/>
                <a:gd name="T35" fmla="*/ 500883 h 1344"/>
                <a:gd name="T36" fmla="*/ 270194 w 1038"/>
                <a:gd name="T37" fmla="*/ 482995 h 1344"/>
                <a:gd name="T38" fmla="*/ 263495 w 1038"/>
                <a:gd name="T39" fmla="*/ 451690 h 1344"/>
                <a:gd name="T40" fmla="*/ 250097 w 1038"/>
                <a:gd name="T41" fmla="*/ 431565 h 1344"/>
                <a:gd name="T42" fmla="*/ 227767 w 1038"/>
                <a:gd name="T43" fmla="*/ 447218 h 1344"/>
                <a:gd name="T44" fmla="*/ 194271 w 1038"/>
                <a:gd name="T45" fmla="*/ 444981 h 1344"/>
                <a:gd name="T46" fmla="*/ 158544 w 1038"/>
                <a:gd name="T47" fmla="*/ 451690 h 1344"/>
                <a:gd name="T48" fmla="*/ 118349 w 1038"/>
                <a:gd name="T49" fmla="*/ 453926 h 1344"/>
                <a:gd name="T50" fmla="*/ 93787 w 1038"/>
                <a:gd name="T51" fmla="*/ 465106 h 1344"/>
                <a:gd name="T52" fmla="*/ 69223 w 1038"/>
                <a:gd name="T53" fmla="*/ 447218 h 1344"/>
                <a:gd name="T54" fmla="*/ 53592 w 1038"/>
                <a:gd name="T55" fmla="*/ 420384 h 1344"/>
                <a:gd name="T56" fmla="*/ 66990 w 1038"/>
                <a:gd name="T57" fmla="*/ 395788 h 1344"/>
                <a:gd name="T58" fmla="*/ 66990 w 1038"/>
                <a:gd name="T59" fmla="*/ 377899 h 1344"/>
                <a:gd name="T60" fmla="*/ 64757 w 1038"/>
                <a:gd name="T61" fmla="*/ 360010 h 1344"/>
                <a:gd name="T62" fmla="*/ 46893 w 1038"/>
                <a:gd name="T63" fmla="*/ 348830 h 1344"/>
                <a:gd name="T64" fmla="*/ 29029 w 1038"/>
                <a:gd name="T65" fmla="*/ 326469 h 1344"/>
                <a:gd name="T66" fmla="*/ 15631 w 1038"/>
                <a:gd name="T67" fmla="*/ 297399 h 1344"/>
                <a:gd name="T68" fmla="*/ 0 w 1038"/>
                <a:gd name="T69" fmla="*/ 270567 h 1344"/>
                <a:gd name="T70" fmla="*/ 4466 w 1038"/>
                <a:gd name="T71" fmla="*/ 245969 h 1344"/>
                <a:gd name="T72" fmla="*/ 8932 w 1038"/>
                <a:gd name="T73" fmla="*/ 185595 h 1344"/>
                <a:gd name="T74" fmla="*/ 6699 w 1038"/>
                <a:gd name="T75" fmla="*/ 158762 h 1344"/>
                <a:gd name="T76" fmla="*/ 26796 w 1038"/>
                <a:gd name="T77" fmla="*/ 131929 h 1344"/>
                <a:gd name="T78" fmla="*/ 44660 w 1038"/>
                <a:gd name="T79" fmla="*/ 89443 h 1344"/>
                <a:gd name="T80" fmla="*/ 51359 w 1038"/>
                <a:gd name="T81" fmla="*/ 55903 h 1344"/>
                <a:gd name="T82" fmla="*/ 71456 w 1038"/>
                <a:gd name="T83" fmla="*/ 46958 h 1344"/>
                <a:gd name="T84" fmla="*/ 89320 w 1038"/>
                <a:gd name="T85" fmla="*/ 42486 h 1344"/>
                <a:gd name="T86" fmla="*/ 96019 w 1038"/>
                <a:gd name="T87" fmla="*/ 26833 h 1344"/>
                <a:gd name="T88" fmla="*/ 109417 w 1038"/>
                <a:gd name="T89" fmla="*/ 15652 h 1344"/>
                <a:gd name="T90" fmla="*/ 113884 w 1038"/>
                <a:gd name="T91" fmla="*/ 29069 h 1344"/>
                <a:gd name="T92" fmla="*/ 138447 w 1038"/>
                <a:gd name="T93" fmla="*/ 22361 h 1344"/>
                <a:gd name="T94" fmla="*/ 151845 w 1038"/>
                <a:gd name="T95" fmla="*/ 6708 h 1344"/>
                <a:gd name="T96" fmla="*/ 171942 w 1038"/>
                <a:gd name="T97" fmla="*/ 22361 h 1344"/>
                <a:gd name="T98" fmla="*/ 198738 w 1038"/>
                <a:gd name="T99" fmla="*/ 22361 h 1344"/>
                <a:gd name="T100" fmla="*/ 218835 w 1038"/>
                <a:gd name="T101" fmla="*/ 29069 h 1344"/>
                <a:gd name="T102" fmla="*/ 232232 w 1038"/>
                <a:gd name="T103" fmla="*/ 55903 h 1344"/>
                <a:gd name="T104" fmla="*/ 238932 w 1038"/>
                <a:gd name="T105" fmla="*/ 62610 h 1344"/>
                <a:gd name="T106" fmla="*/ 241165 w 1038"/>
                <a:gd name="T107" fmla="*/ 38014 h 1344"/>
                <a:gd name="T108" fmla="*/ 256796 w 1038"/>
                <a:gd name="T109" fmla="*/ 22361 h 1344"/>
                <a:gd name="T110" fmla="*/ 279126 w 1038"/>
                <a:gd name="T111" fmla="*/ 20125 h 1344"/>
                <a:gd name="T112" fmla="*/ 292524 w 1038"/>
                <a:gd name="T113" fmla="*/ 4473 h 1344"/>
                <a:gd name="T114" fmla="*/ 301456 w 1038"/>
                <a:gd name="T115" fmla="*/ 13416 h 1344"/>
                <a:gd name="T116" fmla="*/ 312621 w 1038"/>
                <a:gd name="T117" fmla="*/ 29069 h 1344"/>
                <a:gd name="T118" fmla="*/ 319320 w 1038"/>
                <a:gd name="T119" fmla="*/ 53666 h 1344"/>
                <a:gd name="T120" fmla="*/ 323786 w 1038"/>
                <a:gd name="T121" fmla="*/ 71555 h 134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38"/>
                <a:gd name="T184" fmla="*/ 0 h 1344"/>
                <a:gd name="T185" fmla="*/ 1038 w 1038"/>
                <a:gd name="T186" fmla="*/ 1344 h 134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38" h="1344">
                  <a:moveTo>
                    <a:pt x="876" y="192"/>
                  </a:moveTo>
                  <a:lnTo>
                    <a:pt x="882" y="198"/>
                  </a:lnTo>
                  <a:lnTo>
                    <a:pt x="882" y="204"/>
                  </a:lnTo>
                  <a:lnTo>
                    <a:pt x="894" y="204"/>
                  </a:lnTo>
                  <a:lnTo>
                    <a:pt x="894" y="210"/>
                  </a:lnTo>
                  <a:lnTo>
                    <a:pt x="894" y="222"/>
                  </a:lnTo>
                  <a:lnTo>
                    <a:pt x="894" y="228"/>
                  </a:lnTo>
                  <a:lnTo>
                    <a:pt x="888" y="252"/>
                  </a:lnTo>
                  <a:lnTo>
                    <a:pt x="888" y="258"/>
                  </a:lnTo>
                  <a:lnTo>
                    <a:pt x="882" y="264"/>
                  </a:lnTo>
                  <a:lnTo>
                    <a:pt x="870" y="270"/>
                  </a:lnTo>
                  <a:lnTo>
                    <a:pt x="864" y="270"/>
                  </a:lnTo>
                  <a:lnTo>
                    <a:pt x="870" y="258"/>
                  </a:lnTo>
                  <a:lnTo>
                    <a:pt x="858" y="258"/>
                  </a:lnTo>
                  <a:lnTo>
                    <a:pt x="858" y="264"/>
                  </a:lnTo>
                  <a:lnTo>
                    <a:pt x="852" y="270"/>
                  </a:lnTo>
                  <a:lnTo>
                    <a:pt x="852" y="264"/>
                  </a:lnTo>
                  <a:lnTo>
                    <a:pt x="846" y="270"/>
                  </a:lnTo>
                  <a:lnTo>
                    <a:pt x="846" y="294"/>
                  </a:lnTo>
                  <a:lnTo>
                    <a:pt x="858" y="324"/>
                  </a:lnTo>
                  <a:lnTo>
                    <a:pt x="858" y="354"/>
                  </a:lnTo>
                  <a:lnTo>
                    <a:pt x="864" y="360"/>
                  </a:lnTo>
                  <a:lnTo>
                    <a:pt x="870" y="360"/>
                  </a:lnTo>
                  <a:lnTo>
                    <a:pt x="864" y="342"/>
                  </a:lnTo>
                  <a:lnTo>
                    <a:pt x="870" y="336"/>
                  </a:lnTo>
                  <a:lnTo>
                    <a:pt x="876" y="336"/>
                  </a:lnTo>
                  <a:lnTo>
                    <a:pt x="882" y="336"/>
                  </a:lnTo>
                  <a:lnTo>
                    <a:pt x="888" y="348"/>
                  </a:lnTo>
                  <a:lnTo>
                    <a:pt x="906" y="360"/>
                  </a:lnTo>
                  <a:lnTo>
                    <a:pt x="918" y="378"/>
                  </a:lnTo>
                  <a:lnTo>
                    <a:pt x="942" y="402"/>
                  </a:lnTo>
                  <a:lnTo>
                    <a:pt x="942" y="408"/>
                  </a:lnTo>
                  <a:lnTo>
                    <a:pt x="936" y="414"/>
                  </a:lnTo>
                  <a:lnTo>
                    <a:pt x="924" y="432"/>
                  </a:lnTo>
                  <a:lnTo>
                    <a:pt x="924" y="444"/>
                  </a:lnTo>
                  <a:lnTo>
                    <a:pt x="924" y="450"/>
                  </a:lnTo>
                  <a:lnTo>
                    <a:pt x="924" y="456"/>
                  </a:lnTo>
                  <a:lnTo>
                    <a:pt x="912" y="456"/>
                  </a:lnTo>
                  <a:lnTo>
                    <a:pt x="900" y="456"/>
                  </a:lnTo>
                  <a:lnTo>
                    <a:pt x="900" y="480"/>
                  </a:lnTo>
                  <a:lnTo>
                    <a:pt x="918" y="480"/>
                  </a:lnTo>
                  <a:lnTo>
                    <a:pt x="918" y="486"/>
                  </a:lnTo>
                  <a:lnTo>
                    <a:pt x="924" y="492"/>
                  </a:lnTo>
                  <a:lnTo>
                    <a:pt x="930" y="504"/>
                  </a:lnTo>
                  <a:lnTo>
                    <a:pt x="930" y="516"/>
                  </a:lnTo>
                  <a:lnTo>
                    <a:pt x="936" y="516"/>
                  </a:lnTo>
                  <a:lnTo>
                    <a:pt x="942" y="522"/>
                  </a:lnTo>
                  <a:lnTo>
                    <a:pt x="942" y="528"/>
                  </a:lnTo>
                  <a:lnTo>
                    <a:pt x="936" y="546"/>
                  </a:lnTo>
                  <a:lnTo>
                    <a:pt x="948" y="552"/>
                  </a:lnTo>
                  <a:lnTo>
                    <a:pt x="954" y="546"/>
                  </a:lnTo>
                  <a:lnTo>
                    <a:pt x="954" y="552"/>
                  </a:lnTo>
                  <a:lnTo>
                    <a:pt x="930" y="564"/>
                  </a:lnTo>
                  <a:lnTo>
                    <a:pt x="930" y="570"/>
                  </a:lnTo>
                  <a:lnTo>
                    <a:pt x="942" y="576"/>
                  </a:lnTo>
                  <a:lnTo>
                    <a:pt x="936" y="582"/>
                  </a:lnTo>
                  <a:lnTo>
                    <a:pt x="936" y="588"/>
                  </a:lnTo>
                  <a:lnTo>
                    <a:pt x="918" y="588"/>
                  </a:lnTo>
                  <a:lnTo>
                    <a:pt x="930" y="594"/>
                  </a:lnTo>
                  <a:lnTo>
                    <a:pt x="930" y="600"/>
                  </a:lnTo>
                  <a:lnTo>
                    <a:pt x="948" y="594"/>
                  </a:lnTo>
                  <a:lnTo>
                    <a:pt x="960" y="594"/>
                  </a:lnTo>
                  <a:lnTo>
                    <a:pt x="972" y="588"/>
                  </a:lnTo>
                  <a:lnTo>
                    <a:pt x="972" y="600"/>
                  </a:lnTo>
                  <a:lnTo>
                    <a:pt x="960" y="606"/>
                  </a:lnTo>
                  <a:lnTo>
                    <a:pt x="966" y="612"/>
                  </a:lnTo>
                  <a:lnTo>
                    <a:pt x="972" y="618"/>
                  </a:lnTo>
                  <a:lnTo>
                    <a:pt x="972" y="630"/>
                  </a:lnTo>
                  <a:lnTo>
                    <a:pt x="966" y="636"/>
                  </a:lnTo>
                  <a:lnTo>
                    <a:pt x="966" y="642"/>
                  </a:lnTo>
                  <a:lnTo>
                    <a:pt x="954" y="648"/>
                  </a:lnTo>
                  <a:lnTo>
                    <a:pt x="948" y="654"/>
                  </a:lnTo>
                  <a:lnTo>
                    <a:pt x="948" y="660"/>
                  </a:lnTo>
                  <a:lnTo>
                    <a:pt x="930" y="666"/>
                  </a:lnTo>
                  <a:lnTo>
                    <a:pt x="930" y="672"/>
                  </a:lnTo>
                  <a:lnTo>
                    <a:pt x="924" y="678"/>
                  </a:lnTo>
                  <a:lnTo>
                    <a:pt x="930" y="684"/>
                  </a:lnTo>
                  <a:lnTo>
                    <a:pt x="918" y="690"/>
                  </a:lnTo>
                  <a:lnTo>
                    <a:pt x="924" y="690"/>
                  </a:lnTo>
                  <a:lnTo>
                    <a:pt x="936" y="702"/>
                  </a:lnTo>
                  <a:lnTo>
                    <a:pt x="936" y="714"/>
                  </a:lnTo>
                  <a:lnTo>
                    <a:pt x="930" y="732"/>
                  </a:lnTo>
                  <a:lnTo>
                    <a:pt x="924" y="738"/>
                  </a:lnTo>
                  <a:lnTo>
                    <a:pt x="924" y="744"/>
                  </a:lnTo>
                  <a:lnTo>
                    <a:pt x="924" y="756"/>
                  </a:lnTo>
                  <a:lnTo>
                    <a:pt x="936" y="762"/>
                  </a:lnTo>
                  <a:lnTo>
                    <a:pt x="942" y="768"/>
                  </a:lnTo>
                  <a:lnTo>
                    <a:pt x="936" y="768"/>
                  </a:lnTo>
                  <a:lnTo>
                    <a:pt x="942" y="780"/>
                  </a:lnTo>
                  <a:lnTo>
                    <a:pt x="930" y="792"/>
                  </a:lnTo>
                  <a:lnTo>
                    <a:pt x="918" y="786"/>
                  </a:lnTo>
                  <a:lnTo>
                    <a:pt x="918" y="792"/>
                  </a:lnTo>
                  <a:lnTo>
                    <a:pt x="924" y="798"/>
                  </a:lnTo>
                  <a:lnTo>
                    <a:pt x="936" y="798"/>
                  </a:lnTo>
                  <a:lnTo>
                    <a:pt x="936" y="804"/>
                  </a:lnTo>
                  <a:lnTo>
                    <a:pt x="936" y="810"/>
                  </a:lnTo>
                  <a:lnTo>
                    <a:pt x="930" y="816"/>
                  </a:lnTo>
                  <a:lnTo>
                    <a:pt x="924" y="810"/>
                  </a:lnTo>
                  <a:lnTo>
                    <a:pt x="912" y="816"/>
                  </a:lnTo>
                  <a:lnTo>
                    <a:pt x="918" y="828"/>
                  </a:lnTo>
                  <a:lnTo>
                    <a:pt x="930" y="822"/>
                  </a:lnTo>
                  <a:lnTo>
                    <a:pt x="930" y="816"/>
                  </a:lnTo>
                  <a:lnTo>
                    <a:pt x="942" y="816"/>
                  </a:lnTo>
                  <a:lnTo>
                    <a:pt x="966" y="810"/>
                  </a:lnTo>
                  <a:lnTo>
                    <a:pt x="972" y="822"/>
                  </a:lnTo>
                  <a:lnTo>
                    <a:pt x="972" y="828"/>
                  </a:lnTo>
                  <a:lnTo>
                    <a:pt x="972" y="834"/>
                  </a:lnTo>
                  <a:lnTo>
                    <a:pt x="972" y="846"/>
                  </a:lnTo>
                  <a:lnTo>
                    <a:pt x="984" y="852"/>
                  </a:lnTo>
                  <a:lnTo>
                    <a:pt x="990" y="846"/>
                  </a:lnTo>
                  <a:lnTo>
                    <a:pt x="996" y="852"/>
                  </a:lnTo>
                  <a:lnTo>
                    <a:pt x="990" y="858"/>
                  </a:lnTo>
                  <a:lnTo>
                    <a:pt x="984" y="864"/>
                  </a:lnTo>
                  <a:lnTo>
                    <a:pt x="990" y="876"/>
                  </a:lnTo>
                  <a:lnTo>
                    <a:pt x="1002" y="876"/>
                  </a:lnTo>
                  <a:lnTo>
                    <a:pt x="1014" y="876"/>
                  </a:lnTo>
                  <a:lnTo>
                    <a:pt x="1014" y="882"/>
                  </a:lnTo>
                  <a:lnTo>
                    <a:pt x="1014" y="894"/>
                  </a:lnTo>
                  <a:lnTo>
                    <a:pt x="1020" y="900"/>
                  </a:lnTo>
                  <a:lnTo>
                    <a:pt x="1020" y="906"/>
                  </a:lnTo>
                  <a:lnTo>
                    <a:pt x="1008" y="906"/>
                  </a:lnTo>
                  <a:lnTo>
                    <a:pt x="1008" y="912"/>
                  </a:lnTo>
                  <a:lnTo>
                    <a:pt x="1014" y="930"/>
                  </a:lnTo>
                  <a:lnTo>
                    <a:pt x="1020" y="930"/>
                  </a:lnTo>
                  <a:lnTo>
                    <a:pt x="1020" y="936"/>
                  </a:lnTo>
                  <a:lnTo>
                    <a:pt x="1014" y="942"/>
                  </a:lnTo>
                  <a:lnTo>
                    <a:pt x="1002" y="966"/>
                  </a:lnTo>
                  <a:lnTo>
                    <a:pt x="1014" y="978"/>
                  </a:lnTo>
                  <a:lnTo>
                    <a:pt x="1020" y="984"/>
                  </a:lnTo>
                  <a:lnTo>
                    <a:pt x="1014" y="990"/>
                  </a:lnTo>
                  <a:lnTo>
                    <a:pt x="1008" y="990"/>
                  </a:lnTo>
                  <a:lnTo>
                    <a:pt x="1002" y="1008"/>
                  </a:lnTo>
                  <a:lnTo>
                    <a:pt x="1002" y="1014"/>
                  </a:lnTo>
                  <a:lnTo>
                    <a:pt x="1008" y="1014"/>
                  </a:lnTo>
                  <a:lnTo>
                    <a:pt x="1002" y="1020"/>
                  </a:lnTo>
                  <a:lnTo>
                    <a:pt x="1008" y="1026"/>
                  </a:lnTo>
                  <a:lnTo>
                    <a:pt x="1014" y="1026"/>
                  </a:lnTo>
                  <a:lnTo>
                    <a:pt x="1020" y="1032"/>
                  </a:lnTo>
                  <a:lnTo>
                    <a:pt x="1020" y="1044"/>
                  </a:lnTo>
                  <a:lnTo>
                    <a:pt x="1020" y="1050"/>
                  </a:lnTo>
                  <a:lnTo>
                    <a:pt x="1020" y="1056"/>
                  </a:lnTo>
                  <a:lnTo>
                    <a:pt x="1014" y="1062"/>
                  </a:lnTo>
                  <a:lnTo>
                    <a:pt x="1014" y="1068"/>
                  </a:lnTo>
                  <a:lnTo>
                    <a:pt x="1014" y="1074"/>
                  </a:lnTo>
                  <a:lnTo>
                    <a:pt x="1014" y="1080"/>
                  </a:lnTo>
                  <a:lnTo>
                    <a:pt x="1014" y="1086"/>
                  </a:lnTo>
                  <a:lnTo>
                    <a:pt x="1026" y="1092"/>
                  </a:lnTo>
                  <a:lnTo>
                    <a:pt x="1032" y="1092"/>
                  </a:lnTo>
                  <a:lnTo>
                    <a:pt x="1026" y="1104"/>
                  </a:lnTo>
                  <a:lnTo>
                    <a:pt x="1038" y="1104"/>
                  </a:lnTo>
                  <a:lnTo>
                    <a:pt x="1038" y="1110"/>
                  </a:lnTo>
                  <a:lnTo>
                    <a:pt x="1032" y="1122"/>
                  </a:lnTo>
                  <a:lnTo>
                    <a:pt x="1026" y="1128"/>
                  </a:lnTo>
                  <a:lnTo>
                    <a:pt x="1020" y="1134"/>
                  </a:lnTo>
                  <a:lnTo>
                    <a:pt x="1002" y="1140"/>
                  </a:lnTo>
                  <a:lnTo>
                    <a:pt x="1002" y="1146"/>
                  </a:lnTo>
                  <a:lnTo>
                    <a:pt x="996" y="1146"/>
                  </a:lnTo>
                  <a:lnTo>
                    <a:pt x="990" y="1152"/>
                  </a:lnTo>
                  <a:lnTo>
                    <a:pt x="996" y="1152"/>
                  </a:lnTo>
                  <a:lnTo>
                    <a:pt x="1002" y="1152"/>
                  </a:lnTo>
                  <a:lnTo>
                    <a:pt x="1008" y="1152"/>
                  </a:lnTo>
                  <a:lnTo>
                    <a:pt x="1014" y="1158"/>
                  </a:lnTo>
                  <a:lnTo>
                    <a:pt x="1008" y="1164"/>
                  </a:lnTo>
                  <a:lnTo>
                    <a:pt x="1002" y="1164"/>
                  </a:lnTo>
                  <a:lnTo>
                    <a:pt x="996" y="1164"/>
                  </a:lnTo>
                  <a:lnTo>
                    <a:pt x="990" y="1170"/>
                  </a:lnTo>
                  <a:lnTo>
                    <a:pt x="984" y="1170"/>
                  </a:lnTo>
                  <a:lnTo>
                    <a:pt x="984" y="1176"/>
                  </a:lnTo>
                  <a:lnTo>
                    <a:pt x="978" y="1176"/>
                  </a:lnTo>
                  <a:lnTo>
                    <a:pt x="978" y="1182"/>
                  </a:lnTo>
                  <a:lnTo>
                    <a:pt x="972" y="1182"/>
                  </a:lnTo>
                  <a:lnTo>
                    <a:pt x="966" y="1188"/>
                  </a:lnTo>
                  <a:lnTo>
                    <a:pt x="966" y="1182"/>
                  </a:lnTo>
                  <a:lnTo>
                    <a:pt x="960" y="1182"/>
                  </a:lnTo>
                  <a:lnTo>
                    <a:pt x="960" y="1194"/>
                  </a:lnTo>
                  <a:lnTo>
                    <a:pt x="942" y="1182"/>
                  </a:lnTo>
                  <a:lnTo>
                    <a:pt x="942" y="1188"/>
                  </a:lnTo>
                  <a:lnTo>
                    <a:pt x="936" y="1194"/>
                  </a:lnTo>
                  <a:lnTo>
                    <a:pt x="942" y="1200"/>
                  </a:lnTo>
                  <a:lnTo>
                    <a:pt x="936" y="1200"/>
                  </a:lnTo>
                  <a:lnTo>
                    <a:pt x="942" y="1206"/>
                  </a:lnTo>
                  <a:lnTo>
                    <a:pt x="936" y="1212"/>
                  </a:lnTo>
                  <a:lnTo>
                    <a:pt x="924" y="1200"/>
                  </a:lnTo>
                  <a:lnTo>
                    <a:pt x="918" y="1200"/>
                  </a:lnTo>
                  <a:lnTo>
                    <a:pt x="918" y="1212"/>
                  </a:lnTo>
                  <a:lnTo>
                    <a:pt x="924" y="1224"/>
                  </a:lnTo>
                  <a:lnTo>
                    <a:pt x="924" y="1248"/>
                  </a:lnTo>
                  <a:lnTo>
                    <a:pt x="912" y="1254"/>
                  </a:lnTo>
                  <a:lnTo>
                    <a:pt x="918" y="1254"/>
                  </a:lnTo>
                  <a:lnTo>
                    <a:pt x="918" y="1260"/>
                  </a:lnTo>
                  <a:lnTo>
                    <a:pt x="936" y="1260"/>
                  </a:lnTo>
                  <a:lnTo>
                    <a:pt x="930" y="1284"/>
                  </a:lnTo>
                  <a:lnTo>
                    <a:pt x="948" y="1290"/>
                  </a:lnTo>
                  <a:lnTo>
                    <a:pt x="942" y="1296"/>
                  </a:lnTo>
                  <a:lnTo>
                    <a:pt x="942" y="1302"/>
                  </a:lnTo>
                  <a:lnTo>
                    <a:pt x="936" y="1296"/>
                  </a:lnTo>
                  <a:lnTo>
                    <a:pt x="930" y="1302"/>
                  </a:lnTo>
                  <a:lnTo>
                    <a:pt x="918" y="1296"/>
                  </a:lnTo>
                  <a:lnTo>
                    <a:pt x="912" y="1290"/>
                  </a:lnTo>
                  <a:lnTo>
                    <a:pt x="912" y="1296"/>
                  </a:lnTo>
                  <a:lnTo>
                    <a:pt x="912" y="1302"/>
                  </a:lnTo>
                  <a:lnTo>
                    <a:pt x="900" y="1302"/>
                  </a:lnTo>
                  <a:lnTo>
                    <a:pt x="894" y="1314"/>
                  </a:lnTo>
                  <a:lnTo>
                    <a:pt x="888" y="1320"/>
                  </a:lnTo>
                  <a:lnTo>
                    <a:pt x="882" y="1320"/>
                  </a:lnTo>
                  <a:lnTo>
                    <a:pt x="876" y="1326"/>
                  </a:lnTo>
                  <a:lnTo>
                    <a:pt x="870" y="1314"/>
                  </a:lnTo>
                  <a:lnTo>
                    <a:pt x="852" y="1320"/>
                  </a:lnTo>
                  <a:lnTo>
                    <a:pt x="852" y="1344"/>
                  </a:lnTo>
                  <a:lnTo>
                    <a:pt x="846" y="1344"/>
                  </a:lnTo>
                  <a:lnTo>
                    <a:pt x="840" y="1344"/>
                  </a:lnTo>
                  <a:lnTo>
                    <a:pt x="840" y="1332"/>
                  </a:lnTo>
                  <a:lnTo>
                    <a:pt x="828" y="1338"/>
                  </a:lnTo>
                  <a:lnTo>
                    <a:pt x="822" y="1344"/>
                  </a:lnTo>
                  <a:lnTo>
                    <a:pt x="816" y="1338"/>
                  </a:lnTo>
                  <a:lnTo>
                    <a:pt x="810" y="1344"/>
                  </a:lnTo>
                  <a:lnTo>
                    <a:pt x="798" y="1338"/>
                  </a:lnTo>
                  <a:lnTo>
                    <a:pt x="786" y="1344"/>
                  </a:lnTo>
                  <a:lnTo>
                    <a:pt x="774" y="1338"/>
                  </a:lnTo>
                  <a:lnTo>
                    <a:pt x="762" y="1338"/>
                  </a:lnTo>
                  <a:lnTo>
                    <a:pt x="738" y="1338"/>
                  </a:lnTo>
                  <a:lnTo>
                    <a:pt x="732" y="1332"/>
                  </a:lnTo>
                  <a:lnTo>
                    <a:pt x="732" y="1320"/>
                  </a:lnTo>
                  <a:lnTo>
                    <a:pt x="738" y="1314"/>
                  </a:lnTo>
                  <a:lnTo>
                    <a:pt x="738" y="1308"/>
                  </a:lnTo>
                  <a:lnTo>
                    <a:pt x="726" y="1308"/>
                  </a:lnTo>
                  <a:lnTo>
                    <a:pt x="726" y="1302"/>
                  </a:lnTo>
                  <a:lnTo>
                    <a:pt x="726" y="1296"/>
                  </a:lnTo>
                  <a:lnTo>
                    <a:pt x="720" y="1290"/>
                  </a:lnTo>
                  <a:lnTo>
                    <a:pt x="714" y="1284"/>
                  </a:lnTo>
                  <a:lnTo>
                    <a:pt x="720" y="1272"/>
                  </a:lnTo>
                  <a:lnTo>
                    <a:pt x="726" y="1266"/>
                  </a:lnTo>
                  <a:lnTo>
                    <a:pt x="732" y="1260"/>
                  </a:lnTo>
                  <a:lnTo>
                    <a:pt x="732" y="1254"/>
                  </a:lnTo>
                  <a:lnTo>
                    <a:pt x="738" y="1254"/>
                  </a:lnTo>
                  <a:lnTo>
                    <a:pt x="744" y="1248"/>
                  </a:lnTo>
                  <a:lnTo>
                    <a:pt x="738" y="1242"/>
                  </a:lnTo>
                  <a:lnTo>
                    <a:pt x="720" y="1230"/>
                  </a:lnTo>
                  <a:lnTo>
                    <a:pt x="720" y="1212"/>
                  </a:lnTo>
                  <a:lnTo>
                    <a:pt x="708" y="1212"/>
                  </a:lnTo>
                  <a:lnTo>
                    <a:pt x="720" y="1200"/>
                  </a:lnTo>
                  <a:lnTo>
                    <a:pt x="714" y="1194"/>
                  </a:lnTo>
                  <a:lnTo>
                    <a:pt x="720" y="1188"/>
                  </a:lnTo>
                  <a:lnTo>
                    <a:pt x="714" y="1188"/>
                  </a:lnTo>
                  <a:lnTo>
                    <a:pt x="714" y="1182"/>
                  </a:lnTo>
                  <a:lnTo>
                    <a:pt x="714" y="1176"/>
                  </a:lnTo>
                  <a:lnTo>
                    <a:pt x="708" y="1170"/>
                  </a:lnTo>
                  <a:lnTo>
                    <a:pt x="696" y="1164"/>
                  </a:lnTo>
                  <a:lnTo>
                    <a:pt x="696" y="1158"/>
                  </a:lnTo>
                  <a:lnTo>
                    <a:pt x="684" y="1146"/>
                  </a:lnTo>
                  <a:lnTo>
                    <a:pt x="678" y="1146"/>
                  </a:lnTo>
                  <a:lnTo>
                    <a:pt x="672" y="1158"/>
                  </a:lnTo>
                  <a:lnTo>
                    <a:pt x="672" y="1164"/>
                  </a:lnTo>
                  <a:lnTo>
                    <a:pt x="672" y="1176"/>
                  </a:lnTo>
                  <a:lnTo>
                    <a:pt x="660" y="1170"/>
                  </a:lnTo>
                  <a:lnTo>
                    <a:pt x="660" y="1176"/>
                  </a:lnTo>
                  <a:lnTo>
                    <a:pt x="648" y="1176"/>
                  </a:lnTo>
                  <a:lnTo>
                    <a:pt x="648" y="1182"/>
                  </a:lnTo>
                  <a:lnTo>
                    <a:pt x="636" y="1182"/>
                  </a:lnTo>
                  <a:lnTo>
                    <a:pt x="636" y="1188"/>
                  </a:lnTo>
                  <a:lnTo>
                    <a:pt x="636" y="1194"/>
                  </a:lnTo>
                  <a:lnTo>
                    <a:pt x="630" y="1206"/>
                  </a:lnTo>
                  <a:lnTo>
                    <a:pt x="624" y="1200"/>
                  </a:lnTo>
                  <a:lnTo>
                    <a:pt x="612" y="1200"/>
                  </a:lnTo>
                  <a:lnTo>
                    <a:pt x="606" y="1200"/>
                  </a:lnTo>
                  <a:lnTo>
                    <a:pt x="594" y="1194"/>
                  </a:lnTo>
                  <a:lnTo>
                    <a:pt x="588" y="1194"/>
                  </a:lnTo>
                  <a:lnTo>
                    <a:pt x="576" y="1200"/>
                  </a:lnTo>
                  <a:lnTo>
                    <a:pt x="576" y="1212"/>
                  </a:lnTo>
                  <a:lnTo>
                    <a:pt x="576" y="1218"/>
                  </a:lnTo>
                  <a:lnTo>
                    <a:pt x="570" y="1218"/>
                  </a:lnTo>
                  <a:lnTo>
                    <a:pt x="564" y="1218"/>
                  </a:lnTo>
                  <a:lnTo>
                    <a:pt x="552" y="1200"/>
                  </a:lnTo>
                  <a:lnTo>
                    <a:pt x="546" y="1194"/>
                  </a:lnTo>
                  <a:lnTo>
                    <a:pt x="528" y="1206"/>
                  </a:lnTo>
                  <a:lnTo>
                    <a:pt x="522" y="1194"/>
                  </a:lnTo>
                  <a:lnTo>
                    <a:pt x="498" y="1194"/>
                  </a:lnTo>
                  <a:lnTo>
                    <a:pt x="492" y="1212"/>
                  </a:lnTo>
                  <a:lnTo>
                    <a:pt x="480" y="1218"/>
                  </a:lnTo>
                  <a:lnTo>
                    <a:pt x="474" y="1224"/>
                  </a:lnTo>
                  <a:lnTo>
                    <a:pt x="462" y="1212"/>
                  </a:lnTo>
                  <a:lnTo>
                    <a:pt x="456" y="1206"/>
                  </a:lnTo>
                  <a:lnTo>
                    <a:pt x="444" y="1206"/>
                  </a:lnTo>
                  <a:lnTo>
                    <a:pt x="438" y="1200"/>
                  </a:lnTo>
                  <a:lnTo>
                    <a:pt x="438" y="1194"/>
                  </a:lnTo>
                  <a:lnTo>
                    <a:pt x="432" y="1200"/>
                  </a:lnTo>
                  <a:lnTo>
                    <a:pt x="432" y="1212"/>
                  </a:lnTo>
                  <a:lnTo>
                    <a:pt x="426" y="1212"/>
                  </a:lnTo>
                  <a:lnTo>
                    <a:pt x="420" y="1212"/>
                  </a:lnTo>
                  <a:lnTo>
                    <a:pt x="414" y="1212"/>
                  </a:lnTo>
                  <a:lnTo>
                    <a:pt x="414" y="1206"/>
                  </a:lnTo>
                  <a:lnTo>
                    <a:pt x="402" y="1212"/>
                  </a:lnTo>
                  <a:lnTo>
                    <a:pt x="390" y="1212"/>
                  </a:lnTo>
                  <a:lnTo>
                    <a:pt x="384" y="1218"/>
                  </a:lnTo>
                  <a:lnTo>
                    <a:pt x="372" y="1224"/>
                  </a:lnTo>
                  <a:lnTo>
                    <a:pt x="354" y="1224"/>
                  </a:lnTo>
                  <a:lnTo>
                    <a:pt x="342" y="1218"/>
                  </a:lnTo>
                  <a:lnTo>
                    <a:pt x="330" y="1218"/>
                  </a:lnTo>
                  <a:lnTo>
                    <a:pt x="330" y="1212"/>
                  </a:lnTo>
                  <a:lnTo>
                    <a:pt x="318" y="1218"/>
                  </a:lnTo>
                  <a:lnTo>
                    <a:pt x="312" y="1218"/>
                  </a:lnTo>
                  <a:lnTo>
                    <a:pt x="300" y="1218"/>
                  </a:lnTo>
                  <a:lnTo>
                    <a:pt x="294" y="1224"/>
                  </a:lnTo>
                  <a:lnTo>
                    <a:pt x="288" y="1224"/>
                  </a:lnTo>
                  <a:lnTo>
                    <a:pt x="282" y="1224"/>
                  </a:lnTo>
                  <a:lnTo>
                    <a:pt x="282" y="1236"/>
                  </a:lnTo>
                  <a:lnTo>
                    <a:pt x="276" y="1236"/>
                  </a:lnTo>
                  <a:lnTo>
                    <a:pt x="270" y="1236"/>
                  </a:lnTo>
                  <a:lnTo>
                    <a:pt x="264" y="1236"/>
                  </a:lnTo>
                  <a:lnTo>
                    <a:pt x="264" y="1242"/>
                  </a:lnTo>
                  <a:lnTo>
                    <a:pt x="252" y="1242"/>
                  </a:lnTo>
                  <a:lnTo>
                    <a:pt x="252" y="1248"/>
                  </a:lnTo>
                  <a:lnTo>
                    <a:pt x="240" y="1248"/>
                  </a:lnTo>
                  <a:lnTo>
                    <a:pt x="228" y="1236"/>
                  </a:lnTo>
                  <a:lnTo>
                    <a:pt x="216" y="1230"/>
                  </a:lnTo>
                  <a:lnTo>
                    <a:pt x="216" y="1224"/>
                  </a:lnTo>
                  <a:lnTo>
                    <a:pt x="216" y="1218"/>
                  </a:lnTo>
                  <a:lnTo>
                    <a:pt x="222" y="1212"/>
                  </a:lnTo>
                  <a:lnTo>
                    <a:pt x="222" y="1200"/>
                  </a:lnTo>
                  <a:lnTo>
                    <a:pt x="216" y="1200"/>
                  </a:lnTo>
                  <a:lnTo>
                    <a:pt x="210" y="1206"/>
                  </a:lnTo>
                  <a:lnTo>
                    <a:pt x="204" y="1200"/>
                  </a:lnTo>
                  <a:lnTo>
                    <a:pt x="192" y="1212"/>
                  </a:lnTo>
                  <a:lnTo>
                    <a:pt x="186" y="1200"/>
                  </a:lnTo>
                  <a:lnTo>
                    <a:pt x="180" y="1188"/>
                  </a:lnTo>
                  <a:lnTo>
                    <a:pt x="180" y="1182"/>
                  </a:lnTo>
                  <a:lnTo>
                    <a:pt x="180" y="1176"/>
                  </a:lnTo>
                  <a:lnTo>
                    <a:pt x="174" y="1176"/>
                  </a:lnTo>
                  <a:lnTo>
                    <a:pt x="174" y="1164"/>
                  </a:lnTo>
                  <a:lnTo>
                    <a:pt x="174" y="1146"/>
                  </a:lnTo>
                  <a:lnTo>
                    <a:pt x="168" y="1140"/>
                  </a:lnTo>
                  <a:lnTo>
                    <a:pt x="156" y="1140"/>
                  </a:lnTo>
                  <a:lnTo>
                    <a:pt x="156" y="1146"/>
                  </a:lnTo>
                  <a:lnTo>
                    <a:pt x="144" y="1146"/>
                  </a:lnTo>
                  <a:lnTo>
                    <a:pt x="144" y="1134"/>
                  </a:lnTo>
                  <a:lnTo>
                    <a:pt x="144" y="1128"/>
                  </a:lnTo>
                  <a:lnTo>
                    <a:pt x="150" y="1128"/>
                  </a:lnTo>
                  <a:lnTo>
                    <a:pt x="150" y="1122"/>
                  </a:lnTo>
                  <a:lnTo>
                    <a:pt x="156" y="1110"/>
                  </a:lnTo>
                  <a:lnTo>
                    <a:pt x="156" y="1098"/>
                  </a:lnTo>
                  <a:lnTo>
                    <a:pt x="156" y="1092"/>
                  </a:lnTo>
                  <a:lnTo>
                    <a:pt x="144" y="1092"/>
                  </a:lnTo>
                  <a:lnTo>
                    <a:pt x="144" y="1080"/>
                  </a:lnTo>
                  <a:lnTo>
                    <a:pt x="150" y="1074"/>
                  </a:lnTo>
                  <a:lnTo>
                    <a:pt x="150" y="1068"/>
                  </a:lnTo>
                  <a:lnTo>
                    <a:pt x="162" y="1074"/>
                  </a:lnTo>
                  <a:lnTo>
                    <a:pt x="168" y="1074"/>
                  </a:lnTo>
                  <a:lnTo>
                    <a:pt x="180" y="1062"/>
                  </a:lnTo>
                  <a:lnTo>
                    <a:pt x="192" y="1062"/>
                  </a:lnTo>
                  <a:lnTo>
                    <a:pt x="192" y="1068"/>
                  </a:lnTo>
                  <a:lnTo>
                    <a:pt x="204" y="1062"/>
                  </a:lnTo>
                  <a:lnTo>
                    <a:pt x="204" y="1050"/>
                  </a:lnTo>
                  <a:lnTo>
                    <a:pt x="198" y="1050"/>
                  </a:lnTo>
                  <a:lnTo>
                    <a:pt x="198" y="1044"/>
                  </a:lnTo>
                  <a:lnTo>
                    <a:pt x="198" y="1032"/>
                  </a:lnTo>
                  <a:lnTo>
                    <a:pt x="174" y="1032"/>
                  </a:lnTo>
                  <a:lnTo>
                    <a:pt x="174" y="1026"/>
                  </a:lnTo>
                  <a:lnTo>
                    <a:pt x="174" y="1020"/>
                  </a:lnTo>
                  <a:lnTo>
                    <a:pt x="180" y="1020"/>
                  </a:lnTo>
                  <a:lnTo>
                    <a:pt x="180" y="1014"/>
                  </a:lnTo>
                  <a:lnTo>
                    <a:pt x="174" y="1002"/>
                  </a:lnTo>
                  <a:lnTo>
                    <a:pt x="192" y="1002"/>
                  </a:lnTo>
                  <a:lnTo>
                    <a:pt x="198" y="996"/>
                  </a:lnTo>
                  <a:lnTo>
                    <a:pt x="198" y="990"/>
                  </a:lnTo>
                  <a:lnTo>
                    <a:pt x="204" y="978"/>
                  </a:lnTo>
                  <a:lnTo>
                    <a:pt x="198" y="960"/>
                  </a:lnTo>
                  <a:lnTo>
                    <a:pt x="192" y="960"/>
                  </a:lnTo>
                  <a:lnTo>
                    <a:pt x="186" y="966"/>
                  </a:lnTo>
                  <a:lnTo>
                    <a:pt x="186" y="972"/>
                  </a:lnTo>
                  <a:lnTo>
                    <a:pt x="186" y="978"/>
                  </a:lnTo>
                  <a:lnTo>
                    <a:pt x="174" y="978"/>
                  </a:lnTo>
                  <a:lnTo>
                    <a:pt x="174" y="966"/>
                  </a:lnTo>
                  <a:lnTo>
                    <a:pt x="168" y="960"/>
                  </a:lnTo>
                  <a:lnTo>
                    <a:pt x="168" y="954"/>
                  </a:lnTo>
                  <a:lnTo>
                    <a:pt x="168" y="948"/>
                  </a:lnTo>
                  <a:lnTo>
                    <a:pt x="162" y="948"/>
                  </a:lnTo>
                  <a:lnTo>
                    <a:pt x="162" y="936"/>
                  </a:lnTo>
                  <a:lnTo>
                    <a:pt x="168" y="930"/>
                  </a:lnTo>
                  <a:lnTo>
                    <a:pt x="168" y="918"/>
                  </a:lnTo>
                  <a:lnTo>
                    <a:pt x="156" y="918"/>
                  </a:lnTo>
                  <a:lnTo>
                    <a:pt x="150" y="924"/>
                  </a:lnTo>
                  <a:lnTo>
                    <a:pt x="144" y="924"/>
                  </a:lnTo>
                  <a:lnTo>
                    <a:pt x="132" y="942"/>
                  </a:lnTo>
                  <a:lnTo>
                    <a:pt x="126" y="936"/>
                  </a:lnTo>
                  <a:lnTo>
                    <a:pt x="120" y="924"/>
                  </a:lnTo>
                  <a:lnTo>
                    <a:pt x="114" y="918"/>
                  </a:lnTo>
                  <a:lnTo>
                    <a:pt x="102" y="912"/>
                  </a:lnTo>
                  <a:lnTo>
                    <a:pt x="102" y="900"/>
                  </a:lnTo>
                  <a:lnTo>
                    <a:pt x="96" y="900"/>
                  </a:lnTo>
                  <a:lnTo>
                    <a:pt x="90" y="906"/>
                  </a:lnTo>
                  <a:lnTo>
                    <a:pt x="84" y="900"/>
                  </a:lnTo>
                  <a:lnTo>
                    <a:pt x="84" y="894"/>
                  </a:lnTo>
                  <a:lnTo>
                    <a:pt x="90" y="894"/>
                  </a:lnTo>
                  <a:lnTo>
                    <a:pt x="90" y="888"/>
                  </a:lnTo>
                  <a:lnTo>
                    <a:pt x="84" y="882"/>
                  </a:lnTo>
                  <a:lnTo>
                    <a:pt x="78" y="876"/>
                  </a:lnTo>
                  <a:lnTo>
                    <a:pt x="72" y="876"/>
                  </a:lnTo>
                  <a:lnTo>
                    <a:pt x="66" y="876"/>
                  </a:lnTo>
                  <a:lnTo>
                    <a:pt x="60" y="876"/>
                  </a:lnTo>
                  <a:lnTo>
                    <a:pt x="54" y="876"/>
                  </a:lnTo>
                  <a:lnTo>
                    <a:pt x="54" y="870"/>
                  </a:lnTo>
                  <a:lnTo>
                    <a:pt x="54" y="864"/>
                  </a:lnTo>
                  <a:lnTo>
                    <a:pt x="54" y="846"/>
                  </a:lnTo>
                  <a:lnTo>
                    <a:pt x="42" y="840"/>
                  </a:lnTo>
                  <a:lnTo>
                    <a:pt x="36" y="840"/>
                  </a:lnTo>
                  <a:lnTo>
                    <a:pt x="24" y="834"/>
                  </a:lnTo>
                  <a:lnTo>
                    <a:pt x="30" y="816"/>
                  </a:lnTo>
                  <a:lnTo>
                    <a:pt x="42" y="798"/>
                  </a:lnTo>
                  <a:lnTo>
                    <a:pt x="42" y="792"/>
                  </a:lnTo>
                  <a:lnTo>
                    <a:pt x="48" y="792"/>
                  </a:lnTo>
                  <a:lnTo>
                    <a:pt x="42" y="780"/>
                  </a:lnTo>
                  <a:lnTo>
                    <a:pt x="48" y="774"/>
                  </a:lnTo>
                  <a:lnTo>
                    <a:pt x="48" y="768"/>
                  </a:lnTo>
                  <a:lnTo>
                    <a:pt x="42" y="768"/>
                  </a:lnTo>
                  <a:lnTo>
                    <a:pt x="36" y="774"/>
                  </a:lnTo>
                  <a:lnTo>
                    <a:pt x="30" y="768"/>
                  </a:lnTo>
                  <a:lnTo>
                    <a:pt x="24" y="756"/>
                  </a:lnTo>
                  <a:lnTo>
                    <a:pt x="6" y="744"/>
                  </a:lnTo>
                  <a:lnTo>
                    <a:pt x="6" y="738"/>
                  </a:lnTo>
                  <a:lnTo>
                    <a:pt x="0" y="726"/>
                  </a:lnTo>
                  <a:lnTo>
                    <a:pt x="12" y="720"/>
                  </a:lnTo>
                  <a:lnTo>
                    <a:pt x="12" y="714"/>
                  </a:lnTo>
                  <a:lnTo>
                    <a:pt x="12" y="708"/>
                  </a:lnTo>
                  <a:lnTo>
                    <a:pt x="12" y="702"/>
                  </a:lnTo>
                  <a:lnTo>
                    <a:pt x="6" y="696"/>
                  </a:lnTo>
                  <a:lnTo>
                    <a:pt x="6" y="690"/>
                  </a:lnTo>
                  <a:lnTo>
                    <a:pt x="6" y="684"/>
                  </a:lnTo>
                  <a:lnTo>
                    <a:pt x="0" y="684"/>
                  </a:lnTo>
                  <a:lnTo>
                    <a:pt x="12" y="678"/>
                  </a:lnTo>
                  <a:lnTo>
                    <a:pt x="12" y="672"/>
                  </a:lnTo>
                  <a:lnTo>
                    <a:pt x="12" y="666"/>
                  </a:lnTo>
                  <a:lnTo>
                    <a:pt x="12" y="660"/>
                  </a:lnTo>
                  <a:lnTo>
                    <a:pt x="24" y="654"/>
                  </a:lnTo>
                  <a:lnTo>
                    <a:pt x="36" y="636"/>
                  </a:lnTo>
                  <a:lnTo>
                    <a:pt x="36" y="624"/>
                  </a:lnTo>
                  <a:lnTo>
                    <a:pt x="36" y="606"/>
                  </a:lnTo>
                  <a:lnTo>
                    <a:pt x="36" y="600"/>
                  </a:lnTo>
                  <a:lnTo>
                    <a:pt x="24" y="588"/>
                  </a:lnTo>
                  <a:lnTo>
                    <a:pt x="24" y="582"/>
                  </a:lnTo>
                  <a:lnTo>
                    <a:pt x="24" y="570"/>
                  </a:lnTo>
                  <a:lnTo>
                    <a:pt x="24" y="558"/>
                  </a:lnTo>
                  <a:lnTo>
                    <a:pt x="24" y="522"/>
                  </a:lnTo>
                  <a:lnTo>
                    <a:pt x="24" y="510"/>
                  </a:lnTo>
                  <a:lnTo>
                    <a:pt x="24" y="498"/>
                  </a:lnTo>
                  <a:lnTo>
                    <a:pt x="18" y="486"/>
                  </a:lnTo>
                  <a:lnTo>
                    <a:pt x="18" y="474"/>
                  </a:lnTo>
                  <a:lnTo>
                    <a:pt x="18" y="468"/>
                  </a:lnTo>
                  <a:lnTo>
                    <a:pt x="12" y="462"/>
                  </a:lnTo>
                  <a:lnTo>
                    <a:pt x="6" y="456"/>
                  </a:lnTo>
                  <a:lnTo>
                    <a:pt x="6" y="450"/>
                  </a:lnTo>
                  <a:lnTo>
                    <a:pt x="6" y="444"/>
                  </a:lnTo>
                  <a:lnTo>
                    <a:pt x="12" y="444"/>
                  </a:lnTo>
                  <a:lnTo>
                    <a:pt x="18" y="432"/>
                  </a:lnTo>
                  <a:lnTo>
                    <a:pt x="12" y="432"/>
                  </a:lnTo>
                  <a:lnTo>
                    <a:pt x="6" y="426"/>
                  </a:lnTo>
                  <a:lnTo>
                    <a:pt x="18" y="426"/>
                  </a:lnTo>
                  <a:lnTo>
                    <a:pt x="24" y="426"/>
                  </a:lnTo>
                  <a:lnTo>
                    <a:pt x="36" y="426"/>
                  </a:lnTo>
                  <a:lnTo>
                    <a:pt x="42" y="420"/>
                  </a:lnTo>
                  <a:lnTo>
                    <a:pt x="54" y="420"/>
                  </a:lnTo>
                  <a:lnTo>
                    <a:pt x="54" y="396"/>
                  </a:lnTo>
                  <a:lnTo>
                    <a:pt x="60" y="396"/>
                  </a:lnTo>
                  <a:lnTo>
                    <a:pt x="60" y="390"/>
                  </a:lnTo>
                  <a:lnTo>
                    <a:pt x="66" y="390"/>
                  </a:lnTo>
                  <a:lnTo>
                    <a:pt x="66" y="384"/>
                  </a:lnTo>
                  <a:lnTo>
                    <a:pt x="78" y="384"/>
                  </a:lnTo>
                  <a:lnTo>
                    <a:pt x="78" y="378"/>
                  </a:lnTo>
                  <a:lnTo>
                    <a:pt x="72" y="354"/>
                  </a:lnTo>
                  <a:lnTo>
                    <a:pt x="78" y="348"/>
                  </a:lnTo>
                  <a:lnTo>
                    <a:pt x="84" y="336"/>
                  </a:lnTo>
                  <a:lnTo>
                    <a:pt x="90" y="336"/>
                  </a:lnTo>
                  <a:lnTo>
                    <a:pt x="90" y="330"/>
                  </a:lnTo>
                  <a:lnTo>
                    <a:pt x="90" y="318"/>
                  </a:lnTo>
                  <a:lnTo>
                    <a:pt x="108" y="300"/>
                  </a:lnTo>
                  <a:lnTo>
                    <a:pt x="114" y="288"/>
                  </a:lnTo>
                  <a:lnTo>
                    <a:pt x="108" y="276"/>
                  </a:lnTo>
                  <a:lnTo>
                    <a:pt x="102" y="264"/>
                  </a:lnTo>
                  <a:lnTo>
                    <a:pt x="102" y="252"/>
                  </a:lnTo>
                  <a:lnTo>
                    <a:pt x="108" y="246"/>
                  </a:lnTo>
                  <a:lnTo>
                    <a:pt x="120" y="240"/>
                  </a:lnTo>
                  <a:lnTo>
                    <a:pt x="126" y="240"/>
                  </a:lnTo>
                  <a:lnTo>
                    <a:pt x="132" y="234"/>
                  </a:lnTo>
                  <a:lnTo>
                    <a:pt x="138" y="222"/>
                  </a:lnTo>
                  <a:lnTo>
                    <a:pt x="138" y="210"/>
                  </a:lnTo>
                  <a:lnTo>
                    <a:pt x="132" y="204"/>
                  </a:lnTo>
                  <a:lnTo>
                    <a:pt x="120" y="198"/>
                  </a:lnTo>
                  <a:lnTo>
                    <a:pt x="120" y="186"/>
                  </a:lnTo>
                  <a:lnTo>
                    <a:pt x="126" y="180"/>
                  </a:lnTo>
                  <a:lnTo>
                    <a:pt x="126" y="174"/>
                  </a:lnTo>
                  <a:lnTo>
                    <a:pt x="132" y="168"/>
                  </a:lnTo>
                  <a:lnTo>
                    <a:pt x="126" y="156"/>
                  </a:lnTo>
                  <a:lnTo>
                    <a:pt x="138" y="150"/>
                  </a:lnTo>
                  <a:lnTo>
                    <a:pt x="138" y="162"/>
                  </a:lnTo>
                  <a:lnTo>
                    <a:pt x="144" y="168"/>
                  </a:lnTo>
                  <a:lnTo>
                    <a:pt x="156" y="174"/>
                  </a:lnTo>
                  <a:lnTo>
                    <a:pt x="162" y="180"/>
                  </a:lnTo>
                  <a:lnTo>
                    <a:pt x="162" y="186"/>
                  </a:lnTo>
                  <a:lnTo>
                    <a:pt x="174" y="186"/>
                  </a:lnTo>
                  <a:lnTo>
                    <a:pt x="174" y="174"/>
                  </a:lnTo>
                  <a:lnTo>
                    <a:pt x="174" y="168"/>
                  </a:lnTo>
                  <a:lnTo>
                    <a:pt x="162" y="162"/>
                  </a:lnTo>
                  <a:lnTo>
                    <a:pt x="162" y="138"/>
                  </a:lnTo>
                  <a:lnTo>
                    <a:pt x="180" y="132"/>
                  </a:lnTo>
                  <a:lnTo>
                    <a:pt x="192" y="126"/>
                  </a:lnTo>
                  <a:lnTo>
                    <a:pt x="198" y="120"/>
                  </a:lnTo>
                  <a:lnTo>
                    <a:pt x="198" y="114"/>
                  </a:lnTo>
                  <a:lnTo>
                    <a:pt x="204" y="114"/>
                  </a:lnTo>
                  <a:lnTo>
                    <a:pt x="204" y="120"/>
                  </a:lnTo>
                  <a:lnTo>
                    <a:pt x="210" y="120"/>
                  </a:lnTo>
                  <a:lnTo>
                    <a:pt x="216" y="126"/>
                  </a:lnTo>
                  <a:lnTo>
                    <a:pt x="222" y="132"/>
                  </a:lnTo>
                  <a:lnTo>
                    <a:pt x="228" y="132"/>
                  </a:lnTo>
                  <a:lnTo>
                    <a:pt x="234" y="132"/>
                  </a:lnTo>
                  <a:lnTo>
                    <a:pt x="234" y="126"/>
                  </a:lnTo>
                  <a:lnTo>
                    <a:pt x="234" y="120"/>
                  </a:lnTo>
                  <a:lnTo>
                    <a:pt x="240" y="114"/>
                  </a:lnTo>
                  <a:lnTo>
                    <a:pt x="240" y="108"/>
                  </a:lnTo>
                  <a:lnTo>
                    <a:pt x="246" y="102"/>
                  </a:lnTo>
                  <a:lnTo>
                    <a:pt x="246" y="96"/>
                  </a:lnTo>
                  <a:lnTo>
                    <a:pt x="252" y="96"/>
                  </a:lnTo>
                  <a:lnTo>
                    <a:pt x="264" y="96"/>
                  </a:lnTo>
                  <a:lnTo>
                    <a:pt x="264" y="90"/>
                  </a:lnTo>
                  <a:lnTo>
                    <a:pt x="270" y="90"/>
                  </a:lnTo>
                  <a:lnTo>
                    <a:pt x="270" y="84"/>
                  </a:lnTo>
                  <a:lnTo>
                    <a:pt x="264" y="84"/>
                  </a:lnTo>
                  <a:lnTo>
                    <a:pt x="264" y="78"/>
                  </a:lnTo>
                  <a:lnTo>
                    <a:pt x="264" y="72"/>
                  </a:lnTo>
                  <a:lnTo>
                    <a:pt x="258" y="72"/>
                  </a:lnTo>
                  <a:lnTo>
                    <a:pt x="258" y="66"/>
                  </a:lnTo>
                  <a:lnTo>
                    <a:pt x="258" y="60"/>
                  </a:lnTo>
                  <a:lnTo>
                    <a:pt x="258" y="54"/>
                  </a:lnTo>
                  <a:lnTo>
                    <a:pt x="264" y="48"/>
                  </a:lnTo>
                  <a:lnTo>
                    <a:pt x="258" y="42"/>
                  </a:lnTo>
                  <a:lnTo>
                    <a:pt x="264" y="36"/>
                  </a:lnTo>
                  <a:lnTo>
                    <a:pt x="270" y="30"/>
                  </a:lnTo>
                  <a:lnTo>
                    <a:pt x="276" y="30"/>
                  </a:lnTo>
                  <a:lnTo>
                    <a:pt x="276" y="36"/>
                  </a:lnTo>
                  <a:lnTo>
                    <a:pt x="282" y="36"/>
                  </a:lnTo>
                  <a:lnTo>
                    <a:pt x="288" y="42"/>
                  </a:lnTo>
                  <a:lnTo>
                    <a:pt x="294" y="42"/>
                  </a:lnTo>
                  <a:lnTo>
                    <a:pt x="300" y="48"/>
                  </a:lnTo>
                  <a:lnTo>
                    <a:pt x="300" y="54"/>
                  </a:lnTo>
                  <a:lnTo>
                    <a:pt x="300" y="66"/>
                  </a:lnTo>
                  <a:lnTo>
                    <a:pt x="306" y="66"/>
                  </a:lnTo>
                  <a:lnTo>
                    <a:pt x="306" y="60"/>
                  </a:lnTo>
                  <a:lnTo>
                    <a:pt x="312" y="60"/>
                  </a:lnTo>
                  <a:lnTo>
                    <a:pt x="312" y="54"/>
                  </a:lnTo>
                  <a:lnTo>
                    <a:pt x="318" y="54"/>
                  </a:lnTo>
                  <a:lnTo>
                    <a:pt x="318" y="66"/>
                  </a:lnTo>
                  <a:lnTo>
                    <a:pt x="312" y="66"/>
                  </a:lnTo>
                  <a:lnTo>
                    <a:pt x="312" y="72"/>
                  </a:lnTo>
                  <a:lnTo>
                    <a:pt x="306" y="78"/>
                  </a:lnTo>
                  <a:lnTo>
                    <a:pt x="312" y="78"/>
                  </a:lnTo>
                  <a:lnTo>
                    <a:pt x="318" y="78"/>
                  </a:lnTo>
                  <a:lnTo>
                    <a:pt x="324" y="78"/>
                  </a:lnTo>
                  <a:lnTo>
                    <a:pt x="330" y="78"/>
                  </a:lnTo>
                  <a:lnTo>
                    <a:pt x="336" y="78"/>
                  </a:lnTo>
                  <a:lnTo>
                    <a:pt x="342" y="72"/>
                  </a:lnTo>
                  <a:lnTo>
                    <a:pt x="348" y="72"/>
                  </a:lnTo>
                  <a:lnTo>
                    <a:pt x="354" y="72"/>
                  </a:lnTo>
                  <a:lnTo>
                    <a:pt x="354" y="66"/>
                  </a:lnTo>
                  <a:lnTo>
                    <a:pt x="360" y="66"/>
                  </a:lnTo>
                  <a:lnTo>
                    <a:pt x="372" y="66"/>
                  </a:lnTo>
                  <a:lnTo>
                    <a:pt x="372" y="60"/>
                  </a:lnTo>
                  <a:lnTo>
                    <a:pt x="378" y="60"/>
                  </a:lnTo>
                  <a:lnTo>
                    <a:pt x="378" y="54"/>
                  </a:lnTo>
                  <a:lnTo>
                    <a:pt x="378" y="48"/>
                  </a:lnTo>
                  <a:lnTo>
                    <a:pt x="384" y="48"/>
                  </a:lnTo>
                  <a:lnTo>
                    <a:pt x="390" y="48"/>
                  </a:lnTo>
                  <a:lnTo>
                    <a:pt x="396" y="42"/>
                  </a:lnTo>
                  <a:lnTo>
                    <a:pt x="396" y="36"/>
                  </a:lnTo>
                  <a:lnTo>
                    <a:pt x="396" y="30"/>
                  </a:lnTo>
                  <a:lnTo>
                    <a:pt x="396" y="24"/>
                  </a:lnTo>
                  <a:lnTo>
                    <a:pt x="402" y="24"/>
                  </a:lnTo>
                  <a:lnTo>
                    <a:pt x="402" y="18"/>
                  </a:lnTo>
                  <a:lnTo>
                    <a:pt x="408" y="18"/>
                  </a:lnTo>
                  <a:lnTo>
                    <a:pt x="420" y="6"/>
                  </a:lnTo>
                  <a:lnTo>
                    <a:pt x="426" y="6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38" y="6"/>
                  </a:lnTo>
                  <a:lnTo>
                    <a:pt x="432" y="24"/>
                  </a:lnTo>
                  <a:lnTo>
                    <a:pt x="432" y="36"/>
                  </a:lnTo>
                  <a:lnTo>
                    <a:pt x="444" y="36"/>
                  </a:lnTo>
                  <a:lnTo>
                    <a:pt x="456" y="48"/>
                  </a:lnTo>
                  <a:lnTo>
                    <a:pt x="456" y="54"/>
                  </a:lnTo>
                  <a:lnTo>
                    <a:pt x="462" y="60"/>
                  </a:lnTo>
                  <a:lnTo>
                    <a:pt x="468" y="66"/>
                  </a:lnTo>
                  <a:lnTo>
                    <a:pt x="468" y="72"/>
                  </a:lnTo>
                  <a:lnTo>
                    <a:pt x="474" y="72"/>
                  </a:lnTo>
                  <a:lnTo>
                    <a:pt x="474" y="78"/>
                  </a:lnTo>
                  <a:lnTo>
                    <a:pt x="474" y="84"/>
                  </a:lnTo>
                  <a:lnTo>
                    <a:pt x="474" y="90"/>
                  </a:lnTo>
                  <a:lnTo>
                    <a:pt x="486" y="84"/>
                  </a:lnTo>
                  <a:lnTo>
                    <a:pt x="498" y="78"/>
                  </a:lnTo>
                  <a:lnTo>
                    <a:pt x="504" y="72"/>
                  </a:lnTo>
                  <a:lnTo>
                    <a:pt x="510" y="60"/>
                  </a:lnTo>
                  <a:lnTo>
                    <a:pt x="522" y="54"/>
                  </a:lnTo>
                  <a:lnTo>
                    <a:pt x="534" y="60"/>
                  </a:lnTo>
                  <a:lnTo>
                    <a:pt x="540" y="60"/>
                  </a:lnTo>
                  <a:lnTo>
                    <a:pt x="546" y="60"/>
                  </a:lnTo>
                  <a:lnTo>
                    <a:pt x="558" y="60"/>
                  </a:lnTo>
                  <a:lnTo>
                    <a:pt x="558" y="66"/>
                  </a:lnTo>
                  <a:lnTo>
                    <a:pt x="558" y="72"/>
                  </a:lnTo>
                  <a:lnTo>
                    <a:pt x="588" y="66"/>
                  </a:lnTo>
                  <a:lnTo>
                    <a:pt x="588" y="72"/>
                  </a:lnTo>
                  <a:lnTo>
                    <a:pt x="594" y="72"/>
                  </a:lnTo>
                  <a:lnTo>
                    <a:pt x="600" y="72"/>
                  </a:lnTo>
                  <a:lnTo>
                    <a:pt x="594" y="72"/>
                  </a:lnTo>
                  <a:lnTo>
                    <a:pt x="588" y="72"/>
                  </a:lnTo>
                  <a:lnTo>
                    <a:pt x="588" y="78"/>
                  </a:lnTo>
                  <a:lnTo>
                    <a:pt x="594" y="78"/>
                  </a:lnTo>
                  <a:lnTo>
                    <a:pt x="588" y="84"/>
                  </a:lnTo>
                  <a:lnTo>
                    <a:pt x="594" y="84"/>
                  </a:lnTo>
                  <a:lnTo>
                    <a:pt x="594" y="90"/>
                  </a:lnTo>
                  <a:lnTo>
                    <a:pt x="594" y="102"/>
                  </a:lnTo>
                  <a:lnTo>
                    <a:pt x="600" y="114"/>
                  </a:lnTo>
                  <a:lnTo>
                    <a:pt x="600" y="126"/>
                  </a:lnTo>
                  <a:lnTo>
                    <a:pt x="606" y="144"/>
                  </a:lnTo>
                  <a:lnTo>
                    <a:pt x="606" y="156"/>
                  </a:lnTo>
                  <a:lnTo>
                    <a:pt x="612" y="156"/>
                  </a:lnTo>
                  <a:lnTo>
                    <a:pt x="618" y="150"/>
                  </a:lnTo>
                  <a:lnTo>
                    <a:pt x="624" y="150"/>
                  </a:lnTo>
                  <a:lnTo>
                    <a:pt x="624" y="144"/>
                  </a:lnTo>
                  <a:lnTo>
                    <a:pt x="624" y="138"/>
                  </a:lnTo>
                  <a:lnTo>
                    <a:pt x="630" y="138"/>
                  </a:lnTo>
                  <a:lnTo>
                    <a:pt x="630" y="144"/>
                  </a:lnTo>
                  <a:lnTo>
                    <a:pt x="630" y="150"/>
                  </a:lnTo>
                  <a:lnTo>
                    <a:pt x="630" y="156"/>
                  </a:lnTo>
                  <a:lnTo>
                    <a:pt x="630" y="162"/>
                  </a:lnTo>
                  <a:lnTo>
                    <a:pt x="630" y="168"/>
                  </a:lnTo>
                  <a:lnTo>
                    <a:pt x="636" y="168"/>
                  </a:lnTo>
                  <a:lnTo>
                    <a:pt x="636" y="174"/>
                  </a:lnTo>
                  <a:lnTo>
                    <a:pt x="636" y="168"/>
                  </a:lnTo>
                  <a:lnTo>
                    <a:pt x="642" y="168"/>
                  </a:lnTo>
                  <a:lnTo>
                    <a:pt x="642" y="162"/>
                  </a:lnTo>
                  <a:lnTo>
                    <a:pt x="642" y="150"/>
                  </a:lnTo>
                  <a:lnTo>
                    <a:pt x="648" y="150"/>
                  </a:lnTo>
                  <a:lnTo>
                    <a:pt x="648" y="144"/>
                  </a:lnTo>
                  <a:lnTo>
                    <a:pt x="642" y="138"/>
                  </a:lnTo>
                  <a:lnTo>
                    <a:pt x="642" y="132"/>
                  </a:lnTo>
                  <a:lnTo>
                    <a:pt x="642" y="126"/>
                  </a:lnTo>
                  <a:lnTo>
                    <a:pt x="642" y="120"/>
                  </a:lnTo>
                  <a:lnTo>
                    <a:pt x="642" y="114"/>
                  </a:lnTo>
                  <a:lnTo>
                    <a:pt x="648" y="114"/>
                  </a:lnTo>
                  <a:lnTo>
                    <a:pt x="648" y="108"/>
                  </a:lnTo>
                  <a:lnTo>
                    <a:pt x="648" y="102"/>
                  </a:lnTo>
                  <a:lnTo>
                    <a:pt x="654" y="102"/>
                  </a:lnTo>
                  <a:lnTo>
                    <a:pt x="654" y="96"/>
                  </a:lnTo>
                  <a:lnTo>
                    <a:pt x="654" y="90"/>
                  </a:lnTo>
                  <a:lnTo>
                    <a:pt x="660" y="84"/>
                  </a:lnTo>
                  <a:lnTo>
                    <a:pt x="660" y="78"/>
                  </a:lnTo>
                  <a:lnTo>
                    <a:pt x="666" y="78"/>
                  </a:lnTo>
                  <a:lnTo>
                    <a:pt x="672" y="78"/>
                  </a:lnTo>
                  <a:lnTo>
                    <a:pt x="678" y="72"/>
                  </a:lnTo>
                  <a:lnTo>
                    <a:pt x="684" y="72"/>
                  </a:lnTo>
                  <a:lnTo>
                    <a:pt x="684" y="66"/>
                  </a:lnTo>
                  <a:lnTo>
                    <a:pt x="690" y="66"/>
                  </a:lnTo>
                  <a:lnTo>
                    <a:pt x="690" y="60"/>
                  </a:lnTo>
                  <a:lnTo>
                    <a:pt x="696" y="60"/>
                  </a:lnTo>
                  <a:lnTo>
                    <a:pt x="702" y="60"/>
                  </a:lnTo>
                  <a:lnTo>
                    <a:pt x="708" y="60"/>
                  </a:lnTo>
                  <a:lnTo>
                    <a:pt x="720" y="60"/>
                  </a:lnTo>
                  <a:lnTo>
                    <a:pt x="726" y="66"/>
                  </a:lnTo>
                  <a:lnTo>
                    <a:pt x="726" y="72"/>
                  </a:lnTo>
                  <a:lnTo>
                    <a:pt x="732" y="72"/>
                  </a:lnTo>
                  <a:lnTo>
                    <a:pt x="732" y="66"/>
                  </a:lnTo>
                  <a:lnTo>
                    <a:pt x="738" y="66"/>
                  </a:lnTo>
                  <a:lnTo>
                    <a:pt x="744" y="60"/>
                  </a:lnTo>
                  <a:lnTo>
                    <a:pt x="750" y="60"/>
                  </a:lnTo>
                  <a:lnTo>
                    <a:pt x="750" y="54"/>
                  </a:lnTo>
                  <a:lnTo>
                    <a:pt x="750" y="48"/>
                  </a:lnTo>
                  <a:lnTo>
                    <a:pt x="756" y="48"/>
                  </a:lnTo>
                  <a:lnTo>
                    <a:pt x="756" y="42"/>
                  </a:lnTo>
                  <a:lnTo>
                    <a:pt x="762" y="36"/>
                  </a:lnTo>
                  <a:lnTo>
                    <a:pt x="768" y="36"/>
                  </a:lnTo>
                  <a:lnTo>
                    <a:pt x="768" y="30"/>
                  </a:lnTo>
                  <a:lnTo>
                    <a:pt x="774" y="30"/>
                  </a:lnTo>
                  <a:lnTo>
                    <a:pt x="774" y="36"/>
                  </a:lnTo>
                  <a:lnTo>
                    <a:pt x="774" y="30"/>
                  </a:lnTo>
                  <a:lnTo>
                    <a:pt x="774" y="24"/>
                  </a:lnTo>
                  <a:lnTo>
                    <a:pt x="780" y="18"/>
                  </a:lnTo>
                  <a:lnTo>
                    <a:pt x="786" y="12"/>
                  </a:lnTo>
                  <a:lnTo>
                    <a:pt x="786" y="18"/>
                  </a:lnTo>
                  <a:lnTo>
                    <a:pt x="792" y="18"/>
                  </a:lnTo>
                  <a:lnTo>
                    <a:pt x="798" y="18"/>
                  </a:lnTo>
                  <a:lnTo>
                    <a:pt x="804" y="18"/>
                  </a:lnTo>
                  <a:lnTo>
                    <a:pt x="810" y="18"/>
                  </a:lnTo>
                  <a:lnTo>
                    <a:pt x="810" y="24"/>
                  </a:lnTo>
                  <a:lnTo>
                    <a:pt x="804" y="24"/>
                  </a:lnTo>
                  <a:lnTo>
                    <a:pt x="804" y="30"/>
                  </a:lnTo>
                  <a:lnTo>
                    <a:pt x="798" y="30"/>
                  </a:lnTo>
                  <a:lnTo>
                    <a:pt x="798" y="36"/>
                  </a:lnTo>
                  <a:lnTo>
                    <a:pt x="804" y="36"/>
                  </a:lnTo>
                  <a:lnTo>
                    <a:pt x="810" y="36"/>
                  </a:lnTo>
                  <a:lnTo>
                    <a:pt x="810" y="42"/>
                  </a:lnTo>
                  <a:lnTo>
                    <a:pt x="810" y="48"/>
                  </a:lnTo>
                  <a:lnTo>
                    <a:pt x="816" y="48"/>
                  </a:lnTo>
                  <a:lnTo>
                    <a:pt x="822" y="54"/>
                  </a:lnTo>
                  <a:lnTo>
                    <a:pt x="822" y="60"/>
                  </a:lnTo>
                  <a:lnTo>
                    <a:pt x="816" y="60"/>
                  </a:lnTo>
                  <a:lnTo>
                    <a:pt x="816" y="66"/>
                  </a:lnTo>
                  <a:lnTo>
                    <a:pt x="822" y="66"/>
                  </a:lnTo>
                  <a:lnTo>
                    <a:pt x="822" y="72"/>
                  </a:lnTo>
                  <a:lnTo>
                    <a:pt x="834" y="72"/>
                  </a:lnTo>
                  <a:lnTo>
                    <a:pt x="840" y="72"/>
                  </a:lnTo>
                  <a:lnTo>
                    <a:pt x="840" y="78"/>
                  </a:lnTo>
                  <a:lnTo>
                    <a:pt x="840" y="84"/>
                  </a:lnTo>
                  <a:lnTo>
                    <a:pt x="840" y="90"/>
                  </a:lnTo>
                  <a:lnTo>
                    <a:pt x="840" y="96"/>
                  </a:lnTo>
                  <a:lnTo>
                    <a:pt x="840" y="102"/>
                  </a:lnTo>
                  <a:lnTo>
                    <a:pt x="840" y="108"/>
                  </a:lnTo>
                  <a:lnTo>
                    <a:pt x="834" y="114"/>
                  </a:lnTo>
                  <a:lnTo>
                    <a:pt x="840" y="126"/>
                  </a:lnTo>
                  <a:lnTo>
                    <a:pt x="846" y="132"/>
                  </a:lnTo>
                  <a:lnTo>
                    <a:pt x="846" y="138"/>
                  </a:lnTo>
                  <a:lnTo>
                    <a:pt x="846" y="144"/>
                  </a:lnTo>
                  <a:lnTo>
                    <a:pt x="852" y="144"/>
                  </a:lnTo>
                  <a:lnTo>
                    <a:pt x="858" y="144"/>
                  </a:lnTo>
                  <a:lnTo>
                    <a:pt x="858" y="150"/>
                  </a:lnTo>
                  <a:lnTo>
                    <a:pt x="858" y="156"/>
                  </a:lnTo>
                  <a:lnTo>
                    <a:pt x="864" y="162"/>
                  </a:lnTo>
                  <a:lnTo>
                    <a:pt x="864" y="168"/>
                  </a:lnTo>
                  <a:lnTo>
                    <a:pt x="864" y="174"/>
                  </a:lnTo>
                  <a:lnTo>
                    <a:pt x="864" y="180"/>
                  </a:lnTo>
                  <a:lnTo>
                    <a:pt x="870" y="180"/>
                  </a:lnTo>
                  <a:lnTo>
                    <a:pt x="864" y="186"/>
                  </a:lnTo>
                  <a:lnTo>
                    <a:pt x="864" y="192"/>
                  </a:lnTo>
                  <a:lnTo>
                    <a:pt x="864" y="198"/>
                  </a:lnTo>
                  <a:lnTo>
                    <a:pt x="870" y="198"/>
                  </a:lnTo>
                  <a:lnTo>
                    <a:pt x="870" y="192"/>
                  </a:lnTo>
                  <a:lnTo>
                    <a:pt x="876" y="192"/>
                  </a:lnTo>
                  <a:close/>
                </a:path>
              </a:pathLst>
            </a:custGeom>
            <a:solidFill>
              <a:srgbClr val="9BBB59">
                <a:lumMod val="60000"/>
                <a:lumOff val="40000"/>
              </a:srgbClr>
            </a:solidFill>
            <a:ln w="9525">
              <a:solidFill>
                <a:sysClr val="window" lastClr="FFFFFF">
                  <a:lumMod val="65000"/>
                </a:sysClr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8707" name="Freeform 32"/>
            <p:cNvSpPr>
              <a:spLocks/>
            </p:cNvSpPr>
            <p:nvPr/>
          </p:nvSpPr>
          <p:spPr bwMode="gray">
            <a:xfrm>
              <a:off x="4755630" y="1564771"/>
              <a:ext cx="882042" cy="1031104"/>
            </a:xfrm>
            <a:custGeom>
              <a:avLst/>
              <a:gdLst>
                <a:gd name="T0" fmla="*/ 2147483647 w 1074"/>
                <a:gd name="T1" fmla="*/ 2147483647 h 1254"/>
                <a:gd name="T2" fmla="*/ 2147483647 w 1074"/>
                <a:gd name="T3" fmla="*/ 2147483647 h 1254"/>
                <a:gd name="T4" fmla="*/ 2147483647 w 1074"/>
                <a:gd name="T5" fmla="*/ 2147483647 h 1254"/>
                <a:gd name="T6" fmla="*/ 2147483647 w 1074"/>
                <a:gd name="T7" fmla="*/ 2147483647 h 1254"/>
                <a:gd name="T8" fmla="*/ 2147483647 w 1074"/>
                <a:gd name="T9" fmla="*/ 2147483647 h 1254"/>
                <a:gd name="T10" fmla="*/ 2147483647 w 1074"/>
                <a:gd name="T11" fmla="*/ 2147483647 h 1254"/>
                <a:gd name="T12" fmla="*/ 2147483647 w 1074"/>
                <a:gd name="T13" fmla="*/ 2147483647 h 1254"/>
                <a:gd name="T14" fmla="*/ 2147483647 w 1074"/>
                <a:gd name="T15" fmla="*/ 2147483647 h 1254"/>
                <a:gd name="T16" fmla="*/ 2147483647 w 1074"/>
                <a:gd name="T17" fmla="*/ 2147483647 h 1254"/>
                <a:gd name="T18" fmla="*/ 2147483647 w 1074"/>
                <a:gd name="T19" fmla="*/ 2147483647 h 1254"/>
                <a:gd name="T20" fmla="*/ 2147483647 w 1074"/>
                <a:gd name="T21" fmla="*/ 2147483647 h 1254"/>
                <a:gd name="T22" fmla="*/ 2147483647 w 1074"/>
                <a:gd name="T23" fmla="*/ 2147483647 h 1254"/>
                <a:gd name="T24" fmla="*/ 2147483647 w 1074"/>
                <a:gd name="T25" fmla="*/ 2147483647 h 1254"/>
                <a:gd name="T26" fmla="*/ 2147483647 w 1074"/>
                <a:gd name="T27" fmla="*/ 2147483647 h 1254"/>
                <a:gd name="T28" fmla="*/ 2147483647 w 1074"/>
                <a:gd name="T29" fmla="*/ 2147483647 h 1254"/>
                <a:gd name="T30" fmla="*/ 2147483647 w 1074"/>
                <a:gd name="T31" fmla="*/ 2147483647 h 1254"/>
                <a:gd name="T32" fmla="*/ 2147483647 w 1074"/>
                <a:gd name="T33" fmla="*/ 2147483647 h 1254"/>
                <a:gd name="T34" fmla="*/ 2147483647 w 1074"/>
                <a:gd name="T35" fmla="*/ 2147483647 h 1254"/>
                <a:gd name="T36" fmla="*/ 2147483647 w 1074"/>
                <a:gd name="T37" fmla="*/ 2147483647 h 1254"/>
                <a:gd name="T38" fmla="*/ 2147483647 w 1074"/>
                <a:gd name="T39" fmla="*/ 2147483647 h 1254"/>
                <a:gd name="T40" fmla="*/ 2147483647 w 1074"/>
                <a:gd name="T41" fmla="*/ 2147483647 h 1254"/>
                <a:gd name="T42" fmla="*/ 2147483647 w 1074"/>
                <a:gd name="T43" fmla="*/ 2147483647 h 1254"/>
                <a:gd name="T44" fmla="*/ 2147483647 w 1074"/>
                <a:gd name="T45" fmla="*/ 2147483647 h 1254"/>
                <a:gd name="T46" fmla="*/ 2147483647 w 1074"/>
                <a:gd name="T47" fmla="*/ 2147483647 h 1254"/>
                <a:gd name="T48" fmla="*/ 2147483647 w 1074"/>
                <a:gd name="T49" fmla="*/ 2147483647 h 1254"/>
                <a:gd name="T50" fmla="*/ 2147483647 w 1074"/>
                <a:gd name="T51" fmla="*/ 2147483647 h 1254"/>
                <a:gd name="T52" fmla="*/ 2147483647 w 1074"/>
                <a:gd name="T53" fmla="*/ 2147483647 h 1254"/>
                <a:gd name="T54" fmla="*/ 2147483647 w 1074"/>
                <a:gd name="T55" fmla="*/ 2147483647 h 1254"/>
                <a:gd name="T56" fmla="*/ 2147483647 w 1074"/>
                <a:gd name="T57" fmla="*/ 2147483647 h 1254"/>
                <a:gd name="T58" fmla="*/ 2147483647 w 1074"/>
                <a:gd name="T59" fmla="*/ 2147483647 h 1254"/>
                <a:gd name="T60" fmla="*/ 2147483647 w 1074"/>
                <a:gd name="T61" fmla="*/ 2147483647 h 1254"/>
                <a:gd name="T62" fmla="*/ 2147483647 w 1074"/>
                <a:gd name="T63" fmla="*/ 2147483647 h 1254"/>
                <a:gd name="T64" fmla="*/ 2147483647 w 1074"/>
                <a:gd name="T65" fmla="*/ 2147483647 h 1254"/>
                <a:gd name="T66" fmla="*/ 2147483647 w 1074"/>
                <a:gd name="T67" fmla="*/ 2147483647 h 1254"/>
                <a:gd name="T68" fmla="*/ 2147483647 w 1074"/>
                <a:gd name="T69" fmla="*/ 2147483647 h 1254"/>
                <a:gd name="T70" fmla="*/ 2147483647 w 1074"/>
                <a:gd name="T71" fmla="*/ 2147483647 h 1254"/>
                <a:gd name="T72" fmla="*/ 2147483647 w 1074"/>
                <a:gd name="T73" fmla="*/ 2147483647 h 1254"/>
                <a:gd name="T74" fmla="*/ 2147483647 w 1074"/>
                <a:gd name="T75" fmla="*/ 2147483647 h 1254"/>
                <a:gd name="T76" fmla="*/ 2147483647 w 1074"/>
                <a:gd name="T77" fmla="*/ 2147483647 h 1254"/>
                <a:gd name="T78" fmla="*/ 2147483647 w 1074"/>
                <a:gd name="T79" fmla="*/ 2147483647 h 1254"/>
                <a:gd name="T80" fmla="*/ 2147483647 w 1074"/>
                <a:gd name="T81" fmla="*/ 2147483647 h 1254"/>
                <a:gd name="T82" fmla="*/ 2147483647 w 1074"/>
                <a:gd name="T83" fmla="*/ 2147483647 h 1254"/>
                <a:gd name="T84" fmla="*/ 2147483647 w 1074"/>
                <a:gd name="T85" fmla="*/ 2147483647 h 1254"/>
                <a:gd name="T86" fmla="*/ 2147483647 w 1074"/>
                <a:gd name="T87" fmla="*/ 2147483647 h 1254"/>
                <a:gd name="T88" fmla="*/ 2147483647 w 1074"/>
                <a:gd name="T89" fmla="*/ 2147483647 h 1254"/>
                <a:gd name="T90" fmla="*/ 2147483647 w 1074"/>
                <a:gd name="T91" fmla="*/ 2147483647 h 1254"/>
                <a:gd name="T92" fmla="*/ 2147483647 w 1074"/>
                <a:gd name="T93" fmla="*/ 2147483647 h 1254"/>
                <a:gd name="T94" fmla="*/ 2147483647 w 1074"/>
                <a:gd name="T95" fmla="*/ 2147483647 h 1254"/>
                <a:gd name="T96" fmla="*/ 2147483647 w 1074"/>
                <a:gd name="T97" fmla="*/ 2147483647 h 1254"/>
                <a:gd name="T98" fmla="*/ 2147483647 w 1074"/>
                <a:gd name="T99" fmla="*/ 2147483647 h 1254"/>
                <a:gd name="T100" fmla="*/ 2147483647 w 1074"/>
                <a:gd name="T101" fmla="*/ 2147483647 h 1254"/>
                <a:gd name="T102" fmla="*/ 2147483647 w 1074"/>
                <a:gd name="T103" fmla="*/ 2147483647 h 1254"/>
                <a:gd name="T104" fmla="*/ 2147483647 w 1074"/>
                <a:gd name="T105" fmla="*/ 2147483647 h 1254"/>
                <a:gd name="T106" fmla="*/ 2147483647 w 1074"/>
                <a:gd name="T107" fmla="*/ 2147483647 h 1254"/>
                <a:gd name="T108" fmla="*/ 2147483647 w 1074"/>
                <a:gd name="T109" fmla="*/ 2147483647 h 1254"/>
                <a:gd name="T110" fmla="*/ 2147483647 w 1074"/>
                <a:gd name="T111" fmla="*/ 2147483647 h 1254"/>
                <a:gd name="T112" fmla="*/ 2147483647 w 1074"/>
                <a:gd name="T113" fmla="*/ 2147483647 h 1254"/>
                <a:gd name="T114" fmla="*/ 2147483647 w 1074"/>
                <a:gd name="T115" fmla="*/ 2147483647 h 1254"/>
                <a:gd name="T116" fmla="*/ 2147483647 w 1074"/>
                <a:gd name="T117" fmla="*/ 2147483647 h 1254"/>
                <a:gd name="T118" fmla="*/ 2147483647 w 1074"/>
                <a:gd name="T119" fmla="*/ 2147483647 h 125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74"/>
                <a:gd name="T181" fmla="*/ 0 h 1254"/>
                <a:gd name="T182" fmla="*/ 1074 w 1074"/>
                <a:gd name="T183" fmla="*/ 1254 h 125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74" h="1254">
                  <a:moveTo>
                    <a:pt x="1050" y="294"/>
                  </a:moveTo>
                  <a:lnTo>
                    <a:pt x="1050" y="300"/>
                  </a:lnTo>
                  <a:lnTo>
                    <a:pt x="1044" y="306"/>
                  </a:lnTo>
                  <a:lnTo>
                    <a:pt x="1032" y="312"/>
                  </a:lnTo>
                  <a:lnTo>
                    <a:pt x="1014" y="318"/>
                  </a:lnTo>
                  <a:lnTo>
                    <a:pt x="1014" y="342"/>
                  </a:lnTo>
                  <a:lnTo>
                    <a:pt x="1026" y="348"/>
                  </a:lnTo>
                  <a:lnTo>
                    <a:pt x="1026" y="354"/>
                  </a:lnTo>
                  <a:lnTo>
                    <a:pt x="1026" y="366"/>
                  </a:lnTo>
                  <a:lnTo>
                    <a:pt x="1014" y="366"/>
                  </a:lnTo>
                  <a:lnTo>
                    <a:pt x="1014" y="360"/>
                  </a:lnTo>
                  <a:lnTo>
                    <a:pt x="1008" y="354"/>
                  </a:lnTo>
                  <a:lnTo>
                    <a:pt x="996" y="348"/>
                  </a:lnTo>
                  <a:lnTo>
                    <a:pt x="990" y="342"/>
                  </a:lnTo>
                  <a:lnTo>
                    <a:pt x="990" y="330"/>
                  </a:lnTo>
                  <a:lnTo>
                    <a:pt x="978" y="336"/>
                  </a:lnTo>
                  <a:lnTo>
                    <a:pt x="984" y="348"/>
                  </a:lnTo>
                  <a:lnTo>
                    <a:pt x="978" y="354"/>
                  </a:lnTo>
                  <a:lnTo>
                    <a:pt x="978" y="360"/>
                  </a:lnTo>
                  <a:lnTo>
                    <a:pt x="972" y="366"/>
                  </a:lnTo>
                  <a:lnTo>
                    <a:pt x="972" y="378"/>
                  </a:lnTo>
                  <a:lnTo>
                    <a:pt x="984" y="384"/>
                  </a:lnTo>
                  <a:lnTo>
                    <a:pt x="990" y="390"/>
                  </a:lnTo>
                  <a:lnTo>
                    <a:pt x="990" y="402"/>
                  </a:lnTo>
                  <a:lnTo>
                    <a:pt x="984" y="414"/>
                  </a:lnTo>
                  <a:lnTo>
                    <a:pt x="978" y="420"/>
                  </a:lnTo>
                  <a:lnTo>
                    <a:pt x="972" y="420"/>
                  </a:lnTo>
                  <a:lnTo>
                    <a:pt x="960" y="426"/>
                  </a:lnTo>
                  <a:lnTo>
                    <a:pt x="954" y="432"/>
                  </a:lnTo>
                  <a:lnTo>
                    <a:pt x="954" y="444"/>
                  </a:lnTo>
                  <a:lnTo>
                    <a:pt x="960" y="456"/>
                  </a:lnTo>
                  <a:lnTo>
                    <a:pt x="966" y="468"/>
                  </a:lnTo>
                  <a:lnTo>
                    <a:pt x="960" y="480"/>
                  </a:lnTo>
                  <a:lnTo>
                    <a:pt x="942" y="498"/>
                  </a:lnTo>
                  <a:lnTo>
                    <a:pt x="942" y="510"/>
                  </a:lnTo>
                  <a:lnTo>
                    <a:pt x="942" y="516"/>
                  </a:lnTo>
                  <a:lnTo>
                    <a:pt x="936" y="516"/>
                  </a:lnTo>
                  <a:lnTo>
                    <a:pt x="930" y="528"/>
                  </a:lnTo>
                  <a:lnTo>
                    <a:pt x="924" y="534"/>
                  </a:lnTo>
                  <a:lnTo>
                    <a:pt x="930" y="558"/>
                  </a:lnTo>
                  <a:lnTo>
                    <a:pt x="930" y="564"/>
                  </a:lnTo>
                  <a:lnTo>
                    <a:pt x="918" y="564"/>
                  </a:lnTo>
                  <a:lnTo>
                    <a:pt x="918" y="570"/>
                  </a:lnTo>
                  <a:lnTo>
                    <a:pt x="912" y="570"/>
                  </a:lnTo>
                  <a:lnTo>
                    <a:pt x="912" y="576"/>
                  </a:lnTo>
                  <a:lnTo>
                    <a:pt x="906" y="576"/>
                  </a:lnTo>
                  <a:lnTo>
                    <a:pt x="906" y="600"/>
                  </a:lnTo>
                  <a:lnTo>
                    <a:pt x="894" y="600"/>
                  </a:lnTo>
                  <a:lnTo>
                    <a:pt x="888" y="606"/>
                  </a:lnTo>
                  <a:lnTo>
                    <a:pt x="876" y="606"/>
                  </a:lnTo>
                  <a:lnTo>
                    <a:pt x="870" y="606"/>
                  </a:lnTo>
                  <a:lnTo>
                    <a:pt x="858" y="606"/>
                  </a:lnTo>
                  <a:lnTo>
                    <a:pt x="864" y="612"/>
                  </a:lnTo>
                  <a:lnTo>
                    <a:pt x="870" y="612"/>
                  </a:lnTo>
                  <a:lnTo>
                    <a:pt x="864" y="624"/>
                  </a:lnTo>
                  <a:lnTo>
                    <a:pt x="858" y="624"/>
                  </a:lnTo>
                  <a:lnTo>
                    <a:pt x="858" y="630"/>
                  </a:lnTo>
                  <a:lnTo>
                    <a:pt x="858" y="636"/>
                  </a:lnTo>
                  <a:lnTo>
                    <a:pt x="864" y="642"/>
                  </a:lnTo>
                  <a:lnTo>
                    <a:pt x="870" y="648"/>
                  </a:lnTo>
                  <a:lnTo>
                    <a:pt x="870" y="654"/>
                  </a:lnTo>
                  <a:lnTo>
                    <a:pt x="870" y="666"/>
                  </a:lnTo>
                  <a:lnTo>
                    <a:pt x="876" y="678"/>
                  </a:lnTo>
                  <a:lnTo>
                    <a:pt x="876" y="690"/>
                  </a:lnTo>
                  <a:lnTo>
                    <a:pt x="876" y="702"/>
                  </a:lnTo>
                  <a:lnTo>
                    <a:pt x="876" y="738"/>
                  </a:lnTo>
                  <a:lnTo>
                    <a:pt x="876" y="750"/>
                  </a:lnTo>
                  <a:lnTo>
                    <a:pt x="876" y="762"/>
                  </a:lnTo>
                  <a:lnTo>
                    <a:pt x="876" y="768"/>
                  </a:lnTo>
                  <a:lnTo>
                    <a:pt x="888" y="780"/>
                  </a:lnTo>
                  <a:lnTo>
                    <a:pt x="888" y="786"/>
                  </a:lnTo>
                  <a:lnTo>
                    <a:pt x="888" y="804"/>
                  </a:lnTo>
                  <a:lnTo>
                    <a:pt x="888" y="816"/>
                  </a:lnTo>
                  <a:lnTo>
                    <a:pt x="876" y="834"/>
                  </a:lnTo>
                  <a:lnTo>
                    <a:pt x="864" y="840"/>
                  </a:lnTo>
                  <a:lnTo>
                    <a:pt x="864" y="846"/>
                  </a:lnTo>
                  <a:lnTo>
                    <a:pt x="864" y="852"/>
                  </a:lnTo>
                  <a:lnTo>
                    <a:pt x="864" y="858"/>
                  </a:lnTo>
                  <a:lnTo>
                    <a:pt x="852" y="864"/>
                  </a:lnTo>
                  <a:lnTo>
                    <a:pt x="858" y="864"/>
                  </a:lnTo>
                  <a:lnTo>
                    <a:pt x="858" y="870"/>
                  </a:lnTo>
                  <a:lnTo>
                    <a:pt x="858" y="876"/>
                  </a:lnTo>
                  <a:lnTo>
                    <a:pt x="864" y="882"/>
                  </a:lnTo>
                  <a:lnTo>
                    <a:pt x="864" y="888"/>
                  </a:lnTo>
                  <a:lnTo>
                    <a:pt x="864" y="894"/>
                  </a:lnTo>
                  <a:lnTo>
                    <a:pt x="864" y="900"/>
                  </a:lnTo>
                  <a:lnTo>
                    <a:pt x="852" y="906"/>
                  </a:lnTo>
                  <a:lnTo>
                    <a:pt x="834" y="906"/>
                  </a:lnTo>
                  <a:lnTo>
                    <a:pt x="822" y="906"/>
                  </a:lnTo>
                  <a:lnTo>
                    <a:pt x="828" y="894"/>
                  </a:lnTo>
                  <a:lnTo>
                    <a:pt x="816" y="894"/>
                  </a:lnTo>
                  <a:lnTo>
                    <a:pt x="816" y="888"/>
                  </a:lnTo>
                  <a:lnTo>
                    <a:pt x="804" y="894"/>
                  </a:lnTo>
                  <a:lnTo>
                    <a:pt x="798" y="906"/>
                  </a:lnTo>
                  <a:lnTo>
                    <a:pt x="798" y="912"/>
                  </a:lnTo>
                  <a:lnTo>
                    <a:pt x="786" y="912"/>
                  </a:lnTo>
                  <a:lnTo>
                    <a:pt x="780" y="912"/>
                  </a:lnTo>
                  <a:lnTo>
                    <a:pt x="774" y="918"/>
                  </a:lnTo>
                  <a:lnTo>
                    <a:pt x="774" y="924"/>
                  </a:lnTo>
                  <a:lnTo>
                    <a:pt x="768" y="930"/>
                  </a:lnTo>
                  <a:lnTo>
                    <a:pt x="750" y="930"/>
                  </a:lnTo>
                  <a:lnTo>
                    <a:pt x="738" y="924"/>
                  </a:lnTo>
                  <a:lnTo>
                    <a:pt x="738" y="918"/>
                  </a:lnTo>
                  <a:lnTo>
                    <a:pt x="726" y="924"/>
                  </a:lnTo>
                  <a:lnTo>
                    <a:pt x="726" y="930"/>
                  </a:lnTo>
                  <a:lnTo>
                    <a:pt x="720" y="942"/>
                  </a:lnTo>
                  <a:lnTo>
                    <a:pt x="714" y="942"/>
                  </a:lnTo>
                  <a:lnTo>
                    <a:pt x="708" y="936"/>
                  </a:lnTo>
                  <a:lnTo>
                    <a:pt x="702" y="936"/>
                  </a:lnTo>
                  <a:lnTo>
                    <a:pt x="696" y="948"/>
                  </a:lnTo>
                  <a:lnTo>
                    <a:pt x="684" y="948"/>
                  </a:lnTo>
                  <a:lnTo>
                    <a:pt x="678" y="960"/>
                  </a:lnTo>
                  <a:lnTo>
                    <a:pt x="690" y="966"/>
                  </a:lnTo>
                  <a:lnTo>
                    <a:pt x="684" y="972"/>
                  </a:lnTo>
                  <a:lnTo>
                    <a:pt x="672" y="972"/>
                  </a:lnTo>
                  <a:lnTo>
                    <a:pt x="672" y="966"/>
                  </a:lnTo>
                  <a:lnTo>
                    <a:pt x="666" y="966"/>
                  </a:lnTo>
                  <a:lnTo>
                    <a:pt x="660" y="984"/>
                  </a:lnTo>
                  <a:lnTo>
                    <a:pt x="654" y="996"/>
                  </a:lnTo>
                  <a:lnTo>
                    <a:pt x="642" y="1020"/>
                  </a:lnTo>
                  <a:lnTo>
                    <a:pt x="636" y="1020"/>
                  </a:lnTo>
                  <a:lnTo>
                    <a:pt x="630" y="1026"/>
                  </a:lnTo>
                  <a:lnTo>
                    <a:pt x="630" y="1032"/>
                  </a:lnTo>
                  <a:lnTo>
                    <a:pt x="618" y="1026"/>
                  </a:lnTo>
                  <a:lnTo>
                    <a:pt x="618" y="1038"/>
                  </a:lnTo>
                  <a:lnTo>
                    <a:pt x="612" y="1044"/>
                  </a:lnTo>
                  <a:lnTo>
                    <a:pt x="606" y="1044"/>
                  </a:lnTo>
                  <a:lnTo>
                    <a:pt x="600" y="1050"/>
                  </a:lnTo>
                  <a:lnTo>
                    <a:pt x="600" y="1056"/>
                  </a:lnTo>
                  <a:lnTo>
                    <a:pt x="600" y="1062"/>
                  </a:lnTo>
                  <a:lnTo>
                    <a:pt x="594" y="1062"/>
                  </a:lnTo>
                  <a:lnTo>
                    <a:pt x="588" y="1074"/>
                  </a:lnTo>
                  <a:lnTo>
                    <a:pt x="582" y="1068"/>
                  </a:lnTo>
                  <a:lnTo>
                    <a:pt x="570" y="1086"/>
                  </a:lnTo>
                  <a:lnTo>
                    <a:pt x="576" y="1092"/>
                  </a:lnTo>
                  <a:lnTo>
                    <a:pt x="570" y="1098"/>
                  </a:lnTo>
                  <a:lnTo>
                    <a:pt x="564" y="1092"/>
                  </a:lnTo>
                  <a:lnTo>
                    <a:pt x="552" y="1092"/>
                  </a:lnTo>
                  <a:lnTo>
                    <a:pt x="540" y="1098"/>
                  </a:lnTo>
                  <a:lnTo>
                    <a:pt x="528" y="1098"/>
                  </a:lnTo>
                  <a:lnTo>
                    <a:pt x="522" y="1098"/>
                  </a:lnTo>
                  <a:lnTo>
                    <a:pt x="510" y="1104"/>
                  </a:lnTo>
                  <a:lnTo>
                    <a:pt x="510" y="1110"/>
                  </a:lnTo>
                  <a:lnTo>
                    <a:pt x="504" y="1116"/>
                  </a:lnTo>
                  <a:lnTo>
                    <a:pt x="498" y="1116"/>
                  </a:lnTo>
                  <a:lnTo>
                    <a:pt x="498" y="1122"/>
                  </a:lnTo>
                  <a:lnTo>
                    <a:pt x="492" y="1128"/>
                  </a:lnTo>
                  <a:lnTo>
                    <a:pt x="492" y="1134"/>
                  </a:lnTo>
                  <a:lnTo>
                    <a:pt x="492" y="1140"/>
                  </a:lnTo>
                  <a:lnTo>
                    <a:pt x="486" y="1140"/>
                  </a:lnTo>
                  <a:lnTo>
                    <a:pt x="480" y="1146"/>
                  </a:lnTo>
                  <a:lnTo>
                    <a:pt x="468" y="1152"/>
                  </a:lnTo>
                  <a:lnTo>
                    <a:pt x="456" y="1152"/>
                  </a:lnTo>
                  <a:lnTo>
                    <a:pt x="444" y="1146"/>
                  </a:lnTo>
                  <a:lnTo>
                    <a:pt x="450" y="1122"/>
                  </a:lnTo>
                  <a:lnTo>
                    <a:pt x="444" y="1122"/>
                  </a:lnTo>
                  <a:lnTo>
                    <a:pt x="450" y="1116"/>
                  </a:lnTo>
                  <a:lnTo>
                    <a:pt x="456" y="1116"/>
                  </a:lnTo>
                  <a:lnTo>
                    <a:pt x="456" y="1098"/>
                  </a:lnTo>
                  <a:lnTo>
                    <a:pt x="462" y="1098"/>
                  </a:lnTo>
                  <a:lnTo>
                    <a:pt x="456" y="1086"/>
                  </a:lnTo>
                  <a:lnTo>
                    <a:pt x="456" y="1092"/>
                  </a:lnTo>
                  <a:lnTo>
                    <a:pt x="444" y="1092"/>
                  </a:lnTo>
                  <a:lnTo>
                    <a:pt x="444" y="1098"/>
                  </a:lnTo>
                  <a:lnTo>
                    <a:pt x="438" y="1110"/>
                  </a:lnTo>
                  <a:lnTo>
                    <a:pt x="426" y="1116"/>
                  </a:lnTo>
                  <a:lnTo>
                    <a:pt x="414" y="1110"/>
                  </a:lnTo>
                  <a:lnTo>
                    <a:pt x="414" y="1104"/>
                  </a:lnTo>
                  <a:lnTo>
                    <a:pt x="408" y="1104"/>
                  </a:lnTo>
                  <a:lnTo>
                    <a:pt x="390" y="1098"/>
                  </a:lnTo>
                  <a:lnTo>
                    <a:pt x="378" y="1116"/>
                  </a:lnTo>
                  <a:lnTo>
                    <a:pt x="366" y="1110"/>
                  </a:lnTo>
                  <a:lnTo>
                    <a:pt x="354" y="1110"/>
                  </a:lnTo>
                  <a:lnTo>
                    <a:pt x="354" y="1104"/>
                  </a:lnTo>
                  <a:lnTo>
                    <a:pt x="348" y="1098"/>
                  </a:lnTo>
                  <a:lnTo>
                    <a:pt x="336" y="1098"/>
                  </a:lnTo>
                  <a:lnTo>
                    <a:pt x="336" y="1110"/>
                  </a:lnTo>
                  <a:lnTo>
                    <a:pt x="330" y="1116"/>
                  </a:lnTo>
                  <a:lnTo>
                    <a:pt x="324" y="1122"/>
                  </a:lnTo>
                  <a:lnTo>
                    <a:pt x="318" y="1128"/>
                  </a:lnTo>
                  <a:lnTo>
                    <a:pt x="306" y="1146"/>
                  </a:lnTo>
                  <a:lnTo>
                    <a:pt x="300" y="1146"/>
                  </a:lnTo>
                  <a:lnTo>
                    <a:pt x="294" y="1146"/>
                  </a:lnTo>
                  <a:lnTo>
                    <a:pt x="288" y="1146"/>
                  </a:lnTo>
                  <a:lnTo>
                    <a:pt x="270" y="1152"/>
                  </a:lnTo>
                  <a:lnTo>
                    <a:pt x="258" y="1140"/>
                  </a:lnTo>
                  <a:lnTo>
                    <a:pt x="258" y="1146"/>
                  </a:lnTo>
                  <a:lnTo>
                    <a:pt x="252" y="1152"/>
                  </a:lnTo>
                  <a:lnTo>
                    <a:pt x="246" y="1158"/>
                  </a:lnTo>
                  <a:lnTo>
                    <a:pt x="240" y="1152"/>
                  </a:lnTo>
                  <a:lnTo>
                    <a:pt x="210" y="1170"/>
                  </a:lnTo>
                  <a:lnTo>
                    <a:pt x="204" y="1158"/>
                  </a:lnTo>
                  <a:lnTo>
                    <a:pt x="198" y="1158"/>
                  </a:lnTo>
                  <a:lnTo>
                    <a:pt x="186" y="1170"/>
                  </a:lnTo>
                  <a:lnTo>
                    <a:pt x="168" y="1170"/>
                  </a:lnTo>
                  <a:lnTo>
                    <a:pt x="168" y="1164"/>
                  </a:lnTo>
                  <a:lnTo>
                    <a:pt x="150" y="1164"/>
                  </a:lnTo>
                  <a:lnTo>
                    <a:pt x="144" y="1170"/>
                  </a:lnTo>
                  <a:lnTo>
                    <a:pt x="144" y="1182"/>
                  </a:lnTo>
                  <a:lnTo>
                    <a:pt x="150" y="1188"/>
                  </a:lnTo>
                  <a:lnTo>
                    <a:pt x="162" y="1194"/>
                  </a:lnTo>
                  <a:lnTo>
                    <a:pt x="162" y="1200"/>
                  </a:lnTo>
                  <a:lnTo>
                    <a:pt x="150" y="1200"/>
                  </a:lnTo>
                  <a:lnTo>
                    <a:pt x="144" y="1218"/>
                  </a:lnTo>
                  <a:lnTo>
                    <a:pt x="138" y="1224"/>
                  </a:lnTo>
                  <a:lnTo>
                    <a:pt x="120" y="1230"/>
                  </a:lnTo>
                  <a:lnTo>
                    <a:pt x="108" y="1230"/>
                  </a:lnTo>
                  <a:lnTo>
                    <a:pt x="108" y="1242"/>
                  </a:lnTo>
                  <a:lnTo>
                    <a:pt x="108" y="1248"/>
                  </a:lnTo>
                  <a:lnTo>
                    <a:pt x="102" y="1248"/>
                  </a:lnTo>
                  <a:lnTo>
                    <a:pt x="102" y="1254"/>
                  </a:lnTo>
                  <a:lnTo>
                    <a:pt x="90" y="1242"/>
                  </a:lnTo>
                  <a:lnTo>
                    <a:pt x="54" y="1200"/>
                  </a:lnTo>
                  <a:lnTo>
                    <a:pt x="48" y="1188"/>
                  </a:lnTo>
                  <a:lnTo>
                    <a:pt x="42" y="1182"/>
                  </a:lnTo>
                  <a:lnTo>
                    <a:pt x="48" y="1158"/>
                  </a:lnTo>
                  <a:lnTo>
                    <a:pt x="48" y="1146"/>
                  </a:lnTo>
                  <a:lnTo>
                    <a:pt x="42" y="1140"/>
                  </a:lnTo>
                  <a:lnTo>
                    <a:pt x="42" y="1122"/>
                  </a:lnTo>
                  <a:lnTo>
                    <a:pt x="42" y="1116"/>
                  </a:lnTo>
                  <a:lnTo>
                    <a:pt x="36" y="1116"/>
                  </a:lnTo>
                  <a:lnTo>
                    <a:pt x="36" y="1110"/>
                  </a:lnTo>
                  <a:lnTo>
                    <a:pt x="48" y="1110"/>
                  </a:lnTo>
                  <a:lnTo>
                    <a:pt x="48" y="1104"/>
                  </a:lnTo>
                  <a:lnTo>
                    <a:pt x="48" y="1086"/>
                  </a:lnTo>
                  <a:lnTo>
                    <a:pt x="36" y="1080"/>
                  </a:lnTo>
                  <a:lnTo>
                    <a:pt x="24" y="1080"/>
                  </a:lnTo>
                  <a:lnTo>
                    <a:pt x="18" y="1086"/>
                  </a:lnTo>
                  <a:lnTo>
                    <a:pt x="6" y="1080"/>
                  </a:lnTo>
                  <a:lnTo>
                    <a:pt x="6" y="1074"/>
                  </a:lnTo>
                  <a:lnTo>
                    <a:pt x="6" y="1068"/>
                  </a:lnTo>
                  <a:lnTo>
                    <a:pt x="12" y="1062"/>
                  </a:lnTo>
                  <a:lnTo>
                    <a:pt x="30" y="1056"/>
                  </a:lnTo>
                  <a:lnTo>
                    <a:pt x="24" y="1044"/>
                  </a:lnTo>
                  <a:lnTo>
                    <a:pt x="24" y="1038"/>
                  </a:lnTo>
                  <a:lnTo>
                    <a:pt x="30" y="1032"/>
                  </a:lnTo>
                  <a:lnTo>
                    <a:pt x="24" y="1026"/>
                  </a:lnTo>
                  <a:lnTo>
                    <a:pt x="30" y="1020"/>
                  </a:lnTo>
                  <a:lnTo>
                    <a:pt x="36" y="1026"/>
                  </a:lnTo>
                  <a:lnTo>
                    <a:pt x="36" y="1032"/>
                  </a:lnTo>
                  <a:lnTo>
                    <a:pt x="42" y="1032"/>
                  </a:lnTo>
                  <a:lnTo>
                    <a:pt x="48" y="1026"/>
                  </a:lnTo>
                  <a:lnTo>
                    <a:pt x="48" y="1020"/>
                  </a:lnTo>
                  <a:lnTo>
                    <a:pt x="48" y="1014"/>
                  </a:lnTo>
                  <a:lnTo>
                    <a:pt x="42" y="1008"/>
                  </a:lnTo>
                  <a:lnTo>
                    <a:pt x="36" y="1008"/>
                  </a:lnTo>
                  <a:lnTo>
                    <a:pt x="30" y="1002"/>
                  </a:lnTo>
                  <a:lnTo>
                    <a:pt x="30" y="996"/>
                  </a:lnTo>
                  <a:lnTo>
                    <a:pt x="24" y="990"/>
                  </a:lnTo>
                  <a:lnTo>
                    <a:pt x="18" y="990"/>
                  </a:lnTo>
                  <a:lnTo>
                    <a:pt x="18" y="984"/>
                  </a:lnTo>
                  <a:lnTo>
                    <a:pt x="18" y="978"/>
                  </a:lnTo>
                  <a:lnTo>
                    <a:pt x="18" y="972"/>
                  </a:lnTo>
                  <a:lnTo>
                    <a:pt x="12" y="972"/>
                  </a:lnTo>
                  <a:lnTo>
                    <a:pt x="0" y="966"/>
                  </a:lnTo>
                  <a:lnTo>
                    <a:pt x="6" y="960"/>
                  </a:lnTo>
                  <a:lnTo>
                    <a:pt x="18" y="966"/>
                  </a:lnTo>
                  <a:lnTo>
                    <a:pt x="24" y="966"/>
                  </a:lnTo>
                  <a:lnTo>
                    <a:pt x="24" y="960"/>
                  </a:lnTo>
                  <a:lnTo>
                    <a:pt x="24" y="954"/>
                  </a:lnTo>
                  <a:lnTo>
                    <a:pt x="24" y="936"/>
                  </a:lnTo>
                  <a:lnTo>
                    <a:pt x="12" y="924"/>
                  </a:lnTo>
                  <a:lnTo>
                    <a:pt x="12" y="918"/>
                  </a:lnTo>
                  <a:lnTo>
                    <a:pt x="18" y="918"/>
                  </a:lnTo>
                  <a:lnTo>
                    <a:pt x="30" y="912"/>
                  </a:lnTo>
                  <a:lnTo>
                    <a:pt x="42" y="918"/>
                  </a:lnTo>
                  <a:lnTo>
                    <a:pt x="48" y="924"/>
                  </a:lnTo>
                  <a:lnTo>
                    <a:pt x="60" y="924"/>
                  </a:lnTo>
                  <a:lnTo>
                    <a:pt x="66" y="924"/>
                  </a:lnTo>
                  <a:lnTo>
                    <a:pt x="72" y="924"/>
                  </a:lnTo>
                  <a:lnTo>
                    <a:pt x="84" y="918"/>
                  </a:lnTo>
                  <a:lnTo>
                    <a:pt x="90" y="906"/>
                  </a:lnTo>
                  <a:lnTo>
                    <a:pt x="90" y="900"/>
                  </a:lnTo>
                  <a:lnTo>
                    <a:pt x="84" y="900"/>
                  </a:lnTo>
                  <a:lnTo>
                    <a:pt x="84" y="882"/>
                  </a:lnTo>
                  <a:lnTo>
                    <a:pt x="78" y="882"/>
                  </a:lnTo>
                  <a:lnTo>
                    <a:pt x="78" y="870"/>
                  </a:lnTo>
                  <a:lnTo>
                    <a:pt x="78" y="864"/>
                  </a:lnTo>
                  <a:lnTo>
                    <a:pt x="84" y="864"/>
                  </a:lnTo>
                  <a:lnTo>
                    <a:pt x="90" y="864"/>
                  </a:lnTo>
                  <a:lnTo>
                    <a:pt x="96" y="870"/>
                  </a:lnTo>
                  <a:lnTo>
                    <a:pt x="102" y="876"/>
                  </a:lnTo>
                  <a:lnTo>
                    <a:pt x="114" y="876"/>
                  </a:lnTo>
                  <a:lnTo>
                    <a:pt x="120" y="876"/>
                  </a:lnTo>
                  <a:lnTo>
                    <a:pt x="120" y="870"/>
                  </a:lnTo>
                  <a:lnTo>
                    <a:pt x="126" y="870"/>
                  </a:lnTo>
                  <a:lnTo>
                    <a:pt x="120" y="858"/>
                  </a:lnTo>
                  <a:lnTo>
                    <a:pt x="114" y="858"/>
                  </a:lnTo>
                  <a:lnTo>
                    <a:pt x="114" y="852"/>
                  </a:lnTo>
                  <a:lnTo>
                    <a:pt x="108" y="858"/>
                  </a:lnTo>
                  <a:lnTo>
                    <a:pt x="108" y="852"/>
                  </a:lnTo>
                  <a:lnTo>
                    <a:pt x="108" y="846"/>
                  </a:lnTo>
                  <a:lnTo>
                    <a:pt x="114" y="840"/>
                  </a:lnTo>
                  <a:lnTo>
                    <a:pt x="114" y="846"/>
                  </a:lnTo>
                  <a:lnTo>
                    <a:pt x="120" y="840"/>
                  </a:lnTo>
                  <a:lnTo>
                    <a:pt x="120" y="834"/>
                  </a:lnTo>
                  <a:lnTo>
                    <a:pt x="120" y="828"/>
                  </a:lnTo>
                  <a:lnTo>
                    <a:pt x="126" y="840"/>
                  </a:lnTo>
                  <a:lnTo>
                    <a:pt x="138" y="840"/>
                  </a:lnTo>
                  <a:lnTo>
                    <a:pt x="144" y="840"/>
                  </a:lnTo>
                  <a:lnTo>
                    <a:pt x="144" y="834"/>
                  </a:lnTo>
                  <a:lnTo>
                    <a:pt x="150" y="834"/>
                  </a:lnTo>
                  <a:lnTo>
                    <a:pt x="156" y="828"/>
                  </a:lnTo>
                  <a:lnTo>
                    <a:pt x="156" y="834"/>
                  </a:lnTo>
                  <a:lnTo>
                    <a:pt x="174" y="828"/>
                  </a:lnTo>
                  <a:lnTo>
                    <a:pt x="186" y="822"/>
                  </a:lnTo>
                  <a:lnTo>
                    <a:pt x="198" y="816"/>
                  </a:lnTo>
                  <a:lnTo>
                    <a:pt x="204" y="822"/>
                  </a:lnTo>
                  <a:lnTo>
                    <a:pt x="210" y="804"/>
                  </a:lnTo>
                  <a:lnTo>
                    <a:pt x="216" y="810"/>
                  </a:lnTo>
                  <a:lnTo>
                    <a:pt x="234" y="804"/>
                  </a:lnTo>
                  <a:lnTo>
                    <a:pt x="246" y="804"/>
                  </a:lnTo>
                  <a:lnTo>
                    <a:pt x="246" y="816"/>
                  </a:lnTo>
                  <a:lnTo>
                    <a:pt x="252" y="822"/>
                  </a:lnTo>
                  <a:lnTo>
                    <a:pt x="252" y="828"/>
                  </a:lnTo>
                  <a:lnTo>
                    <a:pt x="258" y="834"/>
                  </a:lnTo>
                  <a:lnTo>
                    <a:pt x="252" y="834"/>
                  </a:lnTo>
                  <a:lnTo>
                    <a:pt x="252" y="840"/>
                  </a:lnTo>
                  <a:lnTo>
                    <a:pt x="264" y="840"/>
                  </a:lnTo>
                  <a:lnTo>
                    <a:pt x="276" y="834"/>
                  </a:lnTo>
                  <a:lnTo>
                    <a:pt x="276" y="840"/>
                  </a:lnTo>
                  <a:lnTo>
                    <a:pt x="282" y="840"/>
                  </a:lnTo>
                  <a:lnTo>
                    <a:pt x="282" y="846"/>
                  </a:lnTo>
                  <a:lnTo>
                    <a:pt x="294" y="852"/>
                  </a:lnTo>
                  <a:lnTo>
                    <a:pt x="294" y="858"/>
                  </a:lnTo>
                  <a:lnTo>
                    <a:pt x="300" y="870"/>
                  </a:lnTo>
                  <a:lnTo>
                    <a:pt x="306" y="864"/>
                  </a:lnTo>
                  <a:lnTo>
                    <a:pt x="306" y="858"/>
                  </a:lnTo>
                  <a:lnTo>
                    <a:pt x="306" y="852"/>
                  </a:lnTo>
                  <a:lnTo>
                    <a:pt x="306" y="846"/>
                  </a:lnTo>
                  <a:lnTo>
                    <a:pt x="306" y="840"/>
                  </a:lnTo>
                  <a:lnTo>
                    <a:pt x="312" y="822"/>
                  </a:lnTo>
                  <a:lnTo>
                    <a:pt x="318" y="810"/>
                  </a:lnTo>
                  <a:lnTo>
                    <a:pt x="318" y="798"/>
                  </a:lnTo>
                  <a:lnTo>
                    <a:pt x="318" y="792"/>
                  </a:lnTo>
                  <a:lnTo>
                    <a:pt x="318" y="786"/>
                  </a:lnTo>
                  <a:lnTo>
                    <a:pt x="318" y="780"/>
                  </a:lnTo>
                  <a:lnTo>
                    <a:pt x="324" y="774"/>
                  </a:lnTo>
                  <a:lnTo>
                    <a:pt x="324" y="768"/>
                  </a:lnTo>
                  <a:lnTo>
                    <a:pt x="324" y="756"/>
                  </a:lnTo>
                  <a:lnTo>
                    <a:pt x="330" y="744"/>
                  </a:lnTo>
                  <a:lnTo>
                    <a:pt x="330" y="732"/>
                  </a:lnTo>
                  <a:lnTo>
                    <a:pt x="336" y="732"/>
                  </a:lnTo>
                  <a:lnTo>
                    <a:pt x="336" y="726"/>
                  </a:lnTo>
                  <a:lnTo>
                    <a:pt x="342" y="732"/>
                  </a:lnTo>
                  <a:lnTo>
                    <a:pt x="348" y="732"/>
                  </a:lnTo>
                  <a:lnTo>
                    <a:pt x="354" y="732"/>
                  </a:lnTo>
                  <a:lnTo>
                    <a:pt x="360" y="732"/>
                  </a:lnTo>
                  <a:lnTo>
                    <a:pt x="366" y="732"/>
                  </a:lnTo>
                  <a:lnTo>
                    <a:pt x="372" y="738"/>
                  </a:lnTo>
                  <a:lnTo>
                    <a:pt x="378" y="738"/>
                  </a:lnTo>
                  <a:lnTo>
                    <a:pt x="384" y="732"/>
                  </a:lnTo>
                  <a:lnTo>
                    <a:pt x="384" y="726"/>
                  </a:lnTo>
                  <a:lnTo>
                    <a:pt x="378" y="714"/>
                  </a:lnTo>
                  <a:lnTo>
                    <a:pt x="366" y="708"/>
                  </a:lnTo>
                  <a:lnTo>
                    <a:pt x="366" y="690"/>
                  </a:lnTo>
                  <a:lnTo>
                    <a:pt x="372" y="666"/>
                  </a:lnTo>
                  <a:lnTo>
                    <a:pt x="366" y="660"/>
                  </a:lnTo>
                  <a:lnTo>
                    <a:pt x="360" y="654"/>
                  </a:lnTo>
                  <a:lnTo>
                    <a:pt x="366" y="648"/>
                  </a:lnTo>
                  <a:lnTo>
                    <a:pt x="378" y="648"/>
                  </a:lnTo>
                  <a:lnTo>
                    <a:pt x="384" y="642"/>
                  </a:lnTo>
                  <a:lnTo>
                    <a:pt x="402" y="642"/>
                  </a:lnTo>
                  <a:lnTo>
                    <a:pt x="402" y="624"/>
                  </a:lnTo>
                  <a:lnTo>
                    <a:pt x="408" y="624"/>
                  </a:lnTo>
                  <a:lnTo>
                    <a:pt x="408" y="618"/>
                  </a:lnTo>
                  <a:lnTo>
                    <a:pt x="408" y="594"/>
                  </a:lnTo>
                  <a:lnTo>
                    <a:pt x="372" y="570"/>
                  </a:lnTo>
                  <a:lnTo>
                    <a:pt x="366" y="570"/>
                  </a:lnTo>
                  <a:lnTo>
                    <a:pt x="348" y="576"/>
                  </a:lnTo>
                  <a:lnTo>
                    <a:pt x="342" y="570"/>
                  </a:lnTo>
                  <a:lnTo>
                    <a:pt x="348" y="564"/>
                  </a:lnTo>
                  <a:lnTo>
                    <a:pt x="342" y="552"/>
                  </a:lnTo>
                  <a:lnTo>
                    <a:pt x="348" y="546"/>
                  </a:lnTo>
                  <a:lnTo>
                    <a:pt x="366" y="546"/>
                  </a:lnTo>
                  <a:lnTo>
                    <a:pt x="360" y="534"/>
                  </a:lnTo>
                  <a:lnTo>
                    <a:pt x="366" y="534"/>
                  </a:lnTo>
                  <a:lnTo>
                    <a:pt x="372" y="534"/>
                  </a:lnTo>
                  <a:lnTo>
                    <a:pt x="372" y="546"/>
                  </a:lnTo>
                  <a:lnTo>
                    <a:pt x="384" y="546"/>
                  </a:lnTo>
                  <a:lnTo>
                    <a:pt x="384" y="540"/>
                  </a:lnTo>
                  <a:lnTo>
                    <a:pt x="396" y="528"/>
                  </a:lnTo>
                  <a:lnTo>
                    <a:pt x="402" y="522"/>
                  </a:lnTo>
                  <a:lnTo>
                    <a:pt x="402" y="510"/>
                  </a:lnTo>
                  <a:lnTo>
                    <a:pt x="396" y="510"/>
                  </a:lnTo>
                  <a:lnTo>
                    <a:pt x="384" y="498"/>
                  </a:lnTo>
                  <a:lnTo>
                    <a:pt x="378" y="486"/>
                  </a:lnTo>
                  <a:lnTo>
                    <a:pt x="366" y="474"/>
                  </a:lnTo>
                  <a:lnTo>
                    <a:pt x="360" y="474"/>
                  </a:lnTo>
                  <a:lnTo>
                    <a:pt x="348" y="480"/>
                  </a:lnTo>
                  <a:lnTo>
                    <a:pt x="348" y="474"/>
                  </a:lnTo>
                  <a:lnTo>
                    <a:pt x="348" y="468"/>
                  </a:lnTo>
                  <a:lnTo>
                    <a:pt x="348" y="462"/>
                  </a:lnTo>
                  <a:lnTo>
                    <a:pt x="348" y="456"/>
                  </a:lnTo>
                  <a:lnTo>
                    <a:pt x="342" y="456"/>
                  </a:lnTo>
                  <a:lnTo>
                    <a:pt x="342" y="450"/>
                  </a:lnTo>
                  <a:lnTo>
                    <a:pt x="348" y="444"/>
                  </a:lnTo>
                  <a:lnTo>
                    <a:pt x="342" y="438"/>
                  </a:lnTo>
                  <a:lnTo>
                    <a:pt x="336" y="432"/>
                  </a:lnTo>
                  <a:lnTo>
                    <a:pt x="330" y="432"/>
                  </a:lnTo>
                  <a:lnTo>
                    <a:pt x="318" y="432"/>
                  </a:lnTo>
                  <a:lnTo>
                    <a:pt x="318" y="426"/>
                  </a:lnTo>
                  <a:lnTo>
                    <a:pt x="312" y="426"/>
                  </a:lnTo>
                  <a:lnTo>
                    <a:pt x="306" y="420"/>
                  </a:lnTo>
                  <a:lnTo>
                    <a:pt x="312" y="414"/>
                  </a:lnTo>
                  <a:lnTo>
                    <a:pt x="300" y="414"/>
                  </a:lnTo>
                  <a:lnTo>
                    <a:pt x="294" y="402"/>
                  </a:lnTo>
                  <a:lnTo>
                    <a:pt x="294" y="396"/>
                  </a:lnTo>
                  <a:lnTo>
                    <a:pt x="300" y="384"/>
                  </a:lnTo>
                  <a:lnTo>
                    <a:pt x="300" y="378"/>
                  </a:lnTo>
                  <a:lnTo>
                    <a:pt x="294" y="384"/>
                  </a:lnTo>
                  <a:lnTo>
                    <a:pt x="288" y="384"/>
                  </a:lnTo>
                  <a:lnTo>
                    <a:pt x="282" y="384"/>
                  </a:lnTo>
                  <a:lnTo>
                    <a:pt x="270" y="378"/>
                  </a:lnTo>
                  <a:lnTo>
                    <a:pt x="270" y="372"/>
                  </a:lnTo>
                  <a:lnTo>
                    <a:pt x="258" y="366"/>
                  </a:lnTo>
                  <a:lnTo>
                    <a:pt x="258" y="372"/>
                  </a:lnTo>
                  <a:lnTo>
                    <a:pt x="264" y="378"/>
                  </a:lnTo>
                  <a:lnTo>
                    <a:pt x="258" y="384"/>
                  </a:lnTo>
                  <a:lnTo>
                    <a:pt x="252" y="378"/>
                  </a:lnTo>
                  <a:lnTo>
                    <a:pt x="246" y="384"/>
                  </a:lnTo>
                  <a:lnTo>
                    <a:pt x="246" y="378"/>
                  </a:lnTo>
                  <a:lnTo>
                    <a:pt x="240" y="366"/>
                  </a:lnTo>
                  <a:lnTo>
                    <a:pt x="228" y="354"/>
                  </a:lnTo>
                  <a:lnTo>
                    <a:pt x="222" y="354"/>
                  </a:lnTo>
                  <a:lnTo>
                    <a:pt x="222" y="342"/>
                  </a:lnTo>
                  <a:lnTo>
                    <a:pt x="222" y="312"/>
                  </a:lnTo>
                  <a:lnTo>
                    <a:pt x="216" y="312"/>
                  </a:lnTo>
                  <a:lnTo>
                    <a:pt x="210" y="306"/>
                  </a:lnTo>
                  <a:lnTo>
                    <a:pt x="204" y="300"/>
                  </a:lnTo>
                  <a:lnTo>
                    <a:pt x="186" y="300"/>
                  </a:lnTo>
                  <a:lnTo>
                    <a:pt x="186" y="294"/>
                  </a:lnTo>
                  <a:lnTo>
                    <a:pt x="204" y="288"/>
                  </a:lnTo>
                  <a:lnTo>
                    <a:pt x="210" y="282"/>
                  </a:lnTo>
                  <a:lnTo>
                    <a:pt x="192" y="276"/>
                  </a:lnTo>
                  <a:lnTo>
                    <a:pt x="198" y="258"/>
                  </a:lnTo>
                  <a:lnTo>
                    <a:pt x="198" y="252"/>
                  </a:lnTo>
                  <a:lnTo>
                    <a:pt x="204" y="252"/>
                  </a:lnTo>
                  <a:lnTo>
                    <a:pt x="210" y="246"/>
                  </a:lnTo>
                  <a:lnTo>
                    <a:pt x="198" y="240"/>
                  </a:lnTo>
                  <a:lnTo>
                    <a:pt x="198" y="228"/>
                  </a:lnTo>
                  <a:lnTo>
                    <a:pt x="186" y="228"/>
                  </a:lnTo>
                  <a:lnTo>
                    <a:pt x="186" y="222"/>
                  </a:lnTo>
                  <a:lnTo>
                    <a:pt x="186" y="216"/>
                  </a:lnTo>
                  <a:lnTo>
                    <a:pt x="174" y="222"/>
                  </a:lnTo>
                  <a:lnTo>
                    <a:pt x="180" y="210"/>
                  </a:lnTo>
                  <a:lnTo>
                    <a:pt x="186" y="210"/>
                  </a:lnTo>
                  <a:lnTo>
                    <a:pt x="192" y="216"/>
                  </a:lnTo>
                  <a:lnTo>
                    <a:pt x="198" y="216"/>
                  </a:lnTo>
                  <a:lnTo>
                    <a:pt x="204" y="204"/>
                  </a:lnTo>
                  <a:lnTo>
                    <a:pt x="210" y="204"/>
                  </a:lnTo>
                  <a:lnTo>
                    <a:pt x="210" y="198"/>
                  </a:lnTo>
                  <a:lnTo>
                    <a:pt x="210" y="192"/>
                  </a:lnTo>
                  <a:lnTo>
                    <a:pt x="216" y="180"/>
                  </a:lnTo>
                  <a:lnTo>
                    <a:pt x="228" y="174"/>
                  </a:lnTo>
                  <a:lnTo>
                    <a:pt x="234" y="156"/>
                  </a:lnTo>
                  <a:lnTo>
                    <a:pt x="228" y="150"/>
                  </a:lnTo>
                  <a:lnTo>
                    <a:pt x="234" y="138"/>
                  </a:lnTo>
                  <a:lnTo>
                    <a:pt x="240" y="132"/>
                  </a:lnTo>
                  <a:lnTo>
                    <a:pt x="240" y="120"/>
                  </a:lnTo>
                  <a:lnTo>
                    <a:pt x="234" y="126"/>
                  </a:lnTo>
                  <a:lnTo>
                    <a:pt x="222" y="120"/>
                  </a:lnTo>
                  <a:lnTo>
                    <a:pt x="228" y="114"/>
                  </a:lnTo>
                  <a:lnTo>
                    <a:pt x="228" y="108"/>
                  </a:lnTo>
                  <a:lnTo>
                    <a:pt x="228" y="102"/>
                  </a:lnTo>
                  <a:lnTo>
                    <a:pt x="222" y="102"/>
                  </a:lnTo>
                  <a:lnTo>
                    <a:pt x="228" y="90"/>
                  </a:lnTo>
                  <a:lnTo>
                    <a:pt x="234" y="84"/>
                  </a:lnTo>
                  <a:lnTo>
                    <a:pt x="228" y="72"/>
                  </a:lnTo>
                  <a:lnTo>
                    <a:pt x="228" y="60"/>
                  </a:lnTo>
                  <a:lnTo>
                    <a:pt x="234" y="54"/>
                  </a:lnTo>
                  <a:lnTo>
                    <a:pt x="240" y="48"/>
                  </a:lnTo>
                  <a:lnTo>
                    <a:pt x="252" y="36"/>
                  </a:lnTo>
                  <a:lnTo>
                    <a:pt x="234" y="36"/>
                  </a:lnTo>
                  <a:lnTo>
                    <a:pt x="216" y="36"/>
                  </a:lnTo>
                  <a:lnTo>
                    <a:pt x="216" y="30"/>
                  </a:lnTo>
                  <a:lnTo>
                    <a:pt x="204" y="36"/>
                  </a:lnTo>
                  <a:lnTo>
                    <a:pt x="204" y="18"/>
                  </a:lnTo>
                  <a:lnTo>
                    <a:pt x="234" y="24"/>
                  </a:lnTo>
                  <a:lnTo>
                    <a:pt x="246" y="24"/>
                  </a:lnTo>
                  <a:lnTo>
                    <a:pt x="264" y="18"/>
                  </a:lnTo>
                  <a:lnTo>
                    <a:pt x="270" y="18"/>
                  </a:lnTo>
                  <a:lnTo>
                    <a:pt x="276" y="18"/>
                  </a:lnTo>
                  <a:lnTo>
                    <a:pt x="276" y="12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2" y="6"/>
                  </a:lnTo>
                  <a:lnTo>
                    <a:pt x="288" y="6"/>
                  </a:lnTo>
                  <a:lnTo>
                    <a:pt x="294" y="6"/>
                  </a:lnTo>
                  <a:lnTo>
                    <a:pt x="294" y="12"/>
                  </a:lnTo>
                  <a:lnTo>
                    <a:pt x="294" y="18"/>
                  </a:lnTo>
                  <a:lnTo>
                    <a:pt x="300" y="18"/>
                  </a:lnTo>
                  <a:lnTo>
                    <a:pt x="306" y="18"/>
                  </a:lnTo>
                  <a:lnTo>
                    <a:pt x="312" y="18"/>
                  </a:lnTo>
                  <a:lnTo>
                    <a:pt x="318" y="18"/>
                  </a:lnTo>
                  <a:lnTo>
                    <a:pt x="324" y="18"/>
                  </a:lnTo>
                  <a:lnTo>
                    <a:pt x="324" y="24"/>
                  </a:lnTo>
                  <a:lnTo>
                    <a:pt x="324" y="18"/>
                  </a:lnTo>
                  <a:lnTo>
                    <a:pt x="330" y="18"/>
                  </a:lnTo>
                  <a:lnTo>
                    <a:pt x="330" y="24"/>
                  </a:lnTo>
                  <a:lnTo>
                    <a:pt x="336" y="24"/>
                  </a:lnTo>
                  <a:lnTo>
                    <a:pt x="342" y="24"/>
                  </a:lnTo>
                  <a:lnTo>
                    <a:pt x="348" y="24"/>
                  </a:lnTo>
                  <a:lnTo>
                    <a:pt x="348" y="18"/>
                  </a:lnTo>
                  <a:lnTo>
                    <a:pt x="348" y="24"/>
                  </a:lnTo>
                  <a:lnTo>
                    <a:pt x="348" y="18"/>
                  </a:lnTo>
                  <a:lnTo>
                    <a:pt x="354" y="18"/>
                  </a:lnTo>
                  <a:lnTo>
                    <a:pt x="360" y="18"/>
                  </a:lnTo>
                  <a:lnTo>
                    <a:pt x="360" y="12"/>
                  </a:lnTo>
                  <a:lnTo>
                    <a:pt x="366" y="12"/>
                  </a:lnTo>
                  <a:lnTo>
                    <a:pt x="372" y="12"/>
                  </a:lnTo>
                  <a:lnTo>
                    <a:pt x="378" y="18"/>
                  </a:lnTo>
                  <a:lnTo>
                    <a:pt x="384" y="18"/>
                  </a:lnTo>
                  <a:lnTo>
                    <a:pt x="384" y="24"/>
                  </a:lnTo>
                  <a:lnTo>
                    <a:pt x="390" y="24"/>
                  </a:lnTo>
                  <a:lnTo>
                    <a:pt x="408" y="24"/>
                  </a:lnTo>
                  <a:lnTo>
                    <a:pt x="408" y="30"/>
                  </a:lnTo>
                  <a:lnTo>
                    <a:pt x="408" y="36"/>
                  </a:lnTo>
                  <a:lnTo>
                    <a:pt x="414" y="36"/>
                  </a:lnTo>
                  <a:lnTo>
                    <a:pt x="420" y="36"/>
                  </a:lnTo>
                  <a:lnTo>
                    <a:pt x="420" y="42"/>
                  </a:lnTo>
                  <a:lnTo>
                    <a:pt x="420" y="48"/>
                  </a:lnTo>
                  <a:lnTo>
                    <a:pt x="426" y="48"/>
                  </a:lnTo>
                  <a:lnTo>
                    <a:pt x="426" y="54"/>
                  </a:lnTo>
                  <a:lnTo>
                    <a:pt x="426" y="48"/>
                  </a:lnTo>
                  <a:lnTo>
                    <a:pt x="432" y="48"/>
                  </a:lnTo>
                  <a:lnTo>
                    <a:pt x="432" y="60"/>
                  </a:lnTo>
                  <a:lnTo>
                    <a:pt x="432" y="54"/>
                  </a:lnTo>
                  <a:lnTo>
                    <a:pt x="438" y="54"/>
                  </a:lnTo>
                  <a:lnTo>
                    <a:pt x="444" y="54"/>
                  </a:lnTo>
                  <a:lnTo>
                    <a:pt x="444" y="60"/>
                  </a:lnTo>
                  <a:lnTo>
                    <a:pt x="450" y="60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0" y="60"/>
                  </a:lnTo>
                  <a:lnTo>
                    <a:pt x="486" y="54"/>
                  </a:lnTo>
                  <a:lnTo>
                    <a:pt x="486" y="60"/>
                  </a:lnTo>
                  <a:lnTo>
                    <a:pt x="492" y="60"/>
                  </a:lnTo>
                  <a:lnTo>
                    <a:pt x="504" y="60"/>
                  </a:lnTo>
                  <a:lnTo>
                    <a:pt x="510" y="60"/>
                  </a:lnTo>
                  <a:lnTo>
                    <a:pt x="516" y="60"/>
                  </a:lnTo>
                  <a:lnTo>
                    <a:pt x="522" y="60"/>
                  </a:lnTo>
                  <a:lnTo>
                    <a:pt x="528" y="48"/>
                  </a:lnTo>
                  <a:lnTo>
                    <a:pt x="528" y="54"/>
                  </a:lnTo>
                  <a:lnTo>
                    <a:pt x="528" y="78"/>
                  </a:lnTo>
                  <a:lnTo>
                    <a:pt x="534" y="78"/>
                  </a:lnTo>
                  <a:lnTo>
                    <a:pt x="540" y="78"/>
                  </a:lnTo>
                  <a:lnTo>
                    <a:pt x="546" y="90"/>
                  </a:lnTo>
                  <a:lnTo>
                    <a:pt x="552" y="90"/>
                  </a:lnTo>
                  <a:lnTo>
                    <a:pt x="558" y="90"/>
                  </a:lnTo>
                  <a:lnTo>
                    <a:pt x="558" y="102"/>
                  </a:lnTo>
                  <a:lnTo>
                    <a:pt x="564" y="102"/>
                  </a:lnTo>
                  <a:lnTo>
                    <a:pt x="570" y="102"/>
                  </a:lnTo>
                  <a:lnTo>
                    <a:pt x="588" y="102"/>
                  </a:lnTo>
                  <a:lnTo>
                    <a:pt x="594" y="96"/>
                  </a:lnTo>
                  <a:lnTo>
                    <a:pt x="594" y="90"/>
                  </a:lnTo>
                  <a:lnTo>
                    <a:pt x="600" y="90"/>
                  </a:lnTo>
                  <a:lnTo>
                    <a:pt x="606" y="90"/>
                  </a:lnTo>
                  <a:lnTo>
                    <a:pt x="606" y="84"/>
                  </a:lnTo>
                  <a:lnTo>
                    <a:pt x="612" y="78"/>
                  </a:lnTo>
                  <a:lnTo>
                    <a:pt x="612" y="84"/>
                  </a:lnTo>
                  <a:lnTo>
                    <a:pt x="612" y="78"/>
                  </a:lnTo>
                  <a:lnTo>
                    <a:pt x="612" y="84"/>
                  </a:lnTo>
                  <a:lnTo>
                    <a:pt x="618" y="84"/>
                  </a:lnTo>
                  <a:lnTo>
                    <a:pt x="624" y="84"/>
                  </a:lnTo>
                  <a:lnTo>
                    <a:pt x="630" y="84"/>
                  </a:lnTo>
                  <a:lnTo>
                    <a:pt x="636" y="84"/>
                  </a:lnTo>
                  <a:lnTo>
                    <a:pt x="642" y="84"/>
                  </a:lnTo>
                  <a:lnTo>
                    <a:pt x="648" y="84"/>
                  </a:lnTo>
                  <a:lnTo>
                    <a:pt x="654" y="90"/>
                  </a:lnTo>
                  <a:lnTo>
                    <a:pt x="660" y="90"/>
                  </a:lnTo>
                  <a:lnTo>
                    <a:pt x="672" y="96"/>
                  </a:lnTo>
                  <a:lnTo>
                    <a:pt x="672" y="102"/>
                  </a:lnTo>
                  <a:lnTo>
                    <a:pt x="678" y="102"/>
                  </a:lnTo>
                  <a:lnTo>
                    <a:pt x="672" y="102"/>
                  </a:lnTo>
                  <a:lnTo>
                    <a:pt x="678" y="102"/>
                  </a:lnTo>
                  <a:lnTo>
                    <a:pt x="678" y="108"/>
                  </a:lnTo>
                  <a:lnTo>
                    <a:pt x="678" y="114"/>
                  </a:lnTo>
                  <a:lnTo>
                    <a:pt x="672" y="114"/>
                  </a:lnTo>
                  <a:lnTo>
                    <a:pt x="678" y="114"/>
                  </a:lnTo>
                  <a:lnTo>
                    <a:pt x="672" y="114"/>
                  </a:lnTo>
                  <a:lnTo>
                    <a:pt x="678" y="114"/>
                  </a:lnTo>
                  <a:lnTo>
                    <a:pt x="672" y="114"/>
                  </a:lnTo>
                  <a:lnTo>
                    <a:pt x="678" y="114"/>
                  </a:lnTo>
                  <a:lnTo>
                    <a:pt x="678" y="120"/>
                  </a:lnTo>
                  <a:lnTo>
                    <a:pt x="684" y="120"/>
                  </a:lnTo>
                  <a:lnTo>
                    <a:pt x="684" y="126"/>
                  </a:lnTo>
                  <a:lnTo>
                    <a:pt x="690" y="120"/>
                  </a:lnTo>
                  <a:lnTo>
                    <a:pt x="690" y="126"/>
                  </a:lnTo>
                  <a:lnTo>
                    <a:pt x="696" y="132"/>
                  </a:lnTo>
                  <a:lnTo>
                    <a:pt x="702" y="126"/>
                  </a:lnTo>
                  <a:lnTo>
                    <a:pt x="714" y="120"/>
                  </a:lnTo>
                  <a:lnTo>
                    <a:pt x="714" y="126"/>
                  </a:lnTo>
                  <a:lnTo>
                    <a:pt x="720" y="126"/>
                  </a:lnTo>
                  <a:lnTo>
                    <a:pt x="726" y="132"/>
                  </a:lnTo>
                  <a:lnTo>
                    <a:pt x="726" y="138"/>
                  </a:lnTo>
                  <a:lnTo>
                    <a:pt x="726" y="132"/>
                  </a:lnTo>
                  <a:lnTo>
                    <a:pt x="732" y="138"/>
                  </a:lnTo>
                  <a:lnTo>
                    <a:pt x="738" y="132"/>
                  </a:lnTo>
                  <a:lnTo>
                    <a:pt x="738" y="138"/>
                  </a:lnTo>
                  <a:lnTo>
                    <a:pt x="738" y="132"/>
                  </a:lnTo>
                  <a:lnTo>
                    <a:pt x="756" y="144"/>
                  </a:lnTo>
                  <a:lnTo>
                    <a:pt x="768" y="126"/>
                  </a:lnTo>
                  <a:lnTo>
                    <a:pt x="774" y="120"/>
                  </a:lnTo>
                  <a:lnTo>
                    <a:pt x="786" y="120"/>
                  </a:lnTo>
                  <a:lnTo>
                    <a:pt x="858" y="120"/>
                  </a:lnTo>
                  <a:lnTo>
                    <a:pt x="858" y="168"/>
                  </a:lnTo>
                  <a:lnTo>
                    <a:pt x="858" y="174"/>
                  </a:lnTo>
                  <a:lnTo>
                    <a:pt x="858" y="186"/>
                  </a:lnTo>
                  <a:lnTo>
                    <a:pt x="858" y="192"/>
                  </a:lnTo>
                  <a:lnTo>
                    <a:pt x="870" y="186"/>
                  </a:lnTo>
                  <a:lnTo>
                    <a:pt x="876" y="186"/>
                  </a:lnTo>
                  <a:lnTo>
                    <a:pt x="882" y="192"/>
                  </a:lnTo>
                  <a:lnTo>
                    <a:pt x="888" y="198"/>
                  </a:lnTo>
                  <a:lnTo>
                    <a:pt x="876" y="216"/>
                  </a:lnTo>
                  <a:lnTo>
                    <a:pt x="876" y="222"/>
                  </a:lnTo>
                  <a:lnTo>
                    <a:pt x="870" y="228"/>
                  </a:lnTo>
                  <a:lnTo>
                    <a:pt x="876" y="228"/>
                  </a:lnTo>
                  <a:lnTo>
                    <a:pt x="882" y="228"/>
                  </a:lnTo>
                  <a:lnTo>
                    <a:pt x="912" y="228"/>
                  </a:lnTo>
                  <a:lnTo>
                    <a:pt x="924" y="222"/>
                  </a:lnTo>
                  <a:lnTo>
                    <a:pt x="936" y="228"/>
                  </a:lnTo>
                  <a:lnTo>
                    <a:pt x="948" y="228"/>
                  </a:lnTo>
                  <a:lnTo>
                    <a:pt x="948" y="222"/>
                  </a:lnTo>
                  <a:lnTo>
                    <a:pt x="954" y="222"/>
                  </a:lnTo>
                  <a:lnTo>
                    <a:pt x="960" y="216"/>
                  </a:lnTo>
                  <a:lnTo>
                    <a:pt x="960" y="222"/>
                  </a:lnTo>
                  <a:lnTo>
                    <a:pt x="966" y="228"/>
                  </a:lnTo>
                  <a:lnTo>
                    <a:pt x="972" y="222"/>
                  </a:lnTo>
                  <a:lnTo>
                    <a:pt x="972" y="228"/>
                  </a:lnTo>
                  <a:lnTo>
                    <a:pt x="972" y="234"/>
                  </a:lnTo>
                  <a:lnTo>
                    <a:pt x="978" y="240"/>
                  </a:lnTo>
                  <a:lnTo>
                    <a:pt x="984" y="240"/>
                  </a:lnTo>
                  <a:lnTo>
                    <a:pt x="990" y="228"/>
                  </a:lnTo>
                  <a:lnTo>
                    <a:pt x="984" y="228"/>
                  </a:lnTo>
                  <a:lnTo>
                    <a:pt x="984" y="216"/>
                  </a:lnTo>
                  <a:lnTo>
                    <a:pt x="984" y="210"/>
                  </a:lnTo>
                  <a:lnTo>
                    <a:pt x="996" y="216"/>
                  </a:lnTo>
                  <a:lnTo>
                    <a:pt x="996" y="210"/>
                  </a:lnTo>
                  <a:lnTo>
                    <a:pt x="1002" y="210"/>
                  </a:lnTo>
                  <a:lnTo>
                    <a:pt x="1014" y="216"/>
                  </a:lnTo>
                  <a:lnTo>
                    <a:pt x="1020" y="222"/>
                  </a:lnTo>
                  <a:lnTo>
                    <a:pt x="1026" y="228"/>
                  </a:lnTo>
                  <a:lnTo>
                    <a:pt x="1032" y="228"/>
                  </a:lnTo>
                  <a:lnTo>
                    <a:pt x="1038" y="222"/>
                  </a:lnTo>
                  <a:lnTo>
                    <a:pt x="1044" y="222"/>
                  </a:lnTo>
                  <a:lnTo>
                    <a:pt x="1056" y="222"/>
                  </a:lnTo>
                  <a:lnTo>
                    <a:pt x="1056" y="228"/>
                  </a:lnTo>
                  <a:lnTo>
                    <a:pt x="1062" y="228"/>
                  </a:lnTo>
                  <a:lnTo>
                    <a:pt x="1068" y="228"/>
                  </a:lnTo>
                  <a:lnTo>
                    <a:pt x="1068" y="234"/>
                  </a:lnTo>
                  <a:lnTo>
                    <a:pt x="1074" y="234"/>
                  </a:lnTo>
                  <a:lnTo>
                    <a:pt x="1068" y="252"/>
                  </a:lnTo>
                  <a:lnTo>
                    <a:pt x="1068" y="258"/>
                  </a:lnTo>
                  <a:lnTo>
                    <a:pt x="1062" y="264"/>
                  </a:lnTo>
                  <a:lnTo>
                    <a:pt x="1056" y="264"/>
                  </a:lnTo>
                  <a:lnTo>
                    <a:pt x="1056" y="270"/>
                  </a:lnTo>
                  <a:lnTo>
                    <a:pt x="1050" y="270"/>
                  </a:lnTo>
                  <a:lnTo>
                    <a:pt x="1050" y="276"/>
                  </a:lnTo>
                  <a:lnTo>
                    <a:pt x="1050" y="282"/>
                  </a:lnTo>
                  <a:lnTo>
                    <a:pt x="1050" y="288"/>
                  </a:lnTo>
                  <a:lnTo>
                    <a:pt x="1044" y="288"/>
                  </a:lnTo>
                  <a:lnTo>
                    <a:pt x="1050" y="288"/>
                  </a:lnTo>
                  <a:lnTo>
                    <a:pt x="1050" y="294"/>
                  </a:lnTo>
                  <a:close/>
                </a:path>
              </a:pathLst>
            </a:custGeom>
            <a:solidFill>
              <a:srgbClr val="C3D69B"/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gray">
            <a:xfrm>
              <a:off x="4256970" y="1555029"/>
              <a:ext cx="832677" cy="897085"/>
            </a:xfrm>
            <a:custGeom>
              <a:avLst/>
              <a:gdLst>
                <a:gd name="T0" fmla="*/ 312419 w 1014"/>
                <a:gd name="T1" fmla="*/ 35718 h 1092"/>
                <a:gd name="T2" fmla="*/ 310187 w 1014"/>
                <a:gd name="T3" fmla="*/ 60274 h 1092"/>
                <a:gd name="T4" fmla="*/ 292335 w 1014"/>
                <a:gd name="T5" fmla="*/ 82597 h 1092"/>
                <a:gd name="T6" fmla="*/ 296798 w 1014"/>
                <a:gd name="T7" fmla="*/ 107153 h 1092"/>
                <a:gd name="T8" fmla="*/ 310187 w 1014"/>
                <a:gd name="T9" fmla="*/ 136173 h 1092"/>
                <a:gd name="T10" fmla="*/ 330271 w 1014"/>
                <a:gd name="T11" fmla="*/ 147335 h 1092"/>
                <a:gd name="T12" fmla="*/ 343661 w 1014"/>
                <a:gd name="T13" fmla="*/ 162962 h 1092"/>
                <a:gd name="T14" fmla="*/ 354819 w 1014"/>
                <a:gd name="T15" fmla="*/ 180821 h 1092"/>
                <a:gd name="T16" fmla="*/ 368208 w 1014"/>
                <a:gd name="T17" fmla="*/ 207609 h 1092"/>
                <a:gd name="T18" fmla="*/ 361513 w 1014"/>
                <a:gd name="T19" fmla="*/ 216538 h 1092"/>
                <a:gd name="T20" fmla="*/ 361513 w 1014"/>
                <a:gd name="T21" fmla="*/ 250024 h 1092"/>
                <a:gd name="T22" fmla="*/ 357050 w 1014"/>
                <a:gd name="T23" fmla="*/ 276811 h 1092"/>
                <a:gd name="T24" fmla="*/ 343661 w 1014"/>
                <a:gd name="T25" fmla="*/ 296903 h 1092"/>
                <a:gd name="T26" fmla="*/ 334734 w 1014"/>
                <a:gd name="T27" fmla="*/ 323691 h 1092"/>
                <a:gd name="T28" fmla="*/ 319114 w 1014"/>
                <a:gd name="T29" fmla="*/ 310297 h 1092"/>
                <a:gd name="T30" fmla="*/ 283409 w 1014"/>
                <a:gd name="T31" fmla="*/ 312530 h 1092"/>
                <a:gd name="T32" fmla="*/ 265556 w 1014"/>
                <a:gd name="T33" fmla="*/ 319226 h 1092"/>
                <a:gd name="T34" fmla="*/ 261093 w 1014"/>
                <a:gd name="T35" fmla="*/ 328156 h 1092"/>
                <a:gd name="T36" fmla="*/ 252167 w 1014"/>
                <a:gd name="T37" fmla="*/ 348247 h 1092"/>
                <a:gd name="T38" fmla="*/ 234315 w 1014"/>
                <a:gd name="T39" fmla="*/ 361641 h 1092"/>
                <a:gd name="T40" fmla="*/ 236546 w 1014"/>
                <a:gd name="T41" fmla="*/ 375035 h 1092"/>
                <a:gd name="T42" fmla="*/ 234315 w 1014"/>
                <a:gd name="T43" fmla="*/ 386197 h 1092"/>
                <a:gd name="T44" fmla="*/ 220925 w 1014"/>
                <a:gd name="T45" fmla="*/ 399591 h 1092"/>
                <a:gd name="T46" fmla="*/ 200841 w 1014"/>
                <a:gd name="T47" fmla="*/ 386197 h 1092"/>
                <a:gd name="T48" fmla="*/ 165136 w 1014"/>
                <a:gd name="T49" fmla="*/ 383965 h 1092"/>
                <a:gd name="T50" fmla="*/ 151746 w 1014"/>
                <a:gd name="T51" fmla="*/ 366106 h 1092"/>
                <a:gd name="T52" fmla="*/ 131662 w 1014"/>
                <a:gd name="T53" fmla="*/ 346015 h 1092"/>
                <a:gd name="T54" fmla="*/ 107115 w 1014"/>
                <a:gd name="T55" fmla="*/ 339318 h 1092"/>
                <a:gd name="T56" fmla="*/ 75873 w 1014"/>
                <a:gd name="T57" fmla="*/ 321459 h 1092"/>
                <a:gd name="T58" fmla="*/ 71410 w 1014"/>
                <a:gd name="T59" fmla="*/ 310297 h 1092"/>
                <a:gd name="T60" fmla="*/ 64715 w 1014"/>
                <a:gd name="T61" fmla="*/ 292438 h 1092"/>
                <a:gd name="T62" fmla="*/ 64715 w 1014"/>
                <a:gd name="T63" fmla="*/ 274579 h 1092"/>
                <a:gd name="T64" fmla="*/ 73642 w 1014"/>
                <a:gd name="T65" fmla="*/ 265650 h 1092"/>
                <a:gd name="T66" fmla="*/ 51326 w 1014"/>
                <a:gd name="T67" fmla="*/ 236629 h 1092"/>
                <a:gd name="T68" fmla="*/ 44631 w 1014"/>
                <a:gd name="T69" fmla="*/ 218771 h 1092"/>
                <a:gd name="T70" fmla="*/ 40168 w 1014"/>
                <a:gd name="T71" fmla="*/ 203144 h 1092"/>
                <a:gd name="T72" fmla="*/ 24548 w 1014"/>
                <a:gd name="T73" fmla="*/ 187517 h 1092"/>
                <a:gd name="T74" fmla="*/ 11158 w 1014"/>
                <a:gd name="T75" fmla="*/ 165194 h 1092"/>
                <a:gd name="T76" fmla="*/ 11158 w 1014"/>
                <a:gd name="T77" fmla="*/ 147335 h 1092"/>
                <a:gd name="T78" fmla="*/ 6695 w 1014"/>
                <a:gd name="T79" fmla="*/ 129477 h 1092"/>
                <a:gd name="T80" fmla="*/ 4463 w 1014"/>
                <a:gd name="T81" fmla="*/ 113850 h 1092"/>
                <a:gd name="T82" fmla="*/ 4463 w 1014"/>
                <a:gd name="T83" fmla="*/ 100456 h 1092"/>
                <a:gd name="T84" fmla="*/ 2232 w 1014"/>
                <a:gd name="T85" fmla="*/ 87062 h 1092"/>
                <a:gd name="T86" fmla="*/ 17853 w 1014"/>
                <a:gd name="T87" fmla="*/ 75900 h 1092"/>
                <a:gd name="T88" fmla="*/ 33473 w 1014"/>
                <a:gd name="T89" fmla="*/ 80365 h 1092"/>
                <a:gd name="T90" fmla="*/ 42400 w 1014"/>
                <a:gd name="T91" fmla="*/ 87062 h 1092"/>
                <a:gd name="T92" fmla="*/ 58021 w 1014"/>
                <a:gd name="T93" fmla="*/ 95991 h 1092"/>
                <a:gd name="T94" fmla="*/ 73642 w 1014"/>
                <a:gd name="T95" fmla="*/ 80365 h 1092"/>
                <a:gd name="T96" fmla="*/ 100420 w 1014"/>
                <a:gd name="T97" fmla="*/ 62506 h 1092"/>
                <a:gd name="T98" fmla="*/ 104884 w 1014"/>
                <a:gd name="T99" fmla="*/ 37950 h 1092"/>
                <a:gd name="T100" fmla="*/ 116042 w 1014"/>
                <a:gd name="T101" fmla="*/ 22324 h 1092"/>
                <a:gd name="T102" fmla="*/ 153978 w 1014"/>
                <a:gd name="T103" fmla="*/ 17859 h 1092"/>
                <a:gd name="T104" fmla="*/ 176294 w 1014"/>
                <a:gd name="T105" fmla="*/ 20091 h 1092"/>
                <a:gd name="T106" fmla="*/ 203072 w 1014"/>
                <a:gd name="T107" fmla="*/ 17859 h 1092"/>
                <a:gd name="T108" fmla="*/ 225388 w 1014"/>
                <a:gd name="T109" fmla="*/ 4465 h 1092"/>
                <a:gd name="T110" fmla="*/ 243240 w 1014"/>
                <a:gd name="T111" fmla="*/ 2232 h 1092"/>
                <a:gd name="T112" fmla="*/ 261093 w 1014"/>
                <a:gd name="T113" fmla="*/ 6697 h 1092"/>
                <a:gd name="T114" fmla="*/ 285640 w 1014"/>
                <a:gd name="T115" fmla="*/ 11162 h 109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14"/>
                <a:gd name="T175" fmla="*/ 0 h 1092"/>
                <a:gd name="T176" fmla="*/ 1014 w 1014"/>
                <a:gd name="T177" fmla="*/ 1092 h 109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14" h="1092">
                  <a:moveTo>
                    <a:pt x="810" y="30"/>
                  </a:moveTo>
                  <a:lnTo>
                    <a:pt x="810" y="48"/>
                  </a:lnTo>
                  <a:lnTo>
                    <a:pt x="822" y="42"/>
                  </a:lnTo>
                  <a:lnTo>
                    <a:pt x="822" y="48"/>
                  </a:lnTo>
                  <a:lnTo>
                    <a:pt x="840" y="48"/>
                  </a:lnTo>
                  <a:lnTo>
                    <a:pt x="858" y="48"/>
                  </a:lnTo>
                  <a:lnTo>
                    <a:pt x="846" y="60"/>
                  </a:lnTo>
                  <a:lnTo>
                    <a:pt x="840" y="66"/>
                  </a:lnTo>
                  <a:lnTo>
                    <a:pt x="834" y="72"/>
                  </a:lnTo>
                  <a:lnTo>
                    <a:pt x="834" y="84"/>
                  </a:lnTo>
                  <a:lnTo>
                    <a:pt x="840" y="96"/>
                  </a:lnTo>
                  <a:lnTo>
                    <a:pt x="834" y="102"/>
                  </a:lnTo>
                  <a:lnTo>
                    <a:pt x="828" y="114"/>
                  </a:lnTo>
                  <a:lnTo>
                    <a:pt x="834" y="114"/>
                  </a:lnTo>
                  <a:lnTo>
                    <a:pt x="834" y="120"/>
                  </a:lnTo>
                  <a:lnTo>
                    <a:pt x="834" y="126"/>
                  </a:lnTo>
                  <a:lnTo>
                    <a:pt x="828" y="132"/>
                  </a:lnTo>
                  <a:lnTo>
                    <a:pt x="840" y="138"/>
                  </a:lnTo>
                  <a:lnTo>
                    <a:pt x="846" y="132"/>
                  </a:lnTo>
                  <a:lnTo>
                    <a:pt x="846" y="144"/>
                  </a:lnTo>
                  <a:lnTo>
                    <a:pt x="840" y="150"/>
                  </a:lnTo>
                  <a:lnTo>
                    <a:pt x="834" y="162"/>
                  </a:lnTo>
                  <a:lnTo>
                    <a:pt x="840" y="168"/>
                  </a:lnTo>
                  <a:lnTo>
                    <a:pt x="834" y="186"/>
                  </a:lnTo>
                  <a:lnTo>
                    <a:pt x="822" y="192"/>
                  </a:lnTo>
                  <a:lnTo>
                    <a:pt x="816" y="204"/>
                  </a:lnTo>
                  <a:lnTo>
                    <a:pt x="816" y="210"/>
                  </a:lnTo>
                  <a:lnTo>
                    <a:pt x="816" y="216"/>
                  </a:lnTo>
                  <a:lnTo>
                    <a:pt x="810" y="216"/>
                  </a:lnTo>
                  <a:lnTo>
                    <a:pt x="804" y="228"/>
                  </a:lnTo>
                  <a:lnTo>
                    <a:pt x="798" y="228"/>
                  </a:lnTo>
                  <a:lnTo>
                    <a:pt x="792" y="222"/>
                  </a:lnTo>
                  <a:lnTo>
                    <a:pt x="786" y="222"/>
                  </a:lnTo>
                  <a:lnTo>
                    <a:pt x="780" y="234"/>
                  </a:lnTo>
                  <a:lnTo>
                    <a:pt x="792" y="228"/>
                  </a:lnTo>
                  <a:lnTo>
                    <a:pt x="792" y="234"/>
                  </a:lnTo>
                  <a:lnTo>
                    <a:pt x="792" y="240"/>
                  </a:lnTo>
                  <a:lnTo>
                    <a:pt x="804" y="240"/>
                  </a:lnTo>
                  <a:lnTo>
                    <a:pt x="804" y="252"/>
                  </a:lnTo>
                  <a:lnTo>
                    <a:pt x="816" y="258"/>
                  </a:lnTo>
                  <a:lnTo>
                    <a:pt x="810" y="264"/>
                  </a:lnTo>
                  <a:lnTo>
                    <a:pt x="804" y="264"/>
                  </a:lnTo>
                  <a:lnTo>
                    <a:pt x="804" y="270"/>
                  </a:lnTo>
                  <a:lnTo>
                    <a:pt x="798" y="288"/>
                  </a:lnTo>
                  <a:lnTo>
                    <a:pt x="816" y="294"/>
                  </a:lnTo>
                  <a:lnTo>
                    <a:pt x="810" y="300"/>
                  </a:lnTo>
                  <a:lnTo>
                    <a:pt x="792" y="306"/>
                  </a:lnTo>
                  <a:lnTo>
                    <a:pt x="792" y="312"/>
                  </a:lnTo>
                  <a:lnTo>
                    <a:pt x="810" y="312"/>
                  </a:lnTo>
                  <a:lnTo>
                    <a:pt x="816" y="318"/>
                  </a:lnTo>
                  <a:lnTo>
                    <a:pt x="822" y="324"/>
                  </a:lnTo>
                  <a:lnTo>
                    <a:pt x="828" y="324"/>
                  </a:lnTo>
                  <a:lnTo>
                    <a:pt x="828" y="354"/>
                  </a:lnTo>
                  <a:lnTo>
                    <a:pt x="828" y="366"/>
                  </a:lnTo>
                  <a:lnTo>
                    <a:pt x="834" y="366"/>
                  </a:lnTo>
                  <a:lnTo>
                    <a:pt x="846" y="378"/>
                  </a:lnTo>
                  <a:lnTo>
                    <a:pt x="852" y="390"/>
                  </a:lnTo>
                  <a:lnTo>
                    <a:pt x="852" y="396"/>
                  </a:lnTo>
                  <a:lnTo>
                    <a:pt x="858" y="390"/>
                  </a:lnTo>
                  <a:lnTo>
                    <a:pt x="864" y="396"/>
                  </a:lnTo>
                  <a:lnTo>
                    <a:pt x="870" y="390"/>
                  </a:lnTo>
                  <a:lnTo>
                    <a:pt x="864" y="384"/>
                  </a:lnTo>
                  <a:lnTo>
                    <a:pt x="864" y="378"/>
                  </a:lnTo>
                  <a:lnTo>
                    <a:pt x="876" y="384"/>
                  </a:lnTo>
                  <a:lnTo>
                    <a:pt x="876" y="390"/>
                  </a:lnTo>
                  <a:lnTo>
                    <a:pt x="888" y="396"/>
                  </a:lnTo>
                  <a:lnTo>
                    <a:pt x="894" y="396"/>
                  </a:lnTo>
                  <a:lnTo>
                    <a:pt x="900" y="396"/>
                  </a:lnTo>
                  <a:lnTo>
                    <a:pt x="906" y="390"/>
                  </a:lnTo>
                  <a:lnTo>
                    <a:pt x="906" y="396"/>
                  </a:lnTo>
                  <a:lnTo>
                    <a:pt x="900" y="408"/>
                  </a:lnTo>
                  <a:lnTo>
                    <a:pt x="900" y="414"/>
                  </a:lnTo>
                  <a:lnTo>
                    <a:pt x="906" y="426"/>
                  </a:lnTo>
                  <a:lnTo>
                    <a:pt x="918" y="426"/>
                  </a:lnTo>
                  <a:lnTo>
                    <a:pt x="912" y="432"/>
                  </a:lnTo>
                  <a:lnTo>
                    <a:pt x="918" y="438"/>
                  </a:lnTo>
                  <a:lnTo>
                    <a:pt x="924" y="438"/>
                  </a:lnTo>
                  <a:lnTo>
                    <a:pt x="924" y="444"/>
                  </a:lnTo>
                  <a:lnTo>
                    <a:pt x="936" y="444"/>
                  </a:lnTo>
                  <a:lnTo>
                    <a:pt x="942" y="444"/>
                  </a:lnTo>
                  <a:lnTo>
                    <a:pt x="948" y="450"/>
                  </a:lnTo>
                  <a:lnTo>
                    <a:pt x="954" y="456"/>
                  </a:lnTo>
                  <a:lnTo>
                    <a:pt x="948" y="462"/>
                  </a:lnTo>
                  <a:lnTo>
                    <a:pt x="948" y="468"/>
                  </a:lnTo>
                  <a:lnTo>
                    <a:pt x="954" y="468"/>
                  </a:lnTo>
                  <a:lnTo>
                    <a:pt x="954" y="474"/>
                  </a:lnTo>
                  <a:lnTo>
                    <a:pt x="954" y="480"/>
                  </a:lnTo>
                  <a:lnTo>
                    <a:pt x="954" y="486"/>
                  </a:lnTo>
                  <a:lnTo>
                    <a:pt x="954" y="492"/>
                  </a:lnTo>
                  <a:lnTo>
                    <a:pt x="966" y="486"/>
                  </a:lnTo>
                  <a:lnTo>
                    <a:pt x="972" y="486"/>
                  </a:lnTo>
                  <a:lnTo>
                    <a:pt x="984" y="498"/>
                  </a:lnTo>
                  <a:lnTo>
                    <a:pt x="990" y="510"/>
                  </a:lnTo>
                  <a:lnTo>
                    <a:pt x="1002" y="522"/>
                  </a:lnTo>
                  <a:lnTo>
                    <a:pt x="1008" y="522"/>
                  </a:lnTo>
                  <a:lnTo>
                    <a:pt x="1008" y="534"/>
                  </a:lnTo>
                  <a:lnTo>
                    <a:pt x="1002" y="540"/>
                  </a:lnTo>
                  <a:lnTo>
                    <a:pt x="990" y="552"/>
                  </a:lnTo>
                  <a:lnTo>
                    <a:pt x="990" y="558"/>
                  </a:lnTo>
                  <a:lnTo>
                    <a:pt x="978" y="558"/>
                  </a:lnTo>
                  <a:lnTo>
                    <a:pt x="978" y="546"/>
                  </a:lnTo>
                  <a:lnTo>
                    <a:pt x="972" y="546"/>
                  </a:lnTo>
                  <a:lnTo>
                    <a:pt x="966" y="546"/>
                  </a:lnTo>
                  <a:lnTo>
                    <a:pt x="972" y="558"/>
                  </a:lnTo>
                  <a:lnTo>
                    <a:pt x="954" y="558"/>
                  </a:lnTo>
                  <a:lnTo>
                    <a:pt x="948" y="564"/>
                  </a:lnTo>
                  <a:lnTo>
                    <a:pt x="954" y="576"/>
                  </a:lnTo>
                  <a:lnTo>
                    <a:pt x="948" y="582"/>
                  </a:lnTo>
                  <a:lnTo>
                    <a:pt x="954" y="588"/>
                  </a:lnTo>
                  <a:lnTo>
                    <a:pt x="972" y="582"/>
                  </a:lnTo>
                  <a:lnTo>
                    <a:pt x="978" y="582"/>
                  </a:lnTo>
                  <a:lnTo>
                    <a:pt x="1014" y="606"/>
                  </a:lnTo>
                  <a:lnTo>
                    <a:pt x="1014" y="630"/>
                  </a:lnTo>
                  <a:lnTo>
                    <a:pt x="1014" y="636"/>
                  </a:lnTo>
                  <a:lnTo>
                    <a:pt x="1008" y="636"/>
                  </a:lnTo>
                  <a:lnTo>
                    <a:pt x="1008" y="654"/>
                  </a:lnTo>
                  <a:lnTo>
                    <a:pt x="990" y="654"/>
                  </a:lnTo>
                  <a:lnTo>
                    <a:pt x="984" y="660"/>
                  </a:lnTo>
                  <a:lnTo>
                    <a:pt x="972" y="660"/>
                  </a:lnTo>
                  <a:lnTo>
                    <a:pt x="966" y="666"/>
                  </a:lnTo>
                  <a:lnTo>
                    <a:pt x="972" y="672"/>
                  </a:lnTo>
                  <a:lnTo>
                    <a:pt x="978" y="678"/>
                  </a:lnTo>
                  <a:lnTo>
                    <a:pt x="972" y="702"/>
                  </a:lnTo>
                  <a:lnTo>
                    <a:pt x="972" y="720"/>
                  </a:lnTo>
                  <a:lnTo>
                    <a:pt x="984" y="726"/>
                  </a:lnTo>
                  <a:lnTo>
                    <a:pt x="990" y="738"/>
                  </a:lnTo>
                  <a:lnTo>
                    <a:pt x="990" y="744"/>
                  </a:lnTo>
                  <a:lnTo>
                    <a:pt x="984" y="750"/>
                  </a:lnTo>
                  <a:lnTo>
                    <a:pt x="978" y="750"/>
                  </a:lnTo>
                  <a:lnTo>
                    <a:pt x="972" y="744"/>
                  </a:lnTo>
                  <a:lnTo>
                    <a:pt x="966" y="744"/>
                  </a:lnTo>
                  <a:lnTo>
                    <a:pt x="960" y="744"/>
                  </a:lnTo>
                  <a:lnTo>
                    <a:pt x="954" y="744"/>
                  </a:lnTo>
                  <a:lnTo>
                    <a:pt x="948" y="744"/>
                  </a:lnTo>
                  <a:lnTo>
                    <a:pt x="942" y="738"/>
                  </a:lnTo>
                  <a:lnTo>
                    <a:pt x="942" y="744"/>
                  </a:lnTo>
                  <a:lnTo>
                    <a:pt x="936" y="744"/>
                  </a:lnTo>
                  <a:lnTo>
                    <a:pt x="936" y="756"/>
                  </a:lnTo>
                  <a:lnTo>
                    <a:pt x="930" y="768"/>
                  </a:lnTo>
                  <a:lnTo>
                    <a:pt x="930" y="780"/>
                  </a:lnTo>
                  <a:lnTo>
                    <a:pt x="930" y="786"/>
                  </a:lnTo>
                  <a:lnTo>
                    <a:pt x="924" y="792"/>
                  </a:lnTo>
                  <a:lnTo>
                    <a:pt x="924" y="798"/>
                  </a:lnTo>
                  <a:lnTo>
                    <a:pt x="924" y="804"/>
                  </a:lnTo>
                  <a:lnTo>
                    <a:pt x="924" y="810"/>
                  </a:lnTo>
                  <a:lnTo>
                    <a:pt x="924" y="822"/>
                  </a:lnTo>
                  <a:lnTo>
                    <a:pt x="918" y="834"/>
                  </a:lnTo>
                  <a:lnTo>
                    <a:pt x="912" y="852"/>
                  </a:lnTo>
                  <a:lnTo>
                    <a:pt x="912" y="858"/>
                  </a:lnTo>
                  <a:lnTo>
                    <a:pt x="912" y="864"/>
                  </a:lnTo>
                  <a:lnTo>
                    <a:pt x="912" y="870"/>
                  </a:lnTo>
                  <a:lnTo>
                    <a:pt x="912" y="876"/>
                  </a:lnTo>
                  <a:lnTo>
                    <a:pt x="906" y="882"/>
                  </a:lnTo>
                  <a:lnTo>
                    <a:pt x="900" y="870"/>
                  </a:lnTo>
                  <a:lnTo>
                    <a:pt x="900" y="864"/>
                  </a:lnTo>
                  <a:lnTo>
                    <a:pt x="888" y="858"/>
                  </a:lnTo>
                  <a:lnTo>
                    <a:pt x="888" y="852"/>
                  </a:lnTo>
                  <a:lnTo>
                    <a:pt x="882" y="852"/>
                  </a:lnTo>
                  <a:lnTo>
                    <a:pt x="882" y="846"/>
                  </a:lnTo>
                  <a:lnTo>
                    <a:pt x="870" y="852"/>
                  </a:lnTo>
                  <a:lnTo>
                    <a:pt x="858" y="852"/>
                  </a:lnTo>
                  <a:lnTo>
                    <a:pt x="858" y="846"/>
                  </a:lnTo>
                  <a:lnTo>
                    <a:pt x="864" y="846"/>
                  </a:lnTo>
                  <a:lnTo>
                    <a:pt x="858" y="840"/>
                  </a:lnTo>
                  <a:lnTo>
                    <a:pt x="858" y="834"/>
                  </a:lnTo>
                  <a:lnTo>
                    <a:pt x="852" y="828"/>
                  </a:lnTo>
                  <a:lnTo>
                    <a:pt x="852" y="816"/>
                  </a:lnTo>
                  <a:lnTo>
                    <a:pt x="840" y="816"/>
                  </a:lnTo>
                  <a:lnTo>
                    <a:pt x="822" y="822"/>
                  </a:lnTo>
                  <a:lnTo>
                    <a:pt x="816" y="816"/>
                  </a:lnTo>
                  <a:lnTo>
                    <a:pt x="810" y="834"/>
                  </a:lnTo>
                  <a:lnTo>
                    <a:pt x="804" y="828"/>
                  </a:lnTo>
                  <a:lnTo>
                    <a:pt x="792" y="834"/>
                  </a:lnTo>
                  <a:lnTo>
                    <a:pt x="780" y="840"/>
                  </a:lnTo>
                  <a:lnTo>
                    <a:pt x="762" y="846"/>
                  </a:lnTo>
                  <a:lnTo>
                    <a:pt x="762" y="840"/>
                  </a:lnTo>
                  <a:lnTo>
                    <a:pt x="756" y="846"/>
                  </a:lnTo>
                  <a:lnTo>
                    <a:pt x="750" y="846"/>
                  </a:lnTo>
                  <a:lnTo>
                    <a:pt x="750" y="852"/>
                  </a:lnTo>
                  <a:lnTo>
                    <a:pt x="744" y="852"/>
                  </a:lnTo>
                  <a:lnTo>
                    <a:pt x="732" y="852"/>
                  </a:lnTo>
                  <a:lnTo>
                    <a:pt x="726" y="840"/>
                  </a:lnTo>
                  <a:lnTo>
                    <a:pt x="726" y="846"/>
                  </a:lnTo>
                  <a:lnTo>
                    <a:pt x="726" y="852"/>
                  </a:lnTo>
                  <a:lnTo>
                    <a:pt x="720" y="858"/>
                  </a:lnTo>
                  <a:lnTo>
                    <a:pt x="720" y="852"/>
                  </a:lnTo>
                  <a:lnTo>
                    <a:pt x="714" y="858"/>
                  </a:lnTo>
                  <a:lnTo>
                    <a:pt x="714" y="864"/>
                  </a:lnTo>
                  <a:lnTo>
                    <a:pt x="714" y="870"/>
                  </a:lnTo>
                  <a:lnTo>
                    <a:pt x="720" y="864"/>
                  </a:lnTo>
                  <a:lnTo>
                    <a:pt x="720" y="870"/>
                  </a:lnTo>
                  <a:lnTo>
                    <a:pt x="726" y="870"/>
                  </a:lnTo>
                  <a:lnTo>
                    <a:pt x="732" y="882"/>
                  </a:lnTo>
                  <a:lnTo>
                    <a:pt x="726" y="882"/>
                  </a:lnTo>
                  <a:lnTo>
                    <a:pt x="726" y="888"/>
                  </a:lnTo>
                  <a:lnTo>
                    <a:pt x="720" y="888"/>
                  </a:lnTo>
                  <a:lnTo>
                    <a:pt x="708" y="888"/>
                  </a:lnTo>
                  <a:lnTo>
                    <a:pt x="702" y="882"/>
                  </a:lnTo>
                  <a:lnTo>
                    <a:pt x="696" y="876"/>
                  </a:lnTo>
                  <a:lnTo>
                    <a:pt x="690" y="876"/>
                  </a:lnTo>
                  <a:lnTo>
                    <a:pt x="684" y="876"/>
                  </a:lnTo>
                  <a:lnTo>
                    <a:pt x="684" y="882"/>
                  </a:lnTo>
                  <a:lnTo>
                    <a:pt x="684" y="894"/>
                  </a:lnTo>
                  <a:lnTo>
                    <a:pt x="690" y="894"/>
                  </a:lnTo>
                  <a:lnTo>
                    <a:pt x="690" y="912"/>
                  </a:lnTo>
                  <a:lnTo>
                    <a:pt x="696" y="912"/>
                  </a:lnTo>
                  <a:lnTo>
                    <a:pt x="696" y="918"/>
                  </a:lnTo>
                  <a:lnTo>
                    <a:pt x="690" y="930"/>
                  </a:lnTo>
                  <a:lnTo>
                    <a:pt x="678" y="936"/>
                  </a:lnTo>
                  <a:lnTo>
                    <a:pt x="672" y="936"/>
                  </a:lnTo>
                  <a:lnTo>
                    <a:pt x="666" y="936"/>
                  </a:lnTo>
                  <a:lnTo>
                    <a:pt x="654" y="936"/>
                  </a:lnTo>
                  <a:lnTo>
                    <a:pt x="648" y="930"/>
                  </a:lnTo>
                  <a:lnTo>
                    <a:pt x="636" y="924"/>
                  </a:lnTo>
                  <a:lnTo>
                    <a:pt x="624" y="930"/>
                  </a:lnTo>
                  <a:lnTo>
                    <a:pt x="618" y="930"/>
                  </a:lnTo>
                  <a:lnTo>
                    <a:pt x="618" y="936"/>
                  </a:lnTo>
                  <a:lnTo>
                    <a:pt x="630" y="948"/>
                  </a:lnTo>
                  <a:lnTo>
                    <a:pt x="630" y="966"/>
                  </a:lnTo>
                  <a:lnTo>
                    <a:pt x="630" y="972"/>
                  </a:lnTo>
                  <a:lnTo>
                    <a:pt x="630" y="978"/>
                  </a:lnTo>
                  <a:lnTo>
                    <a:pt x="624" y="978"/>
                  </a:lnTo>
                  <a:lnTo>
                    <a:pt x="612" y="972"/>
                  </a:lnTo>
                  <a:lnTo>
                    <a:pt x="606" y="978"/>
                  </a:lnTo>
                  <a:lnTo>
                    <a:pt x="618" y="984"/>
                  </a:lnTo>
                  <a:lnTo>
                    <a:pt x="624" y="984"/>
                  </a:lnTo>
                  <a:lnTo>
                    <a:pt x="624" y="990"/>
                  </a:lnTo>
                  <a:lnTo>
                    <a:pt x="624" y="996"/>
                  </a:lnTo>
                  <a:lnTo>
                    <a:pt x="624" y="1002"/>
                  </a:lnTo>
                  <a:lnTo>
                    <a:pt x="630" y="1002"/>
                  </a:lnTo>
                  <a:lnTo>
                    <a:pt x="636" y="1008"/>
                  </a:lnTo>
                  <a:lnTo>
                    <a:pt x="636" y="1014"/>
                  </a:lnTo>
                  <a:lnTo>
                    <a:pt x="642" y="1020"/>
                  </a:lnTo>
                  <a:lnTo>
                    <a:pt x="648" y="1020"/>
                  </a:lnTo>
                  <a:lnTo>
                    <a:pt x="654" y="1026"/>
                  </a:lnTo>
                  <a:lnTo>
                    <a:pt x="654" y="1032"/>
                  </a:lnTo>
                  <a:lnTo>
                    <a:pt x="654" y="1038"/>
                  </a:lnTo>
                  <a:lnTo>
                    <a:pt x="648" y="1044"/>
                  </a:lnTo>
                  <a:lnTo>
                    <a:pt x="642" y="1044"/>
                  </a:lnTo>
                  <a:lnTo>
                    <a:pt x="642" y="1038"/>
                  </a:lnTo>
                  <a:lnTo>
                    <a:pt x="636" y="1032"/>
                  </a:lnTo>
                  <a:lnTo>
                    <a:pt x="630" y="1038"/>
                  </a:lnTo>
                  <a:lnTo>
                    <a:pt x="636" y="1044"/>
                  </a:lnTo>
                  <a:lnTo>
                    <a:pt x="630" y="1050"/>
                  </a:lnTo>
                  <a:lnTo>
                    <a:pt x="630" y="1056"/>
                  </a:lnTo>
                  <a:lnTo>
                    <a:pt x="636" y="1068"/>
                  </a:lnTo>
                  <a:lnTo>
                    <a:pt x="618" y="1074"/>
                  </a:lnTo>
                  <a:lnTo>
                    <a:pt x="612" y="1080"/>
                  </a:lnTo>
                  <a:lnTo>
                    <a:pt x="612" y="1086"/>
                  </a:lnTo>
                  <a:lnTo>
                    <a:pt x="612" y="1092"/>
                  </a:lnTo>
                  <a:lnTo>
                    <a:pt x="594" y="1080"/>
                  </a:lnTo>
                  <a:lnTo>
                    <a:pt x="588" y="1080"/>
                  </a:lnTo>
                  <a:lnTo>
                    <a:pt x="594" y="1074"/>
                  </a:lnTo>
                  <a:lnTo>
                    <a:pt x="588" y="1074"/>
                  </a:lnTo>
                  <a:lnTo>
                    <a:pt x="594" y="1068"/>
                  </a:lnTo>
                  <a:lnTo>
                    <a:pt x="594" y="1062"/>
                  </a:lnTo>
                  <a:lnTo>
                    <a:pt x="594" y="1056"/>
                  </a:lnTo>
                  <a:lnTo>
                    <a:pt x="582" y="1062"/>
                  </a:lnTo>
                  <a:lnTo>
                    <a:pt x="570" y="1062"/>
                  </a:lnTo>
                  <a:lnTo>
                    <a:pt x="570" y="1056"/>
                  </a:lnTo>
                  <a:lnTo>
                    <a:pt x="570" y="1050"/>
                  </a:lnTo>
                  <a:lnTo>
                    <a:pt x="558" y="1044"/>
                  </a:lnTo>
                  <a:lnTo>
                    <a:pt x="552" y="1032"/>
                  </a:lnTo>
                  <a:lnTo>
                    <a:pt x="540" y="1038"/>
                  </a:lnTo>
                  <a:lnTo>
                    <a:pt x="540" y="1050"/>
                  </a:lnTo>
                  <a:lnTo>
                    <a:pt x="540" y="1056"/>
                  </a:lnTo>
                  <a:lnTo>
                    <a:pt x="528" y="1056"/>
                  </a:lnTo>
                  <a:lnTo>
                    <a:pt x="510" y="1056"/>
                  </a:lnTo>
                  <a:lnTo>
                    <a:pt x="498" y="1056"/>
                  </a:lnTo>
                  <a:lnTo>
                    <a:pt x="486" y="1062"/>
                  </a:lnTo>
                  <a:lnTo>
                    <a:pt x="456" y="1056"/>
                  </a:lnTo>
                  <a:lnTo>
                    <a:pt x="456" y="1050"/>
                  </a:lnTo>
                  <a:lnTo>
                    <a:pt x="456" y="1044"/>
                  </a:lnTo>
                  <a:lnTo>
                    <a:pt x="456" y="1038"/>
                  </a:lnTo>
                  <a:lnTo>
                    <a:pt x="444" y="1032"/>
                  </a:lnTo>
                  <a:lnTo>
                    <a:pt x="432" y="1026"/>
                  </a:lnTo>
                  <a:lnTo>
                    <a:pt x="426" y="1026"/>
                  </a:lnTo>
                  <a:lnTo>
                    <a:pt x="426" y="1020"/>
                  </a:lnTo>
                  <a:lnTo>
                    <a:pt x="414" y="1020"/>
                  </a:lnTo>
                  <a:lnTo>
                    <a:pt x="408" y="1014"/>
                  </a:lnTo>
                  <a:lnTo>
                    <a:pt x="402" y="1008"/>
                  </a:lnTo>
                  <a:lnTo>
                    <a:pt x="402" y="1002"/>
                  </a:lnTo>
                  <a:lnTo>
                    <a:pt x="402" y="996"/>
                  </a:lnTo>
                  <a:lnTo>
                    <a:pt x="402" y="990"/>
                  </a:lnTo>
                  <a:lnTo>
                    <a:pt x="396" y="990"/>
                  </a:lnTo>
                  <a:lnTo>
                    <a:pt x="408" y="984"/>
                  </a:lnTo>
                  <a:lnTo>
                    <a:pt x="402" y="972"/>
                  </a:lnTo>
                  <a:lnTo>
                    <a:pt x="402" y="966"/>
                  </a:lnTo>
                  <a:lnTo>
                    <a:pt x="396" y="954"/>
                  </a:lnTo>
                  <a:lnTo>
                    <a:pt x="390" y="960"/>
                  </a:lnTo>
                  <a:lnTo>
                    <a:pt x="384" y="954"/>
                  </a:lnTo>
                  <a:lnTo>
                    <a:pt x="390" y="948"/>
                  </a:lnTo>
                  <a:lnTo>
                    <a:pt x="384" y="936"/>
                  </a:lnTo>
                  <a:lnTo>
                    <a:pt x="378" y="930"/>
                  </a:lnTo>
                  <a:lnTo>
                    <a:pt x="372" y="930"/>
                  </a:lnTo>
                  <a:lnTo>
                    <a:pt x="366" y="924"/>
                  </a:lnTo>
                  <a:lnTo>
                    <a:pt x="354" y="930"/>
                  </a:lnTo>
                  <a:lnTo>
                    <a:pt x="342" y="930"/>
                  </a:lnTo>
                  <a:lnTo>
                    <a:pt x="330" y="924"/>
                  </a:lnTo>
                  <a:lnTo>
                    <a:pt x="330" y="912"/>
                  </a:lnTo>
                  <a:lnTo>
                    <a:pt x="330" y="900"/>
                  </a:lnTo>
                  <a:lnTo>
                    <a:pt x="318" y="888"/>
                  </a:lnTo>
                  <a:lnTo>
                    <a:pt x="312" y="894"/>
                  </a:lnTo>
                  <a:lnTo>
                    <a:pt x="306" y="894"/>
                  </a:lnTo>
                  <a:lnTo>
                    <a:pt x="300" y="894"/>
                  </a:lnTo>
                  <a:lnTo>
                    <a:pt x="294" y="894"/>
                  </a:lnTo>
                  <a:lnTo>
                    <a:pt x="294" y="906"/>
                  </a:lnTo>
                  <a:lnTo>
                    <a:pt x="288" y="912"/>
                  </a:lnTo>
                  <a:lnTo>
                    <a:pt x="270" y="912"/>
                  </a:lnTo>
                  <a:lnTo>
                    <a:pt x="264" y="906"/>
                  </a:lnTo>
                  <a:lnTo>
                    <a:pt x="252" y="894"/>
                  </a:lnTo>
                  <a:lnTo>
                    <a:pt x="246" y="888"/>
                  </a:lnTo>
                  <a:lnTo>
                    <a:pt x="240" y="882"/>
                  </a:lnTo>
                  <a:lnTo>
                    <a:pt x="234" y="876"/>
                  </a:lnTo>
                  <a:lnTo>
                    <a:pt x="228" y="864"/>
                  </a:lnTo>
                  <a:lnTo>
                    <a:pt x="222" y="864"/>
                  </a:lnTo>
                  <a:lnTo>
                    <a:pt x="216" y="864"/>
                  </a:lnTo>
                  <a:lnTo>
                    <a:pt x="210" y="864"/>
                  </a:lnTo>
                  <a:lnTo>
                    <a:pt x="204" y="864"/>
                  </a:lnTo>
                  <a:lnTo>
                    <a:pt x="204" y="870"/>
                  </a:lnTo>
                  <a:lnTo>
                    <a:pt x="204" y="864"/>
                  </a:lnTo>
                  <a:lnTo>
                    <a:pt x="198" y="870"/>
                  </a:lnTo>
                  <a:lnTo>
                    <a:pt x="198" y="864"/>
                  </a:lnTo>
                  <a:lnTo>
                    <a:pt x="204" y="858"/>
                  </a:lnTo>
                  <a:lnTo>
                    <a:pt x="204" y="852"/>
                  </a:lnTo>
                  <a:lnTo>
                    <a:pt x="198" y="852"/>
                  </a:lnTo>
                  <a:lnTo>
                    <a:pt x="198" y="846"/>
                  </a:lnTo>
                  <a:lnTo>
                    <a:pt x="192" y="846"/>
                  </a:lnTo>
                  <a:lnTo>
                    <a:pt x="192" y="840"/>
                  </a:lnTo>
                  <a:lnTo>
                    <a:pt x="192" y="834"/>
                  </a:lnTo>
                  <a:lnTo>
                    <a:pt x="192" y="828"/>
                  </a:lnTo>
                  <a:lnTo>
                    <a:pt x="192" y="822"/>
                  </a:lnTo>
                  <a:lnTo>
                    <a:pt x="192" y="816"/>
                  </a:lnTo>
                  <a:lnTo>
                    <a:pt x="180" y="816"/>
                  </a:lnTo>
                  <a:lnTo>
                    <a:pt x="174" y="816"/>
                  </a:lnTo>
                  <a:lnTo>
                    <a:pt x="174" y="810"/>
                  </a:lnTo>
                  <a:lnTo>
                    <a:pt x="174" y="804"/>
                  </a:lnTo>
                  <a:lnTo>
                    <a:pt x="168" y="804"/>
                  </a:lnTo>
                  <a:lnTo>
                    <a:pt x="174" y="798"/>
                  </a:lnTo>
                  <a:lnTo>
                    <a:pt x="174" y="792"/>
                  </a:lnTo>
                  <a:lnTo>
                    <a:pt x="174" y="786"/>
                  </a:lnTo>
                  <a:lnTo>
                    <a:pt x="168" y="780"/>
                  </a:lnTo>
                  <a:lnTo>
                    <a:pt x="162" y="780"/>
                  </a:lnTo>
                  <a:lnTo>
                    <a:pt x="156" y="780"/>
                  </a:lnTo>
                  <a:lnTo>
                    <a:pt x="150" y="774"/>
                  </a:lnTo>
                  <a:lnTo>
                    <a:pt x="150" y="768"/>
                  </a:lnTo>
                  <a:lnTo>
                    <a:pt x="150" y="762"/>
                  </a:lnTo>
                  <a:lnTo>
                    <a:pt x="150" y="756"/>
                  </a:lnTo>
                  <a:lnTo>
                    <a:pt x="156" y="750"/>
                  </a:lnTo>
                  <a:lnTo>
                    <a:pt x="156" y="744"/>
                  </a:lnTo>
                  <a:lnTo>
                    <a:pt x="162" y="744"/>
                  </a:lnTo>
                  <a:lnTo>
                    <a:pt x="174" y="738"/>
                  </a:lnTo>
                  <a:lnTo>
                    <a:pt x="180" y="744"/>
                  </a:lnTo>
                  <a:lnTo>
                    <a:pt x="204" y="744"/>
                  </a:lnTo>
                  <a:lnTo>
                    <a:pt x="210" y="738"/>
                  </a:lnTo>
                  <a:lnTo>
                    <a:pt x="216" y="726"/>
                  </a:lnTo>
                  <a:lnTo>
                    <a:pt x="222" y="726"/>
                  </a:lnTo>
                  <a:lnTo>
                    <a:pt x="222" y="720"/>
                  </a:lnTo>
                  <a:lnTo>
                    <a:pt x="216" y="720"/>
                  </a:lnTo>
                  <a:lnTo>
                    <a:pt x="210" y="720"/>
                  </a:lnTo>
                  <a:lnTo>
                    <a:pt x="204" y="720"/>
                  </a:lnTo>
                  <a:lnTo>
                    <a:pt x="204" y="714"/>
                  </a:lnTo>
                  <a:lnTo>
                    <a:pt x="198" y="714"/>
                  </a:lnTo>
                  <a:lnTo>
                    <a:pt x="192" y="708"/>
                  </a:lnTo>
                  <a:lnTo>
                    <a:pt x="186" y="708"/>
                  </a:lnTo>
                  <a:lnTo>
                    <a:pt x="180" y="708"/>
                  </a:lnTo>
                  <a:lnTo>
                    <a:pt x="180" y="702"/>
                  </a:lnTo>
                  <a:lnTo>
                    <a:pt x="180" y="696"/>
                  </a:lnTo>
                  <a:lnTo>
                    <a:pt x="162" y="684"/>
                  </a:lnTo>
                  <a:lnTo>
                    <a:pt x="156" y="672"/>
                  </a:lnTo>
                  <a:lnTo>
                    <a:pt x="150" y="666"/>
                  </a:lnTo>
                  <a:lnTo>
                    <a:pt x="150" y="654"/>
                  </a:lnTo>
                  <a:lnTo>
                    <a:pt x="144" y="648"/>
                  </a:lnTo>
                  <a:lnTo>
                    <a:pt x="138" y="636"/>
                  </a:lnTo>
                  <a:lnTo>
                    <a:pt x="132" y="636"/>
                  </a:lnTo>
                  <a:lnTo>
                    <a:pt x="126" y="630"/>
                  </a:lnTo>
                  <a:lnTo>
                    <a:pt x="132" y="624"/>
                  </a:lnTo>
                  <a:lnTo>
                    <a:pt x="126" y="618"/>
                  </a:lnTo>
                  <a:lnTo>
                    <a:pt x="132" y="612"/>
                  </a:lnTo>
                  <a:lnTo>
                    <a:pt x="126" y="612"/>
                  </a:lnTo>
                  <a:lnTo>
                    <a:pt x="126" y="606"/>
                  </a:lnTo>
                  <a:lnTo>
                    <a:pt x="126" y="600"/>
                  </a:lnTo>
                  <a:lnTo>
                    <a:pt x="126" y="594"/>
                  </a:lnTo>
                  <a:lnTo>
                    <a:pt x="126" y="588"/>
                  </a:lnTo>
                  <a:lnTo>
                    <a:pt x="120" y="588"/>
                  </a:lnTo>
                  <a:lnTo>
                    <a:pt x="114" y="582"/>
                  </a:lnTo>
                  <a:lnTo>
                    <a:pt x="108" y="588"/>
                  </a:lnTo>
                  <a:lnTo>
                    <a:pt x="108" y="576"/>
                  </a:lnTo>
                  <a:lnTo>
                    <a:pt x="108" y="570"/>
                  </a:lnTo>
                  <a:lnTo>
                    <a:pt x="102" y="570"/>
                  </a:lnTo>
                  <a:lnTo>
                    <a:pt x="102" y="564"/>
                  </a:lnTo>
                  <a:lnTo>
                    <a:pt x="102" y="552"/>
                  </a:lnTo>
                  <a:lnTo>
                    <a:pt x="102" y="546"/>
                  </a:lnTo>
                  <a:lnTo>
                    <a:pt x="102" y="552"/>
                  </a:lnTo>
                  <a:lnTo>
                    <a:pt x="108" y="552"/>
                  </a:lnTo>
                  <a:lnTo>
                    <a:pt x="108" y="546"/>
                  </a:lnTo>
                  <a:lnTo>
                    <a:pt x="108" y="540"/>
                  </a:lnTo>
                  <a:lnTo>
                    <a:pt x="108" y="534"/>
                  </a:lnTo>
                  <a:lnTo>
                    <a:pt x="102" y="534"/>
                  </a:lnTo>
                  <a:lnTo>
                    <a:pt x="96" y="528"/>
                  </a:lnTo>
                  <a:lnTo>
                    <a:pt x="90" y="528"/>
                  </a:lnTo>
                  <a:lnTo>
                    <a:pt x="84" y="522"/>
                  </a:lnTo>
                  <a:lnTo>
                    <a:pt x="84" y="516"/>
                  </a:lnTo>
                  <a:lnTo>
                    <a:pt x="78" y="510"/>
                  </a:lnTo>
                  <a:lnTo>
                    <a:pt x="72" y="510"/>
                  </a:lnTo>
                  <a:lnTo>
                    <a:pt x="72" y="504"/>
                  </a:lnTo>
                  <a:lnTo>
                    <a:pt x="66" y="504"/>
                  </a:lnTo>
                  <a:lnTo>
                    <a:pt x="60" y="498"/>
                  </a:lnTo>
                  <a:lnTo>
                    <a:pt x="54" y="498"/>
                  </a:lnTo>
                  <a:lnTo>
                    <a:pt x="54" y="492"/>
                  </a:lnTo>
                  <a:lnTo>
                    <a:pt x="54" y="486"/>
                  </a:lnTo>
                  <a:lnTo>
                    <a:pt x="48" y="486"/>
                  </a:lnTo>
                  <a:lnTo>
                    <a:pt x="48" y="480"/>
                  </a:lnTo>
                  <a:lnTo>
                    <a:pt x="48" y="474"/>
                  </a:lnTo>
                  <a:lnTo>
                    <a:pt x="42" y="462"/>
                  </a:lnTo>
                  <a:lnTo>
                    <a:pt x="42" y="456"/>
                  </a:lnTo>
                  <a:lnTo>
                    <a:pt x="36" y="450"/>
                  </a:lnTo>
                  <a:lnTo>
                    <a:pt x="30" y="444"/>
                  </a:lnTo>
                  <a:lnTo>
                    <a:pt x="24" y="450"/>
                  </a:lnTo>
                  <a:lnTo>
                    <a:pt x="18" y="444"/>
                  </a:lnTo>
                  <a:lnTo>
                    <a:pt x="18" y="438"/>
                  </a:lnTo>
                  <a:lnTo>
                    <a:pt x="12" y="432"/>
                  </a:lnTo>
                  <a:lnTo>
                    <a:pt x="12" y="426"/>
                  </a:lnTo>
                  <a:lnTo>
                    <a:pt x="18" y="414"/>
                  </a:lnTo>
                  <a:lnTo>
                    <a:pt x="24" y="414"/>
                  </a:lnTo>
                  <a:lnTo>
                    <a:pt x="24" y="408"/>
                  </a:lnTo>
                  <a:lnTo>
                    <a:pt x="24" y="402"/>
                  </a:lnTo>
                  <a:lnTo>
                    <a:pt x="24" y="396"/>
                  </a:lnTo>
                  <a:lnTo>
                    <a:pt x="30" y="396"/>
                  </a:lnTo>
                  <a:lnTo>
                    <a:pt x="30" y="390"/>
                  </a:lnTo>
                  <a:lnTo>
                    <a:pt x="30" y="384"/>
                  </a:lnTo>
                  <a:lnTo>
                    <a:pt x="30" y="378"/>
                  </a:lnTo>
                  <a:lnTo>
                    <a:pt x="36" y="378"/>
                  </a:lnTo>
                  <a:lnTo>
                    <a:pt x="36" y="372"/>
                  </a:lnTo>
                  <a:lnTo>
                    <a:pt x="36" y="366"/>
                  </a:lnTo>
                  <a:lnTo>
                    <a:pt x="36" y="360"/>
                  </a:lnTo>
                  <a:lnTo>
                    <a:pt x="30" y="360"/>
                  </a:lnTo>
                  <a:lnTo>
                    <a:pt x="30" y="354"/>
                  </a:lnTo>
                  <a:lnTo>
                    <a:pt x="30" y="348"/>
                  </a:lnTo>
                  <a:lnTo>
                    <a:pt x="18" y="348"/>
                  </a:lnTo>
                  <a:lnTo>
                    <a:pt x="18" y="342"/>
                  </a:lnTo>
                  <a:lnTo>
                    <a:pt x="18" y="336"/>
                  </a:lnTo>
                  <a:lnTo>
                    <a:pt x="24" y="336"/>
                  </a:lnTo>
                  <a:lnTo>
                    <a:pt x="24" y="330"/>
                  </a:lnTo>
                  <a:lnTo>
                    <a:pt x="24" y="324"/>
                  </a:lnTo>
                  <a:lnTo>
                    <a:pt x="24" y="318"/>
                  </a:lnTo>
                  <a:lnTo>
                    <a:pt x="18" y="318"/>
                  </a:lnTo>
                  <a:lnTo>
                    <a:pt x="12" y="312"/>
                  </a:lnTo>
                  <a:lnTo>
                    <a:pt x="6" y="312"/>
                  </a:lnTo>
                  <a:lnTo>
                    <a:pt x="6" y="306"/>
                  </a:lnTo>
                  <a:lnTo>
                    <a:pt x="12" y="306"/>
                  </a:lnTo>
                  <a:lnTo>
                    <a:pt x="18" y="306"/>
                  </a:lnTo>
                  <a:lnTo>
                    <a:pt x="24" y="306"/>
                  </a:lnTo>
                  <a:lnTo>
                    <a:pt x="24" y="312"/>
                  </a:lnTo>
                  <a:lnTo>
                    <a:pt x="30" y="306"/>
                  </a:lnTo>
                  <a:lnTo>
                    <a:pt x="30" y="300"/>
                  </a:lnTo>
                  <a:lnTo>
                    <a:pt x="24" y="294"/>
                  </a:lnTo>
                  <a:lnTo>
                    <a:pt x="24" y="288"/>
                  </a:lnTo>
                  <a:lnTo>
                    <a:pt x="18" y="288"/>
                  </a:lnTo>
                  <a:lnTo>
                    <a:pt x="18" y="282"/>
                  </a:lnTo>
                  <a:lnTo>
                    <a:pt x="12" y="276"/>
                  </a:lnTo>
                  <a:lnTo>
                    <a:pt x="12" y="270"/>
                  </a:lnTo>
                  <a:lnTo>
                    <a:pt x="18" y="270"/>
                  </a:lnTo>
                  <a:lnTo>
                    <a:pt x="18" y="264"/>
                  </a:lnTo>
                  <a:lnTo>
                    <a:pt x="24" y="264"/>
                  </a:lnTo>
                  <a:lnTo>
                    <a:pt x="24" y="258"/>
                  </a:lnTo>
                  <a:lnTo>
                    <a:pt x="24" y="252"/>
                  </a:lnTo>
                  <a:lnTo>
                    <a:pt x="18" y="252"/>
                  </a:lnTo>
                  <a:lnTo>
                    <a:pt x="18" y="246"/>
                  </a:lnTo>
                  <a:lnTo>
                    <a:pt x="12" y="246"/>
                  </a:lnTo>
                  <a:lnTo>
                    <a:pt x="6" y="246"/>
                  </a:lnTo>
                  <a:lnTo>
                    <a:pt x="6" y="240"/>
                  </a:lnTo>
                  <a:lnTo>
                    <a:pt x="6" y="234"/>
                  </a:lnTo>
                  <a:lnTo>
                    <a:pt x="0" y="234"/>
                  </a:lnTo>
                  <a:lnTo>
                    <a:pt x="0" y="228"/>
                  </a:lnTo>
                  <a:lnTo>
                    <a:pt x="6" y="228"/>
                  </a:lnTo>
                  <a:lnTo>
                    <a:pt x="12" y="222"/>
                  </a:lnTo>
                  <a:lnTo>
                    <a:pt x="18" y="216"/>
                  </a:lnTo>
                  <a:lnTo>
                    <a:pt x="24" y="216"/>
                  </a:lnTo>
                  <a:lnTo>
                    <a:pt x="30" y="210"/>
                  </a:lnTo>
                  <a:lnTo>
                    <a:pt x="36" y="210"/>
                  </a:lnTo>
                  <a:lnTo>
                    <a:pt x="42" y="210"/>
                  </a:lnTo>
                  <a:lnTo>
                    <a:pt x="48" y="210"/>
                  </a:lnTo>
                  <a:lnTo>
                    <a:pt x="48" y="204"/>
                  </a:lnTo>
                  <a:lnTo>
                    <a:pt x="54" y="204"/>
                  </a:lnTo>
                  <a:lnTo>
                    <a:pt x="60" y="204"/>
                  </a:lnTo>
                  <a:lnTo>
                    <a:pt x="66" y="204"/>
                  </a:lnTo>
                  <a:lnTo>
                    <a:pt x="72" y="198"/>
                  </a:lnTo>
                  <a:lnTo>
                    <a:pt x="72" y="204"/>
                  </a:lnTo>
                  <a:lnTo>
                    <a:pt x="78" y="204"/>
                  </a:lnTo>
                  <a:lnTo>
                    <a:pt x="72" y="210"/>
                  </a:lnTo>
                  <a:lnTo>
                    <a:pt x="72" y="216"/>
                  </a:lnTo>
                  <a:lnTo>
                    <a:pt x="78" y="216"/>
                  </a:lnTo>
                  <a:lnTo>
                    <a:pt x="84" y="216"/>
                  </a:lnTo>
                  <a:lnTo>
                    <a:pt x="90" y="216"/>
                  </a:lnTo>
                  <a:lnTo>
                    <a:pt x="96" y="216"/>
                  </a:lnTo>
                  <a:lnTo>
                    <a:pt x="102" y="216"/>
                  </a:lnTo>
                  <a:lnTo>
                    <a:pt x="108" y="216"/>
                  </a:lnTo>
                  <a:lnTo>
                    <a:pt x="114" y="216"/>
                  </a:lnTo>
                  <a:lnTo>
                    <a:pt x="114" y="222"/>
                  </a:lnTo>
                  <a:lnTo>
                    <a:pt x="120" y="222"/>
                  </a:lnTo>
                  <a:lnTo>
                    <a:pt x="126" y="222"/>
                  </a:lnTo>
                  <a:lnTo>
                    <a:pt x="126" y="228"/>
                  </a:lnTo>
                  <a:lnTo>
                    <a:pt x="120" y="228"/>
                  </a:lnTo>
                  <a:lnTo>
                    <a:pt x="120" y="234"/>
                  </a:lnTo>
                  <a:lnTo>
                    <a:pt x="114" y="234"/>
                  </a:lnTo>
                  <a:lnTo>
                    <a:pt x="114" y="240"/>
                  </a:lnTo>
                  <a:lnTo>
                    <a:pt x="108" y="240"/>
                  </a:lnTo>
                  <a:lnTo>
                    <a:pt x="108" y="246"/>
                  </a:lnTo>
                  <a:lnTo>
                    <a:pt x="114" y="246"/>
                  </a:lnTo>
                  <a:lnTo>
                    <a:pt x="120" y="246"/>
                  </a:lnTo>
                  <a:lnTo>
                    <a:pt x="126" y="246"/>
                  </a:lnTo>
                  <a:lnTo>
                    <a:pt x="132" y="246"/>
                  </a:lnTo>
                  <a:lnTo>
                    <a:pt x="138" y="246"/>
                  </a:lnTo>
                  <a:lnTo>
                    <a:pt x="144" y="252"/>
                  </a:lnTo>
                  <a:lnTo>
                    <a:pt x="150" y="252"/>
                  </a:lnTo>
                  <a:lnTo>
                    <a:pt x="156" y="258"/>
                  </a:lnTo>
                  <a:lnTo>
                    <a:pt x="162" y="258"/>
                  </a:lnTo>
                  <a:lnTo>
                    <a:pt x="162" y="252"/>
                  </a:lnTo>
                  <a:lnTo>
                    <a:pt x="168" y="252"/>
                  </a:lnTo>
                  <a:lnTo>
                    <a:pt x="168" y="246"/>
                  </a:lnTo>
                  <a:lnTo>
                    <a:pt x="174" y="240"/>
                  </a:lnTo>
                  <a:lnTo>
                    <a:pt x="180" y="240"/>
                  </a:lnTo>
                  <a:lnTo>
                    <a:pt x="186" y="234"/>
                  </a:lnTo>
                  <a:lnTo>
                    <a:pt x="192" y="234"/>
                  </a:lnTo>
                  <a:lnTo>
                    <a:pt x="192" y="228"/>
                  </a:lnTo>
                  <a:lnTo>
                    <a:pt x="198" y="222"/>
                  </a:lnTo>
                  <a:lnTo>
                    <a:pt x="198" y="216"/>
                  </a:lnTo>
                  <a:lnTo>
                    <a:pt x="204" y="216"/>
                  </a:lnTo>
                  <a:lnTo>
                    <a:pt x="204" y="210"/>
                  </a:lnTo>
                  <a:lnTo>
                    <a:pt x="210" y="204"/>
                  </a:lnTo>
                  <a:lnTo>
                    <a:pt x="210" y="198"/>
                  </a:lnTo>
                  <a:lnTo>
                    <a:pt x="216" y="198"/>
                  </a:lnTo>
                  <a:lnTo>
                    <a:pt x="222" y="192"/>
                  </a:lnTo>
                  <a:lnTo>
                    <a:pt x="228" y="186"/>
                  </a:lnTo>
                  <a:lnTo>
                    <a:pt x="234" y="186"/>
                  </a:lnTo>
                  <a:lnTo>
                    <a:pt x="240" y="186"/>
                  </a:lnTo>
                  <a:lnTo>
                    <a:pt x="252" y="174"/>
                  </a:lnTo>
                  <a:lnTo>
                    <a:pt x="270" y="168"/>
                  </a:lnTo>
                  <a:lnTo>
                    <a:pt x="270" y="162"/>
                  </a:lnTo>
                  <a:lnTo>
                    <a:pt x="288" y="150"/>
                  </a:lnTo>
                  <a:lnTo>
                    <a:pt x="288" y="144"/>
                  </a:lnTo>
                  <a:lnTo>
                    <a:pt x="288" y="138"/>
                  </a:lnTo>
                  <a:lnTo>
                    <a:pt x="288" y="132"/>
                  </a:lnTo>
                  <a:lnTo>
                    <a:pt x="282" y="132"/>
                  </a:lnTo>
                  <a:lnTo>
                    <a:pt x="288" y="132"/>
                  </a:lnTo>
                  <a:lnTo>
                    <a:pt x="288" y="126"/>
                  </a:lnTo>
                  <a:lnTo>
                    <a:pt x="282" y="126"/>
                  </a:lnTo>
                  <a:lnTo>
                    <a:pt x="282" y="114"/>
                  </a:lnTo>
                  <a:lnTo>
                    <a:pt x="282" y="102"/>
                  </a:lnTo>
                  <a:lnTo>
                    <a:pt x="288" y="96"/>
                  </a:lnTo>
                  <a:lnTo>
                    <a:pt x="288" y="90"/>
                  </a:lnTo>
                  <a:lnTo>
                    <a:pt x="294" y="90"/>
                  </a:lnTo>
                  <a:lnTo>
                    <a:pt x="294" y="84"/>
                  </a:lnTo>
                  <a:lnTo>
                    <a:pt x="300" y="78"/>
                  </a:lnTo>
                  <a:lnTo>
                    <a:pt x="294" y="78"/>
                  </a:lnTo>
                  <a:lnTo>
                    <a:pt x="294" y="72"/>
                  </a:lnTo>
                  <a:lnTo>
                    <a:pt x="300" y="72"/>
                  </a:lnTo>
                  <a:lnTo>
                    <a:pt x="300" y="66"/>
                  </a:lnTo>
                  <a:lnTo>
                    <a:pt x="306" y="66"/>
                  </a:lnTo>
                  <a:lnTo>
                    <a:pt x="312" y="60"/>
                  </a:lnTo>
                  <a:lnTo>
                    <a:pt x="318" y="60"/>
                  </a:lnTo>
                  <a:lnTo>
                    <a:pt x="354" y="60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90" y="54"/>
                  </a:lnTo>
                  <a:lnTo>
                    <a:pt x="396" y="48"/>
                  </a:lnTo>
                  <a:lnTo>
                    <a:pt x="402" y="48"/>
                  </a:lnTo>
                  <a:lnTo>
                    <a:pt x="408" y="48"/>
                  </a:lnTo>
                  <a:lnTo>
                    <a:pt x="414" y="48"/>
                  </a:lnTo>
                  <a:lnTo>
                    <a:pt x="414" y="42"/>
                  </a:lnTo>
                  <a:lnTo>
                    <a:pt x="420" y="48"/>
                  </a:lnTo>
                  <a:lnTo>
                    <a:pt x="432" y="48"/>
                  </a:lnTo>
                  <a:lnTo>
                    <a:pt x="432" y="54"/>
                  </a:lnTo>
                  <a:lnTo>
                    <a:pt x="450" y="48"/>
                  </a:lnTo>
                  <a:lnTo>
                    <a:pt x="456" y="48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2" y="60"/>
                  </a:lnTo>
                  <a:lnTo>
                    <a:pt x="468" y="60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6" y="48"/>
                  </a:lnTo>
                  <a:lnTo>
                    <a:pt x="486" y="42"/>
                  </a:lnTo>
                  <a:lnTo>
                    <a:pt x="492" y="36"/>
                  </a:lnTo>
                  <a:lnTo>
                    <a:pt x="498" y="36"/>
                  </a:lnTo>
                  <a:lnTo>
                    <a:pt x="504" y="48"/>
                  </a:lnTo>
                  <a:lnTo>
                    <a:pt x="510" y="48"/>
                  </a:lnTo>
                  <a:lnTo>
                    <a:pt x="522" y="42"/>
                  </a:lnTo>
                  <a:lnTo>
                    <a:pt x="534" y="36"/>
                  </a:lnTo>
                  <a:lnTo>
                    <a:pt x="540" y="48"/>
                  </a:lnTo>
                  <a:lnTo>
                    <a:pt x="546" y="48"/>
                  </a:lnTo>
                  <a:lnTo>
                    <a:pt x="552" y="48"/>
                  </a:lnTo>
                  <a:lnTo>
                    <a:pt x="558" y="42"/>
                  </a:lnTo>
                  <a:lnTo>
                    <a:pt x="564" y="36"/>
                  </a:lnTo>
                  <a:lnTo>
                    <a:pt x="570" y="36"/>
                  </a:lnTo>
                  <a:lnTo>
                    <a:pt x="576" y="36"/>
                  </a:lnTo>
                  <a:lnTo>
                    <a:pt x="588" y="24"/>
                  </a:lnTo>
                  <a:lnTo>
                    <a:pt x="588" y="18"/>
                  </a:lnTo>
                  <a:lnTo>
                    <a:pt x="594" y="18"/>
                  </a:lnTo>
                  <a:lnTo>
                    <a:pt x="600" y="18"/>
                  </a:lnTo>
                  <a:lnTo>
                    <a:pt x="600" y="12"/>
                  </a:lnTo>
                  <a:lnTo>
                    <a:pt x="606" y="12"/>
                  </a:lnTo>
                  <a:lnTo>
                    <a:pt x="612" y="12"/>
                  </a:lnTo>
                  <a:lnTo>
                    <a:pt x="618" y="12"/>
                  </a:lnTo>
                  <a:lnTo>
                    <a:pt x="624" y="12"/>
                  </a:lnTo>
                  <a:lnTo>
                    <a:pt x="630" y="12"/>
                  </a:lnTo>
                  <a:lnTo>
                    <a:pt x="630" y="6"/>
                  </a:lnTo>
                  <a:lnTo>
                    <a:pt x="636" y="6"/>
                  </a:lnTo>
                  <a:lnTo>
                    <a:pt x="642" y="6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54" y="6"/>
                  </a:lnTo>
                  <a:lnTo>
                    <a:pt x="660" y="6"/>
                  </a:lnTo>
                  <a:lnTo>
                    <a:pt x="666" y="6"/>
                  </a:lnTo>
                  <a:lnTo>
                    <a:pt x="666" y="0"/>
                  </a:lnTo>
                  <a:lnTo>
                    <a:pt x="672" y="0"/>
                  </a:lnTo>
                  <a:lnTo>
                    <a:pt x="678" y="6"/>
                  </a:lnTo>
                  <a:lnTo>
                    <a:pt x="684" y="6"/>
                  </a:lnTo>
                  <a:lnTo>
                    <a:pt x="684" y="12"/>
                  </a:lnTo>
                  <a:lnTo>
                    <a:pt x="690" y="12"/>
                  </a:lnTo>
                  <a:lnTo>
                    <a:pt x="696" y="12"/>
                  </a:lnTo>
                  <a:lnTo>
                    <a:pt x="696" y="18"/>
                  </a:lnTo>
                  <a:lnTo>
                    <a:pt x="702" y="18"/>
                  </a:lnTo>
                  <a:lnTo>
                    <a:pt x="702" y="24"/>
                  </a:lnTo>
                  <a:lnTo>
                    <a:pt x="708" y="24"/>
                  </a:lnTo>
                  <a:lnTo>
                    <a:pt x="714" y="24"/>
                  </a:lnTo>
                  <a:lnTo>
                    <a:pt x="720" y="30"/>
                  </a:lnTo>
                  <a:lnTo>
                    <a:pt x="726" y="30"/>
                  </a:lnTo>
                  <a:lnTo>
                    <a:pt x="732" y="30"/>
                  </a:lnTo>
                  <a:lnTo>
                    <a:pt x="744" y="30"/>
                  </a:lnTo>
                  <a:lnTo>
                    <a:pt x="750" y="30"/>
                  </a:lnTo>
                  <a:lnTo>
                    <a:pt x="756" y="30"/>
                  </a:lnTo>
                  <a:lnTo>
                    <a:pt x="762" y="30"/>
                  </a:lnTo>
                  <a:lnTo>
                    <a:pt x="768" y="30"/>
                  </a:lnTo>
                  <a:lnTo>
                    <a:pt x="768" y="24"/>
                  </a:lnTo>
                  <a:lnTo>
                    <a:pt x="768" y="30"/>
                  </a:lnTo>
                  <a:lnTo>
                    <a:pt x="774" y="30"/>
                  </a:lnTo>
                  <a:lnTo>
                    <a:pt x="780" y="30"/>
                  </a:lnTo>
                  <a:lnTo>
                    <a:pt x="780" y="24"/>
                  </a:lnTo>
                  <a:lnTo>
                    <a:pt x="780" y="18"/>
                  </a:lnTo>
                  <a:lnTo>
                    <a:pt x="792" y="24"/>
                  </a:lnTo>
                  <a:lnTo>
                    <a:pt x="810" y="30"/>
                  </a:lnTo>
                  <a:close/>
                </a:path>
              </a:pathLst>
            </a:custGeom>
            <a:solidFill>
              <a:srgbClr val="C0504D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8709" name="Freeform 7"/>
            <p:cNvSpPr>
              <a:spLocks/>
            </p:cNvSpPr>
            <p:nvPr/>
          </p:nvSpPr>
          <p:spPr bwMode="gray">
            <a:xfrm>
              <a:off x="7470055" y="5152445"/>
              <a:ext cx="177208" cy="215813"/>
            </a:xfrm>
            <a:custGeom>
              <a:avLst/>
              <a:gdLst>
                <a:gd name="T0" fmla="*/ 2147483647 w 216"/>
                <a:gd name="T1" fmla="*/ 2147483647 h 264"/>
                <a:gd name="T2" fmla="*/ 2147483647 w 216"/>
                <a:gd name="T3" fmla="*/ 2147483647 h 264"/>
                <a:gd name="T4" fmla="*/ 2147483647 w 216"/>
                <a:gd name="T5" fmla="*/ 2147483647 h 264"/>
                <a:gd name="T6" fmla="*/ 2147483647 w 216"/>
                <a:gd name="T7" fmla="*/ 2147483647 h 264"/>
                <a:gd name="T8" fmla="*/ 2147483647 w 216"/>
                <a:gd name="T9" fmla="*/ 2147483647 h 264"/>
                <a:gd name="T10" fmla="*/ 2147483647 w 216"/>
                <a:gd name="T11" fmla="*/ 2147483647 h 264"/>
                <a:gd name="T12" fmla="*/ 2147483647 w 216"/>
                <a:gd name="T13" fmla="*/ 2147483647 h 264"/>
                <a:gd name="T14" fmla="*/ 2147483647 w 216"/>
                <a:gd name="T15" fmla="*/ 2147483647 h 264"/>
                <a:gd name="T16" fmla="*/ 2147483647 w 216"/>
                <a:gd name="T17" fmla="*/ 2147483647 h 264"/>
                <a:gd name="T18" fmla="*/ 2147483647 w 216"/>
                <a:gd name="T19" fmla="*/ 2147483647 h 264"/>
                <a:gd name="T20" fmla="*/ 2147483647 w 216"/>
                <a:gd name="T21" fmla="*/ 2147483647 h 264"/>
                <a:gd name="T22" fmla="*/ 2147483647 w 216"/>
                <a:gd name="T23" fmla="*/ 2147483647 h 264"/>
                <a:gd name="T24" fmla="*/ 2147483647 w 216"/>
                <a:gd name="T25" fmla="*/ 2147483647 h 264"/>
                <a:gd name="T26" fmla="*/ 2147483647 w 216"/>
                <a:gd name="T27" fmla="*/ 2147483647 h 264"/>
                <a:gd name="T28" fmla="*/ 2147483647 w 216"/>
                <a:gd name="T29" fmla="*/ 2147483647 h 264"/>
                <a:gd name="T30" fmla="*/ 2147483647 w 216"/>
                <a:gd name="T31" fmla="*/ 2147483647 h 264"/>
                <a:gd name="T32" fmla="*/ 2147483647 w 216"/>
                <a:gd name="T33" fmla="*/ 2147483647 h 264"/>
                <a:gd name="T34" fmla="*/ 2147483647 w 216"/>
                <a:gd name="T35" fmla="*/ 2147483647 h 264"/>
                <a:gd name="T36" fmla="*/ 2147483647 w 216"/>
                <a:gd name="T37" fmla="*/ 2147483647 h 264"/>
                <a:gd name="T38" fmla="*/ 2147483647 w 216"/>
                <a:gd name="T39" fmla="*/ 2147483647 h 264"/>
                <a:gd name="T40" fmla="*/ 2147483647 w 216"/>
                <a:gd name="T41" fmla="*/ 2147483647 h 264"/>
                <a:gd name="T42" fmla="*/ 2147483647 w 216"/>
                <a:gd name="T43" fmla="*/ 2147483647 h 264"/>
                <a:gd name="T44" fmla="*/ 2147483647 w 216"/>
                <a:gd name="T45" fmla="*/ 2147483647 h 264"/>
                <a:gd name="T46" fmla="*/ 2147483647 w 216"/>
                <a:gd name="T47" fmla="*/ 2147483647 h 264"/>
                <a:gd name="T48" fmla="*/ 2147483647 w 216"/>
                <a:gd name="T49" fmla="*/ 2147483647 h 264"/>
                <a:gd name="T50" fmla="*/ 2147483647 w 216"/>
                <a:gd name="T51" fmla="*/ 2147483647 h 264"/>
                <a:gd name="T52" fmla="*/ 2147483647 w 216"/>
                <a:gd name="T53" fmla="*/ 2147483647 h 264"/>
                <a:gd name="T54" fmla="*/ 2147483647 w 216"/>
                <a:gd name="T55" fmla="*/ 2147483647 h 264"/>
                <a:gd name="T56" fmla="*/ 2147483647 w 216"/>
                <a:gd name="T57" fmla="*/ 2147483647 h 264"/>
                <a:gd name="T58" fmla="*/ 2147483647 w 216"/>
                <a:gd name="T59" fmla="*/ 2147483647 h 264"/>
                <a:gd name="T60" fmla="*/ 2147483647 w 216"/>
                <a:gd name="T61" fmla="*/ 2147483647 h 264"/>
                <a:gd name="T62" fmla="*/ 2147483647 w 216"/>
                <a:gd name="T63" fmla="*/ 2147483647 h 264"/>
                <a:gd name="T64" fmla="*/ 2147483647 w 216"/>
                <a:gd name="T65" fmla="*/ 2147483647 h 264"/>
                <a:gd name="T66" fmla="*/ 2147483647 w 216"/>
                <a:gd name="T67" fmla="*/ 2147483647 h 264"/>
                <a:gd name="T68" fmla="*/ 2147483647 w 216"/>
                <a:gd name="T69" fmla="*/ 2147483647 h 264"/>
                <a:gd name="T70" fmla="*/ 2147483647 w 216"/>
                <a:gd name="T71" fmla="*/ 2147483647 h 264"/>
                <a:gd name="T72" fmla="*/ 2147483647 w 216"/>
                <a:gd name="T73" fmla="*/ 2147483647 h 264"/>
                <a:gd name="T74" fmla="*/ 2147483647 w 216"/>
                <a:gd name="T75" fmla="*/ 2147483647 h 264"/>
                <a:gd name="T76" fmla="*/ 2147483647 w 216"/>
                <a:gd name="T77" fmla="*/ 2147483647 h 264"/>
                <a:gd name="T78" fmla="*/ 2147483647 w 216"/>
                <a:gd name="T79" fmla="*/ 2147483647 h 264"/>
                <a:gd name="T80" fmla="*/ 2147483647 w 216"/>
                <a:gd name="T81" fmla="*/ 2147483647 h 264"/>
                <a:gd name="T82" fmla="*/ 2147483647 w 216"/>
                <a:gd name="T83" fmla="*/ 2147483647 h 264"/>
                <a:gd name="T84" fmla="*/ 2147483647 w 216"/>
                <a:gd name="T85" fmla="*/ 2147483647 h 264"/>
                <a:gd name="T86" fmla="*/ 2147483647 w 216"/>
                <a:gd name="T87" fmla="*/ 2147483647 h 264"/>
                <a:gd name="T88" fmla="*/ 2147483647 w 216"/>
                <a:gd name="T89" fmla="*/ 2147483647 h 264"/>
                <a:gd name="T90" fmla="*/ 2147483647 w 216"/>
                <a:gd name="T91" fmla="*/ 2147483647 h 264"/>
                <a:gd name="T92" fmla="*/ 2147483647 w 216"/>
                <a:gd name="T93" fmla="*/ 2147483647 h 264"/>
                <a:gd name="T94" fmla="*/ 2147483647 w 216"/>
                <a:gd name="T95" fmla="*/ 2147483647 h 264"/>
                <a:gd name="T96" fmla="*/ 2147483647 w 216"/>
                <a:gd name="T97" fmla="*/ 2147483647 h 264"/>
                <a:gd name="T98" fmla="*/ 2147483647 w 216"/>
                <a:gd name="T99" fmla="*/ 0 h 2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16"/>
                <a:gd name="T151" fmla="*/ 0 h 264"/>
                <a:gd name="T152" fmla="*/ 216 w 216"/>
                <a:gd name="T153" fmla="*/ 264 h 2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16" h="264">
                  <a:moveTo>
                    <a:pt x="84" y="0"/>
                  </a:moveTo>
                  <a:lnTo>
                    <a:pt x="78" y="12"/>
                  </a:lnTo>
                  <a:lnTo>
                    <a:pt x="84" y="18"/>
                  </a:lnTo>
                  <a:lnTo>
                    <a:pt x="84" y="24"/>
                  </a:lnTo>
                  <a:lnTo>
                    <a:pt x="90" y="24"/>
                  </a:lnTo>
                  <a:lnTo>
                    <a:pt x="108" y="24"/>
                  </a:lnTo>
                  <a:lnTo>
                    <a:pt x="126" y="30"/>
                  </a:lnTo>
                  <a:lnTo>
                    <a:pt x="126" y="36"/>
                  </a:lnTo>
                  <a:lnTo>
                    <a:pt x="126" y="42"/>
                  </a:lnTo>
                  <a:lnTo>
                    <a:pt x="126" y="48"/>
                  </a:lnTo>
                  <a:lnTo>
                    <a:pt x="120" y="48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96" y="72"/>
                  </a:lnTo>
                  <a:lnTo>
                    <a:pt x="96" y="78"/>
                  </a:lnTo>
                  <a:lnTo>
                    <a:pt x="102" y="78"/>
                  </a:lnTo>
                  <a:lnTo>
                    <a:pt x="108" y="78"/>
                  </a:lnTo>
                  <a:lnTo>
                    <a:pt x="120" y="78"/>
                  </a:lnTo>
                  <a:lnTo>
                    <a:pt x="126" y="78"/>
                  </a:lnTo>
                  <a:lnTo>
                    <a:pt x="126" y="72"/>
                  </a:lnTo>
                  <a:lnTo>
                    <a:pt x="132" y="72"/>
                  </a:lnTo>
                  <a:lnTo>
                    <a:pt x="138" y="78"/>
                  </a:lnTo>
                  <a:lnTo>
                    <a:pt x="144" y="72"/>
                  </a:lnTo>
                  <a:lnTo>
                    <a:pt x="150" y="78"/>
                  </a:lnTo>
                  <a:lnTo>
                    <a:pt x="156" y="84"/>
                  </a:lnTo>
                  <a:lnTo>
                    <a:pt x="162" y="84"/>
                  </a:lnTo>
                  <a:lnTo>
                    <a:pt x="162" y="90"/>
                  </a:lnTo>
                  <a:lnTo>
                    <a:pt x="156" y="96"/>
                  </a:lnTo>
                  <a:lnTo>
                    <a:pt x="156" y="102"/>
                  </a:lnTo>
                  <a:lnTo>
                    <a:pt x="156" y="108"/>
                  </a:lnTo>
                  <a:lnTo>
                    <a:pt x="150" y="108"/>
                  </a:lnTo>
                  <a:lnTo>
                    <a:pt x="144" y="120"/>
                  </a:lnTo>
                  <a:lnTo>
                    <a:pt x="138" y="120"/>
                  </a:lnTo>
                  <a:lnTo>
                    <a:pt x="138" y="126"/>
                  </a:lnTo>
                  <a:lnTo>
                    <a:pt x="144" y="138"/>
                  </a:lnTo>
                  <a:lnTo>
                    <a:pt x="144" y="144"/>
                  </a:lnTo>
                  <a:lnTo>
                    <a:pt x="156" y="144"/>
                  </a:lnTo>
                  <a:lnTo>
                    <a:pt x="162" y="138"/>
                  </a:lnTo>
                  <a:lnTo>
                    <a:pt x="168" y="138"/>
                  </a:lnTo>
                  <a:lnTo>
                    <a:pt x="168" y="144"/>
                  </a:lnTo>
                  <a:lnTo>
                    <a:pt x="180" y="150"/>
                  </a:lnTo>
                  <a:lnTo>
                    <a:pt x="180" y="156"/>
                  </a:lnTo>
                  <a:lnTo>
                    <a:pt x="180" y="162"/>
                  </a:lnTo>
                  <a:lnTo>
                    <a:pt x="186" y="174"/>
                  </a:lnTo>
                  <a:lnTo>
                    <a:pt x="186" y="180"/>
                  </a:lnTo>
                  <a:lnTo>
                    <a:pt x="186" y="186"/>
                  </a:lnTo>
                  <a:lnTo>
                    <a:pt x="186" y="192"/>
                  </a:lnTo>
                  <a:lnTo>
                    <a:pt x="198" y="192"/>
                  </a:lnTo>
                  <a:lnTo>
                    <a:pt x="198" y="198"/>
                  </a:lnTo>
                  <a:lnTo>
                    <a:pt x="204" y="210"/>
                  </a:lnTo>
                  <a:lnTo>
                    <a:pt x="204" y="216"/>
                  </a:lnTo>
                  <a:lnTo>
                    <a:pt x="210" y="216"/>
                  </a:lnTo>
                  <a:lnTo>
                    <a:pt x="210" y="222"/>
                  </a:lnTo>
                  <a:lnTo>
                    <a:pt x="216" y="234"/>
                  </a:lnTo>
                  <a:lnTo>
                    <a:pt x="216" y="240"/>
                  </a:lnTo>
                  <a:lnTo>
                    <a:pt x="204" y="240"/>
                  </a:lnTo>
                  <a:lnTo>
                    <a:pt x="198" y="240"/>
                  </a:lnTo>
                  <a:lnTo>
                    <a:pt x="192" y="240"/>
                  </a:lnTo>
                  <a:lnTo>
                    <a:pt x="186" y="240"/>
                  </a:lnTo>
                  <a:lnTo>
                    <a:pt x="180" y="240"/>
                  </a:lnTo>
                  <a:lnTo>
                    <a:pt x="174" y="246"/>
                  </a:lnTo>
                  <a:lnTo>
                    <a:pt x="168" y="246"/>
                  </a:lnTo>
                  <a:lnTo>
                    <a:pt x="162" y="246"/>
                  </a:lnTo>
                  <a:lnTo>
                    <a:pt x="162" y="252"/>
                  </a:lnTo>
                  <a:lnTo>
                    <a:pt x="156" y="258"/>
                  </a:lnTo>
                  <a:lnTo>
                    <a:pt x="150" y="258"/>
                  </a:lnTo>
                  <a:lnTo>
                    <a:pt x="144" y="264"/>
                  </a:lnTo>
                  <a:lnTo>
                    <a:pt x="138" y="258"/>
                  </a:lnTo>
                  <a:lnTo>
                    <a:pt x="138" y="252"/>
                  </a:lnTo>
                  <a:lnTo>
                    <a:pt x="138" y="246"/>
                  </a:lnTo>
                  <a:lnTo>
                    <a:pt x="132" y="240"/>
                  </a:lnTo>
                  <a:lnTo>
                    <a:pt x="126" y="246"/>
                  </a:lnTo>
                  <a:lnTo>
                    <a:pt x="120" y="246"/>
                  </a:lnTo>
                  <a:lnTo>
                    <a:pt x="114" y="246"/>
                  </a:lnTo>
                  <a:lnTo>
                    <a:pt x="114" y="240"/>
                  </a:lnTo>
                  <a:lnTo>
                    <a:pt x="108" y="234"/>
                  </a:lnTo>
                  <a:lnTo>
                    <a:pt x="108" y="228"/>
                  </a:lnTo>
                  <a:lnTo>
                    <a:pt x="108" y="222"/>
                  </a:lnTo>
                  <a:lnTo>
                    <a:pt x="102" y="222"/>
                  </a:lnTo>
                  <a:lnTo>
                    <a:pt x="102" y="210"/>
                  </a:lnTo>
                  <a:lnTo>
                    <a:pt x="96" y="204"/>
                  </a:lnTo>
                  <a:lnTo>
                    <a:pt x="90" y="204"/>
                  </a:lnTo>
                  <a:lnTo>
                    <a:pt x="84" y="198"/>
                  </a:lnTo>
                  <a:lnTo>
                    <a:pt x="84" y="204"/>
                  </a:lnTo>
                  <a:lnTo>
                    <a:pt x="78" y="204"/>
                  </a:lnTo>
                  <a:lnTo>
                    <a:pt x="78" y="198"/>
                  </a:lnTo>
                  <a:lnTo>
                    <a:pt x="78" y="204"/>
                  </a:lnTo>
                  <a:lnTo>
                    <a:pt x="72" y="204"/>
                  </a:lnTo>
                  <a:lnTo>
                    <a:pt x="66" y="204"/>
                  </a:lnTo>
                  <a:lnTo>
                    <a:pt x="60" y="198"/>
                  </a:lnTo>
                  <a:lnTo>
                    <a:pt x="54" y="198"/>
                  </a:lnTo>
                  <a:lnTo>
                    <a:pt x="48" y="192"/>
                  </a:lnTo>
                  <a:lnTo>
                    <a:pt x="48" y="198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36" y="192"/>
                  </a:lnTo>
                  <a:lnTo>
                    <a:pt x="36" y="186"/>
                  </a:lnTo>
                  <a:lnTo>
                    <a:pt x="36" y="180"/>
                  </a:lnTo>
                  <a:lnTo>
                    <a:pt x="30" y="180"/>
                  </a:lnTo>
                  <a:lnTo>
                    <a:pt x="24" y="174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12" y="168"/>
                  </a:lnTo>
                  <a:lnTo>
                    <a:pt x="12" y="162"/>
                  </a:lnTo>
                  <a:lnTo>
                    <a:pt x="6" y="162"/>
                  </a:lnTo>
                  <a:lnTo>
                    <a:pt x="0" y="150"/>
                  </a:lnTo>
                  <a:lnTo>
                    <a:pt x="6" y="150"/>
                  </a:lnTo>
                  <a:lnTo>
                    <a:pt x="6" y="144"/>
                  </a:lnTo>
                  <a:lnTo>
                    <a:pt x="6" y="156"/>
                  </a:lnTo>
                  <a:lnTo>
                    <a:pt x="12" y="150"/>
                  </a:lnTo>
                  <a:lnTo>
                    <a:pt x="12" y="162"/>
                  </a:lnTo>
                  <a:lnTo>
                    <a:pt x="12" y="156"/>
                  </a:lnTo>
                  <a:lnTo>
                    <a:pt x="12" y="150"/>
                  </a:lnTo>
                  <a:lnTo>
                    <a:pt x="18" y="150"/>
                  </a:lnTo>
                  <a:lnTo>
                    <a:pt x="18" y="156"/>
                  </a:lnTo>
                  <a:lnTo>
                    <a:pt x="24" y="156"/>
                  </a:lnTo>
                  <a:lnTo>
                    <a:pt x="18" y="150"/>
                  </a:lnTo>
                  <a:lnTo>
                    <a:pt x="18" y="144"/>
                  </a:lnTo>
                  <a:lnTo>
                    <a:pt x="24" y="138"/>
                  </a:lnTo>
                  <a:lnTo>
                    <a:pt x="30" y="144"/>
                  </a:lnTo>
                  <a:lnTo>
                    <a:pt x="30" y="132"/>
                  </a:lnTo>
                  <a:lnTo>
                    <a:pt x="36" y="132"/>
                  </a:lnTo>
                  <a:lnTo>
                    <a:pt x="36" y="138"/>
                  </a:lnTo>
                  <a:lnTo>
                    <a:pt x="36" y="132"/>
                  </a:lnTo>
                  <a:lnTo>
                    <a:pt x="42" y="132"/>
                  </a:lnTo>
                  <a:lnTo>
                    <a:pt x="48" y="132"/>
                  </a:lnTo>
                  <a:lnTo>
                    <a:pt x="54" y="126"/>
                  </a:lnTo>
                  <a:lnTo>
                    <a:pt x="60" y="126"/>
                  </a:lnTo>
                  <a:lnTo>
                    <a:pt x="60" y="132"/>
                  </a:lnTo>
                  <a:lnTo>
                    <a:pt x="60" y="138"/>
                  </a:lnTo>
                  <a:lnTo>
                    <a:pt x="60" y="132"/>
                  </a:lnTo>
                  <a:lnTo>
                    <a:pt x="66" y="126"/>
                  </a:lnTo>
                  <a:lnTo>
                    <a:pt x="60" y="126"/>
                  </a:lnTo>
                  <a:lnTo>
                    <a:pt x="54" y="120"/>
                  </a:lnTo>
                  <a:lnTo>
                    <a:pt x="54" y="126"/>
                  </a:lnTo>
                  <a:lnTo>
                    <a:pt x="54" y="120"/>
                  </a:lnTo>
                  <a:lnTo>
                    <a:pt x="60" y="114"/>
                  </a:lnTo>
                  <a:lnTo>
                    <a:pt x="66" y="114"/>
                  </a:lnTo>
                  <a:lnTo>
                    <a:pt x="66" y="108"/>
                  </a:lnTo>
                  <a:lnTo>
                    <a:pt x="66" y="102"/>
                  </a:lnTo>
                  <a:lnTo>
                    <a:pt x="66" y="66"/>
                  </a:lnTo>
                  <a:lnTo>
                    <a:pt x="66" y="54"/>
                  </a:lnTo>
                  <a:lnTo>
                    <a:pt x="66" y="42"/>
                  </a:lnTo>
                  <a:lnTo>
                    <a:pt x="60" y="30"/>
                  </a:lnTo>
                  <a:lnTo>
                    <a:pt x="66" y="24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2" y="6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BFBFBF"/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gray">
            <a:xfrm>
              <a:off x="6434185" y="2298892"/>
              <a:ext cx="192249" cy="202647"/>
            </a:xfrm>
            <a:custGeom>
              <a:avLst/>
              <a:gdLst>
                <a:gd name="T0" fmla="*/ 80079 w 234"/>
                <a:gd name="T1" fmla="*/ 4488 h 246"/>
                <a:gd name="T2" fmla="*/ 86753 w 234"/>
                <a:gd name="T3" fmla="*/ 6732 h 246"/>
                <a:gd name="T4" fmla="*/ 82303 w 234"/>
                <a:gd name="T5" fmla="*/ 15707 h 246"/>
                <a:gd name="T6" fmla="*/ 77855 w 234"/>
                <a:gd name="T7" fmla="*/ 20195 h 246"/>
                <a:gd name="T8" fmla="*/ 75631 w 234"/>
                <a:gd name="T9" fmla="*/ 20195 h 246"/>
                <a:gd name="T10" fmla="*/ 75631 w 234"/>
                <a:gd name="T11" fmla="*/ 26926 h 246"/>
                <a:gd name="T12" fmla="*/ 75631 w 234"/>
                <a:gd name="T13" fmla="*/ 31414 h 246"/>
                <a:gd name="T14" fmla="*/ 80079 w 234"/>
                <a:gd name="T15" fmla="*/ 35902 h 246"/>
                <a:gd name="T16" fmla="*/ 84528 w 234"/>
                <a:gd name="T17" fmla="*/ 40389 h 246"/>
                <a:gd name="T18" fmla="*/ 84528 w 234"/>
                <a:gd name="T19" fmla="*/ 44877 h 246"/>
                <a:gd name="T20" fmla="*/ 84528 w 234"/>
                <a:gd name="T21" fmla="*/ 49365 h 246"/>
                <a:gd name="T22" fmla="*/ 80079 w 234"/>
                <a:gd name="T23" fmla="*/ 49365 h 246"/>
                <a:gd name="T24" fmla="*/ 77855 w 234"/>
                <a:gd name="T25" fmla="*/ 53852 h 246"/>
                <a:gd name="T26" fmla="*/ 73406 w 234"/>
                <a:gd name="T27" fmla="*/ 51609 h 246"/>
                <a:gd name="T28" fmla="*/ 68957 w 234"/>
                <a:gd name="T29" fmla="*/ 53852 h 246"/>
                <a:gd name="T30" fmla="*/ 68957 w 234"/>
                <a:gd name="T31" fmla="*/ 58340 h 246"/>
                <a:gd name="T32" fmla="*/ 64508 w 234"/>
                <a:gd name="T33" fmla="*/ 56096 h 246"/>
                <a:gd name="T34" fmla="*/ 57835 w 234"/>
                <a:gd name="T35" fmla="*/ 56096 h 246"/>
                <a:gd name="T36" fmla="*/ 55610 w 234"/>
                <a:gd name="T37" fmla="*/ 58340 h 246"/>
                <a:gd name="T38" fmla="*/ 57835 w 234"/>
                <a:gd name="T39" fmla="*/ 62828 h 246"/>
                <a:gd name="T40" fmla="*/ 60060 w 234"/>
                <a:gd name="T41" fmla="*/ 69559 h 246"/>
                <a:gd name="T42" fmla="*/ 55610 w 234"/>
                <a:gd name="T43" fmla="*/ 74047 h 246"/>
                <a:gd name="T44" fmla="*/ 57835 w 234"/>
                <a:gd name="T45" fmla="*/ 78535 h 246"/>
                <a:gd name="T46" fmla="*/ 60060 w 234"/>
                <a:gd name="T47" fmla="*/ 85266 h 246"/>
                <a:gd name="T48" fmla="*/ 53386 w 234"/>
                <a:gd name="T49" fmla="*/ 89754 h 246"/>
                <a:gd name="T50" fmla="*/ 51162 w 234"/>
                <a:gd name="T51" fmla="*/ 89754 h 246"/>
                <a:gd name="T52" fmla="*/ 51162 w 234"/>
                <a:gd name="T53" fmla="*/ 83023 h 246"/>
                <a:gd name="T54" fmla="*/ 46713 w 234"/>
                <a:gd name="T55" fmla="*/ 78535 h 246"/>
                <a:gd name="T56" fmla="*/ 44489 w 234"/>
                <a:gd name="T57" fmla="*/ 71803 h 246"/>
                <a:gd name="T58" fmla="*/ 42264 w 234"/>
                <a:gd name="T59" fmla="*/ 69559 h 246"/>
                <a:gd name="T60" fmla="*/ 40040 w 234"/>
                <a:gd name="T61" fmla="*/ 65071 h 246"/>
                <a:gd name="T62" fmla="*/ 35591 w 234"/>
                <a:gd name="T63" fmla="*/ 62828 h 246"/>
                <a:gd name="T64" fmla="*/ 33366 w 234"/>
                <a:gd name="T65" fmla="*/ 56096 h 246"/>
                <a:gd name="T66" fmla="*/ 28918 w 234"/>
                <a:gd name="T67" fmla="*/ 53852 h 246"/>
                <a:gd name="T68" fmla="*/ 26693 w 234"/>
                <a:gd name="T69" fmla="*/ 49365 h 246"/>
                <a:gd name="T70" fmla="*/ 22244 w 234"/>
                <a:gd name="T71" fmla="*/ 44877 h 246"/>
                <a:gd name="T72" fmla="*/ 17796 w 234"/>
                <a:gd name="T73" fmla="*/ 35902 h 246"/>
                <a:gd name="T74" fmla="*/ 8897 w 234"/>
                <a:gd name="T75" fmla="*/ 35902 h 246"/>
                <a:gd name="T76" fmla="*/ 4449 w 234"/>
                <a:gd name="T77" fmla="*/ 40389 h 246"/>
                <a:gd name="T78" fmla="*/ 0 w 234"/>
                <a:gd name="T79" fmla="*/ 40389 h 246"/>
                <a:gd name="T80" fmla="*/ 0 w 234"/>
                <a:gd name="T81" fmla="*/ 33657 h 246"/>
                <a:gd name="T82" fmla="*/ 2225 w 234"/>
                <a:gd name="T83" fmla="*/ 26926 h 246"/>
                <a:gd name="T84" fmla="*/ 4449 w 234"/>
                <a:gd name="T85" fmla="*/ 22439 h 246"/>
                <a:gd name="T86" fmla="*/ 4449 w 234"/>
                <a:gd name="T87" fmla="*/ 17951 h 246"/>
                <a:gd name="T88" fmla="*/ 8897 w 234"/>
                <a:gd name="T89" fmla="*/ 15707 h 246"/>
                <a:gd name="T90" fmla="*/ 13346 w 234"/>
                <a:gd name="T91" fmla="*/ 11219 h 246"/>
                <a:gd name="T92" fmla="*/ 13346 w 234"/>
                <a:gd name="T93" fmla="*/ 8975 h 246"/>
                <a:gd name="T94" fmla="*/ 8897 w 234"/>
                <a:gd name="T95" fmla="*/ 6732 h 246"/>
                <a:gd name="T96" fmla="*/ 31142 w 234"/>
                <a:gd name="T97" fmla="*/ 2244 h 246"/>
                <a:gd name="T98" fmla="*/ 35591 w 234"/>
                <a:gd name="T99" fmla="*/ 4488 h 246"/>
                <a:gd name="T100" fmla="*/ 37815 w 234"/>
                <a:gd name="T101" fmla="*/ 8975 h 246"/>
                <a:gd name="T102" fmla="*/ 42264 w 234"/>
                <a:gd name="T103" fmla="*/ 11219 h 246"/>
                <a:gd name="T104" fmla="*/ 44489 w 234"/>
                <a:gd name="T105" fmla="*/ 15707 h 246"/>
                <a:gd name="T106" fmla="*/ 48937 w 234"/>
                <a:gd name="T107" fmla="*/ 20195 h 246"/>
                <a:gd name="T108" fmla="*/ 46713 w 234"/>
                <a:gd name="T109" fmla="*/ 13463 h 246"/>
                <a:gd name="T110" fmla="*/ 62284 w 234"/>
                <a:gd name="T111" fmla="*/ 11219 h 246"/>
                <a:gd name="T112" fmla="*/ 71182 w 234"/>
                <a:gd name="T113" fmla="*/ 8975 h 246"/>
                <a:gd name="T114" fmla="*/ 71182 w 234"/>
                <a:gd name="T115" fmla="*/ 0 h 246"/>
                <a:gd name="T116" fmla="*/ 13346 w 234"/>
                <a:gd name="T117" fmla="*/ 26926 h 246"/>
                <a:gd name="T118" fmla="*/ 15571 w 234"/>
                <a:gd name="T119" fmla="*/ 22439 h 246"/>
                <a:gd name="T120" fmla="*/ 11122 w 234"/>
                <a:gd name="T121" fmla="*/ 22439 h 24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34"/>
                <a:gd name="T184" fmla="*/ 0 h 246"/>
                <a:gd name="T185" fmla="*/ 234 w 234"/>
                <a:gd name="T186" fmla="*/ 246 h 24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34" h="246">
                  <a:moveTo>
                    <a:pt x="198" y="6"/>
                  </a:moveTo>
                  <a:lnTo>
                    <a:pt x="210" y="6"/>
                  </a:lnTo>
                  <a:lnTo>
                    <a:pt x="216" y="12"/>
                  </a:lnTo>
                  <a:lnTo>
                    <a:pt x="222" y="12"/>
                  </a:lnTo>
                  <a:lnTo>
                    <a:pt x="222" y="18"/>
                  </a:lnTo>
                  <a:lnTo>
                    <a:pt x="234" y="18"/>
                  </a:lnTo>
                  <a:lnTo>
                    <a:pt x="234" y="36"/>
                  </a:lnTo>
                  <a:lnTo>
                    <a:pt x="228" y="42"/>
                  </a:lnTo>
                  <a:lnTo>
                    <a:pt x="222" y="42"/>
                  </a:lnTo>
                  <a:lnTo>
                    <a:pt x="216" y="48"/>
                  </a:lnTo>
                  <a:lnTo>
                    <a:pt x="210" y="48"/>
                  </a:lnTo>
                  <a:lnTo>
                    <a:pt x="210" y="54"/>
                  </a:lnTo>
                  <a:lnTo>
                    <a:pt x="210" y="48"/>
                  </a:lnTo>
                  <a:lnTo>
                    <a:pt x="210" y="54"/>
                  </a:lnTo>
                  <a:lnTo>
                    <a:pt x="204" y="54"/>
                  </a:lnTo>
                  <a:lnTo>
                    <a:pt x="204" y="60"/>
                  </a:lnTo>
                  <a:lnTo>
                    <a:pt x="204" y="66"/>
                  </a:lnTo>
                  <a:lnTo>
                    <a:pt x="204" y="72"/>
                  </a:lnTo>
                  <a:lnTo>
                    <a:pt x="204" y="78"/>
                  </a:lnTo>
                  <a:lnTo>
                    <a:pt x="210" y="84"/>
                  </a:lnTo>
                  <a:lnTo>
                    <a:pt x="204" y="84"/>
                  </a:lnTo>
                  <a:lnTo>
                    <a:pt x="204" y="90"/>
                  </a:lnTo>
                  <a:lnTo>
                    <a:pt x="210" y="96"/>
                  </a:lnTo>
                  <a:lnTo>
                    <a:pt x="216" y="96"/>
                  </a:lnTo>
                  <a:lnTo>
                    <a:pt x="216" y="102"/>
                  </a:lnTo>
                  <a:lnTo>
                    <a:pt x="222" y="102"/>
                  </a:lnTo>
                  <a:lnTo>
                    <a:pt x="228" y="108"/>
                  </a:lnTo>
                  <a:lnTo>
                    <a:pt x="222" y="114"/>
                  </a:lnTo>
                  <a:lnTo>
                    <a:pt x="228" y="114"/>
                  </a:lnTo>
                  <a:lnTo>
                    <a:pt x="228" y="120"/>
                  </a:lnTo>
                  <a:lnTo>
                    <a:pt x="234" y="120"/>
                  </a:lnTo>
                  <a:lnTo>
                    <a:pt x="234" y="126"/>
                  </a:lnTo>
                  <a:lnTo>
                    <a:pt x="228" y="132"/>
                  </a:lnTo>
                  <a:lnTo>
                    <a:pt x="222" y="126"/>
                  </a:lnTo>
                  <a:lnTo>
                    <a:pt x="216" y="126"/>
                  </a:lnTo>
                  <a:lnTo>
                    <a:pt x="216" y="132"/>
                  </a:lnTo>
                  <a:lnTo>
                    <a:pt x="216" y="138"/>
                  </a:lnTo>
                  <a:lnTo>
                    <a:pt x="216" y="144"/>
                  </a:lnTo>
                  <a:lnTo>
                    <a:pt x="210" y="144"/>
                  </a:lnTo>
                  <a:lnTo>
                    <a:pt x="204" y="144"/>
                  </a:lnTo>
                  <a:lnTo>
                    <a:pt x="198" y="144"/>
                  </a:lnTo>
                  <a:lnTo>
                    <a:pt x="198" y="138"/>
                  </a:lnTo>
                  <a:lnTo>
                    <a:pt x="192" y="138"/>
                  </a:lnTo>
                  <a:lnTo>
                    <a:pt x="192" y="144"/>
                  </a:lnTo>
                  <a:lnTo>
                    <a:pt x="186" y="144"/>
                  </a:lnTo>
                  <a:lnTo>
                    <a:pt x="192" y="150"/>
                  </a:lnTo>
                  <a:lnTo>
                    <a:pt x="192" y="156"/>
                  </a:lnTo>
                  <a:lnTo>
                    <a:pt x="186" y="156"/>
                  </a:lnTo>
                  <a:lnTo>
                    <a:pt x="180" y="156"/>
                  </a:lnTo>
                  <a:lnTo>
                    <a:pt x="174" y="156"/>
                  </a:lnTo>
                  <a:lnTo>
                    <a:pt x="174" y="150"/>
                  </a:lnTo>
                  <a:lnTo>
                    <a:pt x="168" y="150"/>
                  </a:lnTo>
                  <a:lnTo>
                    <a:pt x="162" y="150"/>
                  </a:lnTo>
                  <a:lnTo>
                    <a:pt x="156" y="150"/>
                  </a:lnTo>
                  <a:lnTo>
                    <a:pt x="150" y="150"/>
                  </a:lnTo>
                  <a:lnTo>
                    <a:pt x="156" y="156"/>
                  </a:lnTo>
                  <a:lnTo>
                    <a:pt x="150" y="156"/>
                  </a:lnTo>
                  <a:lnTo>
                    <a:pt x="150" y="162"/>
                  </a:lnTo>
                  <a:lnTo>
                    <a:pt x="150" y="168"/>
                  </a:lnTo>
                  <a:lnTo>
                    <a:pt x="156" y="168"/>
                  </a:lnTo>
                  <a:lnTo>
                    <a:pt x="156" y="174"/>
                  </a:lnTo>
                  <a:lnTo>
                    <a:pt x="156" y="180"/>
                  </a:lnTo>
                  <a:lnTo>
                    <a:pt x="162" y="186"/>
                  </a:lnTo>
                  <a:lnTo>
                    <a:pt x="162" y="192"/>
                  </a:lnTo>
                  <a:lnTo>
                    <a:pt x="162" y="198"/>
                  </a:lnTo>
                  <a:lnTo>
                    <a:pt x="150" y="198"/>
                  </a:lnTo>
                  <a:lnTo>
                    <a:pt x="150" y="204"/>
                  </a:lnTo>
                  <a:lnTo>
                    <a:pt x="150" y="210"/>
                  </a:lnTo>
                  <a:lnTo>
                    <a:pt x="156" y="210"/>
                  </a:lnTo>
                  <a:lnTo>
                    <a:pt x="156" y="216"/>
                  </a:lnTo>
                  <a:lnTo>
                    <a:pt x="162" y="222"/>
                  </a:lnTo>
                  <a:lnTo>
                    <a:pt x="162" y="228"/>
                  </a:lnTo>
                  <a:lnTo>
                    <a:pt x="162" y="234"/>
                  </a:lnTo>
                  <a:lnTo>
                    <a:pt x="156" y="240"/>
                  </a:lnTo>
                  <a:lnTo>
                    <a:pt x="144" y="240"/>
                  </a:lnTo>
                  <a:lnTo>
                    <a:pt x="144" y="246"/>
                  </a:lnTo>
                  <a:lnTo>
                    <a:pt x="144" y="240"/>
                  </a:lnTo>
                  <a:lnTo>
                    <a:pt x="138" y="240"/>
                  </a:lnTo>
                  <a:lnTo>
                    <a:pt x="138" y="234"/>
                  </a:lnTo>
                  <a:lnTo>
                    <a:pt x="138" y="228"/>
                  </a:lnTo>
                  <a:lnTo>
                    <a:pt x="138" y="222"/>
                  </a:lnTo>
                  <a:lnTo>
                    <a:pt x="132" y="216"/>
                  </a:lnTo>
                  <a:lnTo>
                    <a:pt x="126" y="216"/>
                  </a:lnTo>
                  <a:lnTo>
                    <a:pt x="126" y="210"/>
                  </a:lnTo>
                  <a:lnTo>
                    <a:pt x="120" y="204"/>
                  </a:lnTo>
                  <a:lnTo>
                    <a:pt x="126" y="198"/>
                  </a:lnTo>
                  <a:lnTo>
                    <a:pt x="120" y="192"/>
                  </a:lnTo>
                  <a:lnTo>
                    <a:pt x="114" y="192"/>
                  </a:lnTo>
                  <a:lnTo>
                    <a:pt x="120" y="186"/>
                  </a:lnTo>
                  <a:lnTo>
                    <a:pt x="114" y="186"/>
                  </a:lnTo>
                  <a:lnTo>
                    <a:pt x="120" y="180"/>
                  </a:lnTo>
                  <a:lnTo>
                    <a:pt x="114" y="174"/>
                  </a:lnTo>
                  <a:lnTo>
                    <a:pt x="108" y="174"/>
                  </a:lnTo>
                  <a:lnTo>
                    <a:pt x="102" y="174"/>
                  </a:lnTo>
                  <a:lnTo>
                    <a:pt x="102" y="168"/>
                  </a:lnTo>
                  <a:lnTo>
                    <a:pt x="96" y="168"/>
                  </a:lnTo>
                  <a:lnTo>
                    <a:pt x="96" y="162"/>
                  </a:lnTo>
                  <a:lnTo>
                    <a:pt x="96" y="156"/>
                  </a:lnTo>
                  <a:lnTo>
                    <a:pt x="90" y="150"/>
                  </a:lnTo>
                  <a:lnTo>
                    <a:pt x="84" y="156"/>
                  </a:lnTo>
                  <a:lnTo>
                    <a:pt x="78" y="150"/>
                  </a:lnTo>
                  <a:lnTo>
                    <a:pt x="78" y="144"/>
                  </a:lnTo>
                  <a:lnTo>
                    <a:pt x="78" y="138"/>
                  </a:lnTo>
                  <a:lnTo>
                    <a:pt x="78" y="132"/>
                  </a:lnTo>
                  <a:lnTo>
                    <a:pt x="72" y="132"/>
                  </a:lnTo>
                  <a:lnTo>
                    <a:pt x="72" y="126"/>
                  </a:lnTo>
                  <a:lnTo>
                    <a:pt x="66" y="126"/>
                  </a:lnTo>
                  <a:lnTo>
                    <a:pt x="60" y="120"/>
                  </a:lnTo>
                  <a:lnTo>
                    <a:pt x="54" y="114"/>
                  </a:lnTo>
                  <a:lnTo>
                    <a:pt x="48" y="102"/>
                  </a:lnTo>
                  <a:lnTo>
                    <a:pt x="48" y="96"/>
                  </a:lnTo>
                  <a:lnTo>
                    <a:pt x="42" y="96"/>
                  </a:lnTo>
                  <a:lnTo>
                    <a:pt x="36" y="96"/>
                  </a:lnTo>
                  <a:lnTo>
                    <a:pt x="24" y="96"/>
                  </a:lnTo>
                  <a:lnTo>
                    <a:pt x="18" y="96"/>
                  </a:lnTo>
                  <a:lnTo>
                    <a:pt x="18" y="102"/>
                  </a:lnTo>
                  <a:lnTo>
                    <a:pt x="12" y="108"/>
                  </a:lnTo>
                  <a:lnTo>
                    <a:pt x="6" y="108"/>
                  </a:lnTo>
                  <a:lnTo>
                    <a:pt x="0" y="114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96"/>
                  </a:lnTo>
                  <a:lnTo>
                    <a:pt x="0" y="90"/>
                  </a:lnTo>
                  <a:lnTo>
                    <a:pt x="6" y="84"/>
                  </a:lnTo>
                  <a:lnTo>
                    <a:pt x="6" y="78"/>
                  </a:lnTo>
                  <a:lnTo>
                    <a:pt x="6" y="72"/>
                  </a:lnTo>
                  <a:lnTo>
                    <a:pt x="6" y="66"/>
                  </a:lnTo>
                  <a:lnTo>
                    <a:pt x="12" y="66"/>
                  </a:lnTo>
                  <a:lnTo>
                    <a:pt x="12" y="60"/>
                  </a:lnTo>
                  <a:lnTo>
                    <a:pt x="6" y="54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18" y="48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6" y="30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36" y="24"/>
                  </a:lnTo>
                  <a:lnTo>
                    <a:pt x="36" y="18"/>
                  </a:lnTo>
                  <a:lnTo>
                    <a:pt x="30" y="18"/>
                  </a:lnTo>
                  <a:lnTo>
                    <a:pt x="24" y="18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84" y="6"/>
                  </a:lnTo>
                  <a:lnTo>
                    <a:pt x="90" y="6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2" y="24"/>
                  </a:lnTo>
                  <a:lnTo>
                    <a:pt x="102" y="30"/>
                  </a:lnTo>
                  <a:lnTo>
                    <a:pt x="108" y="30"/>
                  </a:lnTo>
                  <a:lnTo>
                    <a:pt x="114" y="30"/>
                  </a:lnTo>
                  <a:lnTo>
                    <a:pt x="114" y="36"/>
                  </a:lnTo>
                  <a:lnTo>
                    <a:pt x="120" y="36"/>
                  </a:lnTo>
                  <a:lnTo>
                    <a:pt x="120" y="42"/>
                  </a:lnTo>
                  <a:lnTo>
                    <a:pt x="120" y="48"/>
                  </a:lnTo>
                  <a:lnTo>
                    <a:pt x="126" y="48"/>
                  </a:lnTo>
                  <a:lnTo>
                    <a:pt x="132" y="54"/>
                  </a:lnTo>
                  <a:lnTo>
                    <a:pt x="132" y="48"/>
                  </a:lnTo>
                  <a:lnTo>
                    <a:pt x="126" y="42"/>
                  </a:lnTo>
                  <a:lnTo>
                    <a:pt x="126" y="36"/>
                  </a:lnTo>
                  <a:lnTo>
                    <a:pt x="168" y="42"/>
                  </a:lnTo>
                  <a:lnTo>
                    <a:pt x="168" y="36"/>
                  </a:lnTo>
                  <a:lnTo>
                    <a:pt x="168" y="30"/>
                  </a:lnTo>
                  <a:lnTo>
                    <a:pt x="180" y="24"/>
                  </a:lnTo>
                  <a:lnTo>
                    <a:pt x="186" y="24"/>
                  </a:lnTo>
                  <a:lnTo>
                    <a:pt x="192" y="24"/>
                  </a:lnTo>
                  <a:lnTo>
                    <a:pt x="192" y="12"/>
                  </a:lnTo>
                  <a:lnTo>
                    <a:pt x="192" y="6"/>
                  </a:lnTo>
                  <a:lnTo>
                    <a:pt x="192" y="0"/>
                  </a:lnTo>
                  <a:lnTo>
                    <a:pt x="198" y="6"/>
                  </a:lnTo>
                  <a:close/>
                  <a:moveTo>
                    <a:pt x="30" y="72"/>
                  </a:moveTo>
                  <a:lnTo>
                    <a:pt x="36" y="72"/>
                  </a:lnTo>
                  <a:lnTo>
                    <a:pt x="42" y="72"/>
                  </a:lnTo>
                  <a:lnTo>
                    <a:pt x="42" y="66"/>
                  </a:lnTo>
                  <a:lnTo>
                    <a:pt x="42" y="60"/>
                  </a:lnTo>
                  <a:lnTo>
                    <a:pt x="36" y="66"/>
                  </a:lnTo>
                  <a:lnTo>
                    <a:pt x="30" y="66"/>
                  </a:lnTo>
                  <a:lnTo>
                    <a:pt x="30" y="60"/>
                  </a:lnTo>
                  <a:lnTo>
                    <a:pt x="30" y="66"/>
                  </a:lnTo>
                  <a:lnTo>
                    <a:pt x="30" y="72"/>
                  </a:lnTo>
                  <a:close/>
                </a:path>
              </a:pathLst>
            </a:custGeom>
            <a:solidFill>
              <a:srgbClr val="9BBB59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9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grpSp>
          <p:nvGrpSpPr>
            <p:cNvPr id="47" name="Group 76"/>
            <p:cNvGrpSpPr>
              <a:grpSpLocks/>
            </p:cNvGrpSpPr>
            <p:nvPr/>
          </p:nvGrpSpPr>
          <p:grpSpPr bwMode="auto">
            <a:xfrm>
              <a:off x="3916004" y="1732314"/>
              <a:ext cx="5610469" cy="2657632"/>
              <a:chOff x="526" y="800"/>
              <a:chExt cx="4439" cy="2103"/>
            </a:xfrm>
            <a:noFill/>
          </p:grpSpPr>
          <p:sp>
            <p:nvSpPr>
              <p:cNvPr id="48" name="Rectangle 36"/>
              <p:cNvSpPr>
                <a:spLocks noChangeArrowheads="1"/>
              </p:cNvSpPr>
              <p:nvPr/>
            </p:nvSpPr>
            <p:spPr bwMode="gray">
              <a:xfrm>
                <a:off x="526" y="2093"/>
                <a:ext cx="394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Закарпатська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81,8%</a:t>
                </a:r>
              </a:p>
            </p:txBody>
          </p:sp>
          <p:sp>
            <p:nvSpPr>
              <p:cNvPr id="49" name="Rectangle 37"/>
              <p:cNvSpPr>
                <a:spLocks noChangeArrowheads="1"/>
              </p:cNvSpPr>
              <p:nvPr/>
            </p:nvSpPr>
            <p:spPr bwMode="gray">
              <a:xfrm>
                <a:off x="806" y="1926"/>
                <a:ext cx="537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Івано-Франківська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73,3%</a:t>
                </a:r>
              </a:p>
            </p:txBody>
          </p:sp>
          <p:sp>
            <p:nvSpPr>
              <p:cNvPr id="50" name="Rectangle 38"/>
              <p:cNvSpPr>
                <a:spLocks noChangeArrowheads="1"/>
              </p:cNvSpPr>
              <p:nvPr/>
            </p:nvSpPr>
            <p:spPr bwMode="gray">
              <a:xfrm>
                <a:off x="701" y="1520"/>
                <a:ext cx="282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Львівська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56,8</a:t>
                </a:r>
              </a:p>
            </p:txBody>
          </p:sp>
          <p:sp>
            <p:nvSpPr>
              <p:cNvPr id="51" name="Rectangle 39"/>
              <p:cNvSpPr>
                <a:spLocks noChangeArrowheads="1"/>
              </p:cNvSpPr>
              <p:nvPr/>
            </p:nvSpPr>
            <p:spPr bwMode="gray">
              <a:xfrm>
                <a:off x="1097" y="1669"/>
                <a:ext cx="423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Тернопільська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55,6%</a:t>
                </a:r>
              </a:p>
            </p:txBody>
          </p:sp>
          <p:sp>
            <p:nvSpPr>
              <p:cNvPr id="52" name="Rectangle 40"/>
              <p:cNvSpPr>
                <a:spLocks noChangeArrowheads="1"/>
              </p:cNvSpPr>
              <p:nvPr/>
            </p:nvSpPr>
            <p:spPr bwMode="gray">
              <a:xfrm>
                <a:off x="1492" y="1535"/>
                <a:ext cx="394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Хмельницька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76,9%</a:t>
                </a:r>
              </a:p>
            </p:txBody>
          </p:sp>
          <p:sp>
            <p:nvSpPr>
              <p:cNvPr id="53" name="Rectangle 41"/>
              <p:cNvSpPr>
                <a:spLocks noChangeArrowheads="1"/>
              </p:cNvSpPr>
              <p:nvPr/>
            </p:nvSpPr>
            <p:spPr bwMode="gray">
              <a:xfrm>
                <a:off x="1199" y="2123"/>
                <a:ext cx="364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Чернівецька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100%</a:t>
                </a:r>
              </a:p>
            </p:txBody>
          </p:sp>
          <p:sp>
            <p:nvSpPr>
              <p:cNvPr id="54" name="Rectangle 42"/>
              <p:cNvSpPr>
                <a:spLocks noChangeArrowheads="1"/>
              </p:cNvSpPr>
              <p:nvPr/>
            </p:nvSpPr>
            <p:spPr bwMode="gray">
              <a:xfrm>
                <a:off x="2008" y="1872"/>
                <a:ext cx="299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Вінницька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000000"/>
                    </a:solidFill>
                  </a:rPr>
                  <a:t>72,2%</a:t>
                </a:r>
                <a:endParaRPr lang="uk-UA" sz="9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44"/>
              <p:cNvSpPr>
                <a:spLocks noChangeArrowheads="1"/>
              </p:cNvSpPr>
              <p:nvPr/>
            </p:nvSpPr>
            <p:spPr bwMode="gray">
              <a:xfrm>
                <a:off x="2471" y="1404"/>
                <a:ext cx="250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Київська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73,1%</a:t>
                </a:r>
              </a:p>
            </p:txBody>
          </p:sp>
          <p:sp>
            <p:nvSpPr>
              <p:cNvPr id="56" name="Rectangle 45"/>
              <p:cNvSpPr>
                <a:spLocks noChangeArrowheads="1"/>
              </p:cNvSpPr>
              <p:nvPr/>
            </p:nvSpPr>
            <p:spPr bwMode="gray">
              <a:xfrm>
                <a:off x="2667" y="1741"/>
                <a:ext cx="299" cy="17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Черкаська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68,8 %</a:t>
                </a:r>
              </a:p>
            </p:txBody>
          </p:sp>
          <p:sp>
            <p:nvSpPr>
              <p:cNvPr id="57" name="Rectangle 46"/>
              <p:cNvSpPr>
                <a:spLocks noChangeArrowheads="1"/>
              </p:cNvSpPr>
              <p:nvPr/>
            </p:nvSpPr>
            <p:spPr bwMode="gray">
              <a:xfrm>
                <a:off x="2840" y="2011"/>
                <a:ext cx="453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Кіровоградська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000000"/>
                    </a:solidFill>
                  </a:rPr>
                  <a:t>50,0%</a:t>
                </a:r>
                <a:endParaRPr lang="uk-UA" sz="9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47"/>
              <p:cNvSpPr>
                <a:spLocks noChangeArrowheads="1"/>
              </p:cNvSpPr>
              <p:nvPr/>
            </p:nvSpPr>
            <p:spPr bwMode="gray">
              <a:xfrm>
                <a:off x="3254" y="2722"/>
                <a:ext cx="397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Херсонська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000000"/>
                    </a:solidFill>
                  </a:rPr>
                  <a:t>88,8%</a:t>
                </a:r>
                <a:endParaRPr lang="en-US" sz="9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48"/>
              <p:cNvSpPr>
                <a:spLocks noChangeArrowheads="1"/>
              </p:cNvSpPr>
              <p:nvPr/>
            </p:nvSpPr>
            <p:spPr bwMode="gray">
              <a:xfrm>
                <a:off x="2821" y="2436"/>
                <a:ext cx="408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Миколаївська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44,4%</a:t>
                </a:r>
              </a:p>
            </p:txBody>
          </p:sp>
          <p:sp>
            <p:nvSpPr>
              <p:cNvPr id="60" name="Rectangle 49"/>
              <p:cNvSpPr>
                <a:spLocks noChangeArrowheads="1"/>
              </p:cNvSpPr>
              <p:nvPr/>
            </p:nvSpPr>
            <p:spPr bwMode="gray">
              <a:xfrm>
                <a:off x="2476" y="2613"/>
                <a:ext cx="245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Одеська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52,6%</a:t>
                </a:r>
              </a:p>
            </p:txBody>
          </p:sp>
          <p:sp>
            <p:nvSpPr>
              <p:cNvPr id="61" name="Rectangle 51"/>
              <p:cNvSpPr>
                <a:spLocks noChangeArrowheads="1"/>
              </p:cNvSpPr>
              <p:nvPr/>
            </p:nvSpPr>
            <p:spPr bwMode="gray">
              <a:xfrm>
                <a:off x="3843" y="2503"/>
                <a:ext cx="316" cy="181"/>
              </a:xfrm>
              <a:prstGeom prst="rect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Запорізька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85,7%</a:t>
                </a:r>
              </a:p>
            </p:txBody>
          </p:sp>
          <p:sp>
            <p:nvSpPr>
              <p:cNvPr id="62" name="Rectangle 52"/>
              <p:cNvSpPr>
                <a:spLocks noChangeArrowheads="1"/>
              </p:cNvSpPr>
              <p:nvPr/>
            </p:nvSpPr>
            <p:spPr bwMode="gray">
              <a:xfrm>
                <a:off x="4672" y="1773"/>
                <a:ext cx="293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Луганська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23,1%</a:t>
                </a:r>
              </a:p>
            </p:txBody>
          </p:sp>
          <p:sp>
            <p:nvSpPr>
              <p:cNvPr id="63" name="Rectangle 53"/>
              <p:cNvSpPr>
                <a:spLocks noChangeArrowheads="1"/>
              </p:cNvSpPr>
              <p:nvPr/>
            </p:nvSpPr>
            <p:spPr bwMode="gray">
              <a:xfrm>
                <a:off x="4379" y="2197"/>
                <a:ext cx="286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Донецька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58,0%</a:t>
                </a:r>
              </a:p>
            </p:txBody>
          </p:sp>
          <p:sp>
            <p:nvSpPr>
              <p:cNvPr id="64" name="Rectangle 54"/>
              <p:cNvSpPr>
                <a:spLocks noChangeArrowheads="1"/>
              </p:cNvSpPr>
              <p:nvPr/>
            </p:nvSpPr>
            <p:spPr bwMode="gray">
              <a:xfrm>
                <a:off x="3511" y="2042"/>
                <a:ext cx="534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Дніпропетровська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55,0%</a:t>
                </a:r>
              </a:p>
            </p:txBody>
          </p:sp>
          <p:sp>
            <p:nvSpPr>
              <p:cNvPr id="65" name="Rectangle 55"/>
              <p:cNvSpPr>
                <a:spLocks noChangeArrowheads="1"/>
              </p:cNvSpPr>
              <p:nvPr/>
            </p:nvSpPr>
            <p:spPr bwMode="gray">
              <a:xfrm>
                <a:off x="3301" y="1526"/>
                <a:ext cx="333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Полтавська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66,6%</a:t>
                </a:r>
              </a:p>
            </p:txBody>
          </p:sp>
          <p:sp>
            <p:nvSpPr>
              <p:cNvPr id="66" name="Rectangle 56"/>
              <p:cNvSpPr>
                <a:spLocks noChangeArrowheads="1"/>
              </p:cNvSpPr>
              <p:nvPr/>
            </p:nvSpPr>
            <p:spPr bwMode="gray">
              <a:xfrm>
                <a:off x="4010" y="1578"/>
                <a:ext cx="311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Харківська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88,2%</a:t>
                </a:r>
              </a:p>
            </p:txBody>
          </p:sp>
          <p:sp>
            <p:nvSpPr>
              <p:cNvPr id="67" name="Rectangle 57"/>
              <p:cNvSpPr>
                <a:spLocks noChangeArrowheads="1"/>
              </p:cNvSpPr>
              <p:nvPr/>
            </p:nvSpPr>
            <p:spPr bwMode="gray">
              <a:xfrm>
                <a:off x="3432" y="1009"/>
                <a:ext cx="241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Сумська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40,0%</a:t>
                </a:r>
              </a:p>
            </p:txBody>
          </p:sp>
          <p:sp>
            <p:nvSpPr>
              <p:cNvPr id="68" name="Rectangle 58"/>
              <p:cNvSpPr>
                <a:spLocks noChangeArrowheads="1"/>
              </p:cNvSpPr>
              <p:nvPr/>
            </p:nvSpPr>
            <p:spPr bwMode="gray">
              <a:xfrm>
                <a:off x="2805" y="848"/>
                <a:ext cx="361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Чернігівська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68,8%</a:t>
                </a:r>
              </a:p>
            </p:txBody>
          </p:sp>
          <p:sp>
            <p:nvSpPr>
              <p:cNvPr id="69" name="Rectangle 59"/>
              <p:cNvSpPr>
                <a:spLocks noChangeArrowheads="1"/>
              </p:cNvSpPr>
              <p:nvPr/>
            </p:nvSpPr>
            <p:spPr bwMode="gray">
              <a:xfrm>
                <a:off x="1862" y="1144"/>
                <a:ext cx="403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Житомирська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75,0%</a:t>
                </a:r>
              </a:p>
            </p:txBody>
          </p:sp>
          <p:sp>
            <p:nvSpPr>
              <p:cNvPr id="70" name="Rectangle 60"/>
              <p:cNvSpPr>
                <a:spLocks noChangeArrowheads="1"/>
              </p:cNvSpPr>
              <p:nvPr/>
            </p:nvSpPr>
            <p:spPr bwMode="gray">
              <a:xfrm>
                <a:off x="1412" y="800"/>
                <a:ext cx="318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Рівненська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72,7%</a:t>
                </a:r>
              </a:p>
            </p:txBody>
          </p:sp>
          <p:sp>
            <p:nvSpPr>
              <p:cNvPr id="71" name="Rectangle 61"/>
              <p:cNvSpPr>
                <a:spLocks noChangeArrowheads="1"/>
              </p:cNvSpPr>
              <p:nvPr/>
            </p:nvSpPr>
            <p:spPr bwMode="gray">
              <a:xfrm>
                <a:off x="983" y="998"/>
                <a:ext cx="309" cy="18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uk-UA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dirty="0" smtClean="0">
                    <a:solidFill>
                      <a:srgbClr val="323232"/>
                    </a:solidFill>
                  </a:rPr>
                  <a:t>Волинська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uk-UA" sz="900" b="1" dirty="0" smtClean="0">
                    <a:solidFill>
                      <a:srgbClr val="323232"/>
                    </a:solidFill>
                  </a:rPr>
                  <a:t>36,4%</a:t>
                </a:r>
              </a:p>
            </p:txBody>
          </p:sp>
        </p:grpSp>
      </p:grpSp>
      <p:grpSp>
        <p:nvGrpSpPr>
          <p:cNvPr id="28676" name="Группа 58"/>
          <p:cNvGrpSpPr>
            <a:grpSpLocks/>
          </p:cNvGrpSpPr>
          <p:nvPr/>
        </p:nvGrpSpPr>
        <p:grpSpPr bwMode="auto">
          <a:xfrm>
            <a:off x="6639871" y="1470025"/>
            <a:ext cx="2005013" cy="739775"/>
            <a:chOff x="7388486" y="1333217"/>
            <a:chExt cx="2006233" cy="738664"/>
          </a:xfrm>
        </p:grpSpPr>
        <p:sp>
          <p:nvSpPr>
            <p:cNvPr id="73" name="TextBox 72"/>
            <p:cNvSpPr txBox="1"/>
            <p:nvPr/>
          </p:nvSpPr>
          <p:spPr>
            <a:xfrm>
              <a:off x="7675999" y="1333217"/>
              <a:ext cx="1718720" cy="7386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171450" indent="-17145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defRPr/>
              </a:pPr>
              <a:r>
                <a:rPr lang="uk-UA" sz="1400" b="1" kern="0" dirty="0">
                  <a:solidFill>
                    <a:prstClr val="black"/>
                  </a:solidFill>
                  <a:latin typeface="Calibri"/>
                  <a:ea typeface="+mn-ea"/>
                </a:rPr>
                <a:t>понад 70% </a:t>
              </a:r>
            </a:p>
            <a:p>
              <a:pPr marL="171450" indent="-17145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defRPr/>
              </a:pPr>
              <a:r>
                <a:rPr lang="uk-UA" sz="1400" b="1" kern="0" dirty="0">
                  <a:solidFill>
                    <a:prstClr val="black"/>
                  </a:solidFill>
                  <a:latin typeface="Calibri"/>
                  <a:ea typeface="+mn-ea"/>
                </a:rPr>
                <a:t>50 - 70% </a:t>
              </a:r>
            </a:p>
            <a:p>
              <a:pPr marL="171450" indent="-17145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defRPr/>
              </a:pPr>
              <a:r>
                <a:rPr lang="uk-UA" sz="1400" b="1" kern="0" dirty="0">
                  <a:solidFill>
                    <a:prstClr val="black"/>
                  </a:solidFill>
                  <a:latin typeface="Calibri"/>
                  <a:ea typeface="+mn-ea"/>
                </a:rPr>
                <a:t>до 50%</a:t>
              </a:r>
            </a:p>
          </p:txBody>
        </p:sp>
        <p:sp>
          <p:nvSpPr>
            <p:cNvPr id="74" name="Прямоугольник 69"/>
            <p:cNvSpPr/>
            <p:nvPr/>
          </p:nvSpPr>
          <p:spPr>
            <a:xfrm>
              <a:off x="7388486" y="1404548"/>
              <a:ext cx="255744" cy="144245"/>
            </a:xfrm>
            <a:prstGeom prst="rect">
              <a:avLst/>
            </a:prstGeom>
            <a:solidFill>
              <a:srgbClr val="9BBB59">
                <a:lumMod val="60000"/>
                <a:lumOff val="4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uk-UA" sz="10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5" name="Прямоугольник 70"/>
            <p:cNvSpPr/>
            <p:nvPr/>
          </p:nvSpPr>
          <p:spPr>
            <a:xfrm>
              <a:off x="7388486" y="1621708"/>
              <a:ext cx="255744" cy="144246"/>
            </a:xfrm>
            <a:prstGeom prst="rect">
              <a:avLst/>
            </a:prstGeom>
            <a:solidFill>
              <a:srgbClr val="F79646">
                <a:lumMod val="40000"/>
                <a:lumOff val="60000"/>
              </a:srgb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uk-UA" sz="10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6" name="Прямоугольник 71"/>
            <p:cNvSpPr/>
            <p:nvPr/>
          </p:nvSpPr>
          <p:spPr>
            <a:xfrm>
              <a:off x="7388486" y="1837284"/>
              <a:ext cx="255744" cy="144246"/>
            </a:xfrm>
            <a:prstGeom prst="rect">
              <a:avLst/>
            </a:prstGeom>
            <a:solidFill>
              <a:srgbClr val="C0504D">
                <a:lumMod val="60000"/>
                <a:lumOff val="40000"/>
              </a:srgbClr>
            </a:solidFill>
            <a:ln w="9525">
              <a:solidFill>
                <a:sysClr val="window" lastClr="FFFFFF">
                  <a:lumMod val="65000"/>
                </a:sysClr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uk-UA" sz="1000" kern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590550" y="4719638"/>
            <a:ext cx="2879725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uk-UA" sz="1400" dirty="0">
                <a:solidFill>
                  <a:prstClr val="black"/>
                </a:solidFill>
                <a:latin typeface="Calibri"/>
                <a:ea typeface="+mn-ea"/>
              </a:rPr>
              <a:t>Актуальними генеральними планами (розробленими після 1991 року) забезпечено: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uk-UA" sz="1400" dirty="0">
                <a:solidFill>
                  <a:prstClr val="black"/>
                </a:solidFill>
                <a:latin typeface="Calibri"/>
                <a:ea typeface="+mn-ea"/>
              </a:rPr>
              <a:t>селища – </a:t>
            </a:r>
            <a:r>
              <a:rPr lang="uk-UA" sz="1400" b="1" dirty="0">
                <a:solidFill>
                  <a:prstClr val="black"/>
                </a:solidFill>
                <a:latin typeface="Calibri"/>
                <a:ea typeface="+mn-ea"/>
              </a:rPr>
              <a:t>34,4 %,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uk-UA" sz="1400" dirty="0">
                <a:solidFill>
                  <a:prstClr val="black"/>
                </a:solidFill>
                <a:latin typeface="Calibri"/>
                <a:ea typeface="+mn-ea"/>
              </a:rPr>
              <a:t>села – </a:t>
            </a:r>
            <a:r>
              <a:rPr lang="uk-UA" sz="1400" b="1" dirty="0" smtClean="0">
                <a:solidFill>
                  <a:prstClr val="black"/>
                </a:solidFill>
                <a:latin typeface="Calibri"/>
                <a:ea typeface="+mn-ea"/>
              </a:rPr>
              <a:t>7,2 </a:t>
            </a:r>
            <a:r>
              <a:rPr lang="uk-UA" sz="1400" b="1" dirty="0">
                <a:solidFill>
                  <a:prstClr val="black"/>
                </a:solidFill>
                <a:latin typeface="Calibri"/>
                <a:ea typeface="+mn-ea"/>
              </a:rPr>
              <a:t>%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uk-UA" sz="14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216448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9690180"/>
              </p:ext>
            </p:extLst>
          </p:nvPr>
        </p:nvGraphicFramePr>
        <p:xfrm>
          <a:off x="344488" y="425450"/>
          <a:ext cx="6176962" cy="617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Аркуш" r:id="rId4" imgW="6172214" imgH="6172200" progId="Excel.Sheet.8">
                  <p:embed/>
                </p:oleObj>
              </mc:Choice>
              <mc:Fallback>
                <p:oleObj name="Аркуш" r:id="rId4" imgW="6172214" imgH="6172200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425450"/>
                        <a:ext cx="6176962" cy="617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592920"/>
              </p:ext>
            </p:extLst>
          </p:nvPr>
        </p:nvGraphicFramePr>
        <p:xfrm>
          <a:off x="6011863" y="1844675"/>
          <a:ext cx="2917825" cy="292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825">
                  <a:extLst>
                    <a:ext uri="{9D8B030D-6E8A-4147-A177-3AD203B41FA5}"/>
                  </a:extLst>
                </a:gridCol>
              </a:tblGrid>
              <a:tr h="7633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aseline="0" dirty="0" smtClean="0"/>
                        <a:t>Населені пункти, які потребують оновлення містобудівної документації:</a:t>
                      </a:r>
                      <a:endParaRPr lang="uk-UA" sz="14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8" marR="91448" marT="45730" marB="45730"/>
                </a:tc>
                <a:extLst>
                  <a:ext uri="{0D108BD9-81ED-4DB2-BD59-A6C34878D82A}"/>
                </a:extLst>
              </a:tr>
              <a:tr h="5407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kern="1200" noProof="0" dirty="0" smtClean="0"/>
                        <a:t>міста обласного значення – 33 (25,2 % від загальної кількості)</a:t>
                      </a:r>
                      <a:endParaRPr lang="uk-UA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48" marR="91448" marT="45730" marB="45730"/>
                </a:tc>
                <a:extLst>
                  <a:ext uri="{0D108BD9-81ED-4DB2-BD59-A6C34878D82A}"/>
                </a:extLst>
              </a:tr>
              <a:tr h="5407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kern="1200" dirty="0" smtClean="0">
                          <a:effectLst/>
                        </a:rPr>
                        <a:t>міста районного значення – 108 (44,3 % від загальної кількості)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48" marR="91448" marT="45730" marB="45730"/>
                </a:tc>
                <a:extLst>
                  <a:ext uri="{0D108BD9-81ED-4DB2-BD59-A6C34878D82A}"/>
                </a:extLst>
              </a:tr>
              <a:tr h="540700">
                <a:tc>
                  <a:txBody>
                    <a:bodyPr/>
                    <a:lstStyle/>
                    <a:p>
                      <a:r>
                        <a:rPr lang="uk-UA" sz="1400" kern="1200" dirty="0" smtClean="0">
                          <a:effectLst/>
                        </a:rPr>
                        <a:t>селища міського типу – 444 </a:t>
                      </a:r>
                    </a:p>
                    <a:p>
                      <a:r>
                        <a:rPr lang="uk-UA" sz="1400" kern="1200" dirty="0" smtClean="0">
                          <a:effectLst/>
                        </a:rPr>
                        <a:t>(65,6 % від загальної кількості)</a:t>
                      </a:r>
                      <a:endParaRPr lang="uk-UA" sz="1400" b="1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8" marR="91448" marT="45730" marB="45730"/>
                </a:tc>
                <a:extLst>
                  <a:ext uri="{0D108BD9-81ED-4DB2-BD59-A6C34878D82A}"/>
                </a:extLst>
              </a:tr>
              <a:tr h="5407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kern="1200" dirty="0" smtClean="0">
                          <a:effectLst/>
                        </a:rPr>
                        <a:t>сільські населені пункти – 24868, (92,8 % від загальної кількості)</a:t>
                      </a:r>
                      <a:endParaRPr lang="uk-UA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48" marR="91448" marT="45730" marB="45730"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356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4032791"/>
              </p:ext>
            </p:extLst>
          </p:nvPr>
        </p:nvGraphicFramePr>
        <p:xfrm>
          <a:off x="179512" y="0"/>
          <a:ext cx="6599237" cy="656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Аркуш" r:id="rId4" imgW="5867504" imgH="5874984" progId="Excel.Sheet.8">
                  <p:embed/>
                </p:oleObj>
              </mc:Choice>
              <mc:Fallback>
                <p:oleObj name="Аркуш" r:id="rId4" imgW="5867504" imgH="5874984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0"/>
                        <a:ext cx="6599237" cy="656431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bg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672545"/>
              </p:ext>
            </p:extLst>
          </p:nvPr>
        </p:nvGraphicFramePr>
        <p:xfrm>
          <a:off x="6300192" y="2095970"/>
          <a:ext cx="2629793" cy="2788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9793">
                  <a:extLst>
                    <a:ext uri="{9D8B030D-6E8A-4147-A177-3AD203B41FA5}"/>
                  </a:extLst>
                </a:gridCol>
              </a:tblGrid>
              <a:tr h="12009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aseline="0" noProof="0" dirty="0" smtClean="0"/>
                        <a:t>Актуальна містобудівна документація на регіональному рівні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aseline="0" noProof="0" dirty="0" smtClean="0">
                          <a:solidFill>
                            <a:schemeClr val="bg1"/>
                          </a:solidFill>
                        </a:rPr>
                        <a:t>(Схеми планування території районів)</a:t>
                      </a:r>
                    </a:p>
                  </a:txBody>
                  <a:tcPr marL="91448" marR="91448" marT="45730" marB="45730" anchor="ctr"/>
                </a:tc>
                <a:extLst>
                  <a:ext uri="{0D108BD9-81ED-4DB2-BD59-A6C34878D82A}"/>
                </a:extLst>
              </a:tr>
              <a:tr h="6425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kern="1200" noProof="0" dirty="0" smtClean="0"/>
                        <a:t>Районів – 490</a:t>
                      </a:r>
                      <a:endParaRPr lang="uk-UA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48" marR="91448" marT="45730" marB="45730" anchor="ctr"/>
                </a:tc>
                <a:extLst>
                  <a:ext uri="{0D108BD9-81ED-4DB2-BD59-A6C34878D82A}"/>
                </a:extLst>
              </a:tr>
              <a:tr h="929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kern="1200" noProof="0" dirty="0" smtClean="0">
                          <a:effectLst/>
                        </a:rPr>
                        <a:t>Актуальною містобудівною документацією на регіональному рівні забезпечено 91 район (18,7 %)</a:t>
                      </a:r>
                      <a:endParaRPr lang="uk-UA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48" marR="91448" marT="45730" marB="45730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12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987824" y="2708920"/>
            <a:ext cx="3312368" cy="223224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Служба головного архітектора</a:t>
            </a:r>
            <a:endParaRPr lang="ru-RU" sz="2400" b="1" dirty="0"/>
          </a:p>
        </p:txBody>
      </p:sp>
      <p:sp>
        <p:nvSpPr>
          <p:cNvPr id="3" name="Округлена прямокутна виноска 2"/>
          <p:cNvSpPr/>
          <p:nvPr/>
        </p:nvSpPr>
        <p:spPr>
          <a:xfrm>
            <a:off x="431540" y="2492896"/>
            <a:ext cx="1800200" cy="1224136"/>
          </a:xfrm>
          <a:prstGeom prst="wedgeRoundRectCallout">
            <a:avLst>
              <a:gd name="adj1" fmla="val 81320"/>
              <a:gd name="adj2" fmla="val 40506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Погодження проектів землеустрою</a:t>
            </a:r>
            <a:endParaRPr lang="ru-RU" dirty="0"/>
          </a:p>
        </p:txBody>
      </p:sp>
      <p:sp>
        <p:nvSpPr>
          <p:cNvPr id="4" name="Округлена прямокутна виноска 3"/>
          <p:cNvSpPr/>
          <p:nvPr/>
        </p:nvSpPr>
        <p:spPr>
          <a:xfrm>
            <a:off x="1518268" y="1179664"/>
            <a:ext cx="1800200" cy="1224136"/>
          </a:xfrm>
          <a:prstGeom prst="wedgeRoundRectCallout">
            <a:avLst>
              <a:gd name="adj1" fmla="val 40508"/>
              <a:gd name="adj2" fmla="val 69866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Видача будівельних паспортів</a:t>
            </a:r>
            <a:endParaRPr lang="ru-RU" dirty="0"/>
          </a:p>
        </p:txBody>
      </p:sp>
      <p:sp>
        <p:nvSpPr>
          <p:cNvPr id="5" name="Округлена прямокутна виноска 4"/>
          <p:cNvSpPr/>
          <p:nvPr/>
        </p:nvSpPr>
        <p:spPr>
          <a:xfrm>
            <a:off x="322928" y="3933056"/>
            <a:ext cx="1800200" cy="1224136"/>
          </a:xfrm>
          <a:prstGeom prst="wedgeRoundRectCallout">
            <a:avLst>
              <a:gd name="adj1" fmla="val 84353"/>
              <a:gd name="adj2" fmla="val -39379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Видача паспортів прив’язки </a:t>
            </a:r>
            <a:endParaRPr lang="ru-RU" dirty="0"/>
          </a:p>
        </p:txBody>
      </p:sp>
      <p:sp>
        <p:nvSpPr>
          <p:cNvPr id="6" name="Округлена прямокутна виноска 5"/>
          <p:cNvSpPr/>
          <p:nvPr/>
        </p:nvSpPr>
        <p:spPr>
          <a:xfrm>
            <a:off x="1331640" y="5373216"/>
            <a:ext cx="1800200" cy="1224136"/>
          </a:xfrm>
          <a:prstGeom prst="wedgeRoundRectCallout">
            <a:avLst>
              <a:gd name="adj1" fmla="val 49538"/>
              <a:gd name="adj2" fmla="val -87673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Організація роботи АМР</a:t>
            </a:r>
            <a:endParaRPr lang="ru-RU" dirty="0"/>
          </a:p>
        </p:txBody>
      </p:sp>
      <p:sp>
        <p:nvSpPr>
          <p:cNvPr id="7" name="Округлена прямокутна виноска 6"/>
          <p:cNvSpPr/>
          <p:nvPr/>
        </p:nvSpPr>
        <p:spPr>
          <a:xfrm>
            <a:off x="3563888" y="5366503"/>
            <a:ext cx="1800200" cy="1224136"/>
          </a:xfrm>
          <a:prstGeom prst="wedgeRoundRectCallout">
            <a:avLst>
              <a:gd name="adj1" fmla="val -8875"/>
              <a:gd name="adj2" fmla="val -76313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Ведення містобудівного кадастру</a:t>
            </a:r>
            <a:endParaRPr lang="ru-RU" dirty="0"/>
          </a:p>
        </p:txBody>
      </p:sp>
      <p:sp>
        <p:nvSpPr>
          <p:cNvPr id="8" name="Округлена прямокутна виноска 7"/>
          <p:cNvSpPr/>
          <p:nvPr/>
        </p:nvSpPr>
        <p:spPr>
          <a:xfrm>
            <a:off x="7020272" y="2529860"/>
            <a:ext cx="1800200" cy="1224136"/>
          </a:xfrm>
          <a:prstGeom prst="wedgeRoundRectCallout">
            <a:avLst>
              <a:gd name="adj1" fmla="val -87818"/>
              <a:gd name="adj2" fmla="val 30754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Архітектурно-будівельний контроль</a:t>
            </a:r>
            <a:endParaRPr lang="ru-RU" dirty="0"/>
          </a:p>
        </p:txBody>
      </p:sp>
      <p:sp>
        <p:nvSpPr>
          <p:cNvPr id="9" name="Округлена прямокутна виноска 8"/>
          <p:cNvSpPr/>
          <p:nvPr/>
        </p:nvSpPr>
        <p:spPr>
          <a:xfrm>
            <a:off x="3563888" y="1179664"/>
            <a:ext cx="1800200" cy="1224136"/>
          </a:xfrm>
          <a:prstGeom prst="wedgeRoundRectCallout">
            <a:avLst>
              <a:gd name="adj1" fmla="val -39669"/>
              <a:gd name="adj2" fmla="val 76558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Видача МУО</a:t>
            </a:r>
            <a:endParaRPr lang="ru-RU" dirty="0"/>
          </a:p>
        </p:txBody>
      </p:sp>
      <p:sp>
        <p:nvSpPr>
          <p:cNvPr id="10" name="Округлена прямокутна виноска 9"/>
          <p:cNvSpPr/>
          <p:nvPr/>
        </p:nvSpPr>
        <p:spPr>
          <a:xfrm>
            <a:off x="5724128" y="1179664"/>
            <a:ext cx="1800200" cy="1224136"/>
          </a:xfrm>
          <a:prstGeom prst="wedgeRoundRectCallout">
            <a:avLst>
              <a:gd name="adj1" fmla="val -42139"/>
              <a:gd name="adj2" fmla="val 73497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Організація розроблення МД</a:t>
            </a:r>
            <a:endParaRPr lang="ru-RU" dirty="0"/>
          </a:p>
        </p:txBody>
      </p:sp>
      <p:sp>
        <p:nvSpPr>
          <p:cNvPr id="11" name="Округлена прямокутна виноска 10"/>
          <p:cNvSpPr/>
          <p:nvPr/>
        </p:nvSpPr>
        <p:spPr>
          <a:xfrm>
            <a:off x="5724128" y="5366503"/>
            <a:ext cx="1800200" cy="1224136"/>
          </a:xfrm>
          <a:prstGeom prst="wedgeRoundRectCallout">
            <a:avLst>
              <a:gd name="adj1" fmla="val -43056"/>
              <a:gd name="adj2" fmla="val -88710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Містобудівний моніторинг</a:t>
            </a:r>
            <a:endParaRPr lang="ru-RU" dirty="0"/>
          </a:p>
        </p:txBody>
      </p:sp>
      <p:sp>
        <p:nvSpPr>
          <p:cNvPr id="12" name="Округлена прямокутна виноска 11"/>
          <p:cNvSpPr/>
          <p:nvPr/>
        </p:nvSpPr>
        <p:spPr>
          <a:xfrm>
            <a:off x="7001912" y="3919314"/>
            <a:ext cx="1800200" cy="1224136"/>
          </a:xfrm>
          <a:prstGeom prst="wedgeRoundRectCallout">
            <a:avLst>
              <a:gd name="adj1" fmla="val -76531"/>
              <a:gd name="adj2" fmla="val -38134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Охорона культурної спадщини</a:t>
            </a:r>
            <a:endParaRPr lang="ru-RU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0" y="-27384"/>
            <a:ext cx="91440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1pPr>
            <a:lvl2pPr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2pPr>
            <a:lvl3pPr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3pPr>
            <a:lvl4pPr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4pPr>
            <a:lvl5pPr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chemeClr val="bg1"/>
                </a:solidFill>
                <a:latin typeface="Calibri" pitchFamily="32" charset="0"/>
                <a:ea typeface="Microsoft YaHei" charset="-122"/>
              </a:defRPr>
            </a:lvl9pPr>
          </a:lstStyle>
          <a:p>
            <a:pPr algn="ctr" defTabSz="914400" eaLnBrk="1" hangingPunct="1">
              <a:buClrTx/>
              <a:buSzTx/>
              <a:buFontTx/>
              <a:buNone/>
            </a:pPr>
            <a:r>
              <a:rPr lang="uk-UA" altLang="ru-RU" sz="2400" b="1" dirty="0" smtClean="0">
                <a:solidFill>
                  <a:srgbClr val="376092"/>
                </a:solidFill>
              </a:rPr>
              <a:t>Повноваження об’єднаних територіальних громад</a:t>
            </a:r>
            <a:endParaRPr lang="uk-UA" altLang="ru-RU" sz="2400" b="1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517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0412538"/>
              </p:ext>
            </p:extLst>
          </p:nvPr>
        </p:nvGraphicFramePr>
        <p:xfrm>
          <a:off x="179388" y="0"/>
          <a:ext cx="6624637" cy="672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Аркуш" r:id="rId4" imgW="5890195" imgH="6019704" progId="Excel.Sheet.8">
                  <p:embed/>
                </p:oleObj>
              </mc:Choice>
              <mc:Fallback>
                <p:oleObj name="Аркуш" r:id="rId4" imgW="5890195" imgH="6019704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0"/>
                        <a:ext cx="6624637" cy="67246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bg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131728"/>
              </p:ext>
            </p:extLst>
          </p:nvPr>
        </p:nvGraphicFramePr>
        <p:xfrm>
          <a:off x="6300192" y="2095970"/>
          <a:ext cx="2629793" cy="2773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9793">
                  <a:extLst>
                    <a:ext uri="{9D8B030D-6E8A-4147-A177-3AD203B41FA5}"/>
                  </a:extLst>
                </a:gridCol>
              </a:tblGrid>
              <a:tr h="12009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aseline="0" noProof="0" dirty="0" smtClean="0"/>
                        <a:t>Об’єднані територіальні громади у яких утворено уповноважені органи містобудування та архітектури</a:t>
                      </a:r>
                      <a:endParaRPr lang="uk-UA" sz="1400" baseline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8" marR="91448" marT="45730" marB="45730" anchor="ctr"/>
                </a:tc>
                <a:extLst>
                  <a:ext uri="{0D108BD9-81ED-4DB2-BD59-A6C34878D82A}"/>
                </a:extLst>
              </a:tr>
              <a:tr h="6425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kern="1200" noProof="0" dirty="0" smtClean="0"/>
                        <a:t>ОТГ – 665</a:t>
                      </a:r>
                      <a:endParaRPr lang="uk-UA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48" marR="91448" marT="45730" marB="45730" anchor="ctr"/>
                </a:tc>
                <a:extLst>
                  <a:ext uri="{0D108BD9-81ED-4DB2-BD59-A6C34878D82A}"/>
                </a:extLst>
              </a:tr>
              <a:tr h="929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kern="1200" noProof="0" dirty="0" smtClean="0">
                          <a:effectLst/>
                        </a:rPr>
                        <a:t>утворені</a:t>
                      </a:r>
                      <a:r>
                        <a:rPr lang="uk-UA" sz="1400" b="1" kern="1200" baseline="0" noProof="0" dirty="0" smtClean="0">
                          <a:effectLst/>
                        </a:rPr>
                        <a:t> </a:t>
                      </a:r>
                      <a:r>
                        <a:rPr lang="uk-UA" sz="1400" b="1" kern="1200" noProof="0" dirty="0" smtClean="0">
                          <a:effectLst/>
                        </a:rPr>
                        <a:t>уповноважені органи містобудування та архітектури </a:t>
                      </a:r>
                      <a:br>
                        <a:rPr lang="uk-UA" sz="1400" b="1" kern="1200" noProof="0" dirty="0" smtClean="0">
                          <a:effectLst/>
                        </a:rPr>
                      </a:br>
                      <a:r>
                        <a:rPr lang="uk-UA" sz="1400" b="1" kern="1200" noProof="0" dirty="0" smtClean="0">
                          <a:effectLst/>
                        </a:rPr>
                        <a:t>у 12 ОТГ 1.8 %</a:t>
                      </a:r>
                      <a:endParaRPr lang="uk-UA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48" marR="91448" marT="45730" marB="45730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511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246</Words>
  <Application>Microsoft Office PowerPoint</Application>
  <PresentationFormat>Екран (4:3)</PresentationFormat>
  <Paragraphs>83</Paragraphs>
  <Slides>7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9" baseType="lpstr">
      <vt:lpstr>Тема Office</vt:lpstr>
      <vt:lpstr>Аркуш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Sara Yasmeen (Wipro Technologies)</dc:creator>
  <cp:lastModifiedBy>Білоус Сергій Ярославович</cp:lastModifiedBy>
  <cp:revision>18</cp:revision>
  <cp:lastPrinted>2018-04-10T20:13:29Z</cp:lastPrinted>
  <dcterms:created xsi:type="dcterms:W3CDTF">2010-02-23T11:30:32Z</dcterms:created>
  <dcterms:modified xsi:type="dcterms:W3CDTF">2018-04-10T20:15:37Z</dcterms:modified>
</cp:coreProperties>
</file>