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261" r:id="rId3"/>
    <p:sldId id="262" r:id="rId4"/>
  </p:sldIdLst>
  <p:sldSz cx="14401800" cy="10801350"/>
  <p:notesSz cx="14401800" cy="1080135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23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370" y="-114"/>
      </p:cViewPr>
      <p:guideLst>
        <p:guide orient="horz" pos="3402"/>
        <p:guide pos="45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44452555558809E-2"/>
          <c:y val="2.1800556180477441E-2"/>
          <c:w val="0.85540250765907666"/>
          <c:h val="0.866388888888888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Лист1!$A$2:$A$26</c:f>
              <c:strCache>
                <c:ptCount val="25"/>
                <c:pt idx="0">
                  <c:v>Вінницька </c:v>
                </c:pt>
                <c:pt idx="1">
                  <c:v>Волинська</c:v>
                </c:pt>
                <c:pt idx="2">
                  <c:v>Дніпропетровська</c:v>
                </c:pt>
                <c:pt idx="3">
                  <c:v>Донецька</c:v>
                </c:pt>
                <c:pt idx="4">
                  <c:v>Житомирська</c:v>
                </c:pt>
                <c:pt idx="5">
                  <c:v>Закарпатська</c:v>
                </c:pt>
                <c:pt idx="6">
                  <c:v>Запорізька</c:v>
                </c:pt>
                <c:pt idx="7">
                  <c:v>Івано-Франківська</c:v>
                </c:pt>
                <c:pt idx="8">
                  <c:v>Київська</c:v>
                </c:pt>
                <c:pt idx="9">
                  <c:v>Кіровоградська</c:v>
                </c:pt>
                <c:pt idx="10">
                  <c:v>Луганська</c:v>
                </c:pt>
                <c:pt idx="11">
                  <c:v>Львівська </c:v>
                </c:pt>
                <c:pt idx="12">
                  <c:v>Миколаївська</c:v>
                </c:pt>
                <c:pt idx="13">
                  <c:v>Одеська</c:v>
                </c:pt>
                <c:pt idx="14">
                  <c:v>Полтавська</c:v>
                </c:pt>
                <c:pt idx="15">
                  <c:v>Рівненська</c:v>
                </c:pt>
                <c:pt idx="16">
                  <c:v>Сумська</c:v>
                </c:pt>
                <c:pt idx="17">
                  <c:v>Тернопільська</c:v>
                </c:pt>
                <c:pt idx="18">
                  <c:v>Харківська</c:v>
                </c:pt>
                <c:pt idx="19">
                  <c:v>Херсонська</c:v>
                </c:pt>
                <c:pt idx="20">
                  <c:v>Хмельницька</c:v>
                </c:pt>
                <c:pt idx="21">
                  <c:v>Черкаська</c:v>
                </c:pt>
                <c:pt idx="22">
                  <c:v>Чернівецька</c:v>
                </c:pt>
                <c:pt idx="23">
                  <c:v>Чернігівська</c:v>
                </c:pt>
                <c:pt idx="24">
                  <c:v>м. Київ</c:v>
                </c:pt>
              </c:strCache>
            </c:strRef>
          </c:cat>
          <c:val>
            <c:numRef>
              <c:f>Лист1!$B$2:$B$26</c:f>
              <c:numCache>
                <c:formatCode>General</c:formatCode>
                <c:ptCount val="25"/>
                <c:pt idx="0">
                  <c:v>-19.600000000000001</c:v>
                </c:pt>
                <c:pt idx="1">
                  <c:v>-31.3</c:v>
                </c:pt>
                <c:pt idx="2">
                  <c:v>-4.5</c:v>
                </c:pt>
                <c:pt idx="3">
                  <c:v>5.6</c:v>
                </c:pt>
                <c:pt idx="4">
                  <c:v>-8.6</c:v>
                </c:pt>
                <c:pt idx="5">
                  <c:v>-21.6</c:v>
                </c:pt>
                <c:pt idx="6">
                  <c:v>-36</c:v>
                </c:pt>
                <c:pt idx="7">
                  <c:v>-45.7</c:v>
                </c:pt>
                <c:pt idx="8">
                  <c:v>-7.5</c:v>
                </c:pt>
                <c:pt idx="9">
                  <c:v>-52.3</c:v>
                </c:pt>
                <c:pt idx="10">
                  <c:v>-19</c:v>
                </c:pt>
                <c:pt idx="11">
                  <c:v>37.1</c:v>
                </c:pt>
                <c:pt idx="12">
                  <c:v>-5.8</c:v>
                </c:pt>
                <c:pt idx="13">
                  <c:v>8.6999999999999993</c:v>
                </c:pt>
                <c:pt idx="14">
                  <c:v>-1.7</c:v>
                </c:pt>
                <c:pt idx="15">
                  <c:v>-11.2</c:v>
                </c:pt>
                <c:pt idx="16">
                  <c:v>29.9</c:v>
                </c:pt>
                <c:pt idx="17">
                  <c:v>-9.8000000000000007</c:v>
                </c:pt>
                <c:pt idx="18">
                  <c:v>-5.5</c:v>
                </c:pt>
                <c:pt idx="19">
                  <c:v>-6</c:v>
                </c:pt>
                <c:pt idx="20">
                  <c:v>-8.4</c:v>
                </c:pt>
                <c:pt idx="21">
                  <c:v>-18.8</c:v>
                </c:pt>
                <c:pt idx="22">
                  <c:v>-2.2999999999999998</c:v>
                </c:pt>
                <c:pt idx="23">
                  <c:v>-17.600000000000001</c:v>
                </c:pt>
                <c:pt idx="24">
                  <c:v>-23.8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83445632"/>
        <c:axId val="83447168"/>
      </c:barChart>
      <c:catAx>
        <c:axId val="83445632"/>
        <c:scaling>
          <c:orientation val="minMax"/>
        </c:scaling>
        <c:delete val="0"/>
        <c:axPos val="b"/>
        <c:majorTickMark val="out"/>
        <c:minorTickMark val="none"/>
        <c:tickLblPos val="none"/>
        <c:crossAx val="83447168"/>
        <c:crosses val="autoZero"/>
        <c:auto val="1"/>
        <c:lblAlgn val="ctr"/>
        <c:lblOffset val="1000"/>
        <c:noMultiLvlLbl val="0"/>
      </c:catAx>
      <c:valAx>
        <c:axId val="83447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445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uk-UA" sz="2400" b="1" i="0" u="none" strike="noStrike" baseline="0" dirty="0" smtClean="0">
              <a:effectLst/>
            </a:endParaRPr>
          </a:p>
          <a:p>
            <a:pPr>
              <a:defRPr/>
            </a:pPr>
            <a:endParaRPr lang="uk-UA" sz="2400" dirty="0"/>
          </a:p>
        </c:rich>
      </c:tx>
      <c:layout>
        <c:manualLayout>
          <c:xMode val="edge"/>
          <c:yMode val="edge"/>
          <c:x val="0.14485833333333334"/>
          <c:y val="3.80952380952380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954238845144357E-2"/>
          <c:y val="0.15303374578177728"/>
          <c:w val="0.85978884514435694"/>
          <c:h val="0.726089988751406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Житло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100000">
                    <a:schemeClr val="accent4">
                      <a:lumMod val="75000"/>
                    </a:schemeClr>
                  </a:gs>
                  <a:gs pos="10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-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Дитячі садочки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10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67.400000000000006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22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Школи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59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32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Лікарні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Лист1!$A$2</c:f>
              <c:strCache>
                <c:ptCount val="1"/>
                <c:pt idx="0">
                  <c:v>м. Київ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192448"/>
        <c:axId val="103193984"/>
      </c:barChart>
      <c:catAx>
        <c:axId val="103192448"/>
        <c:scaling>
          <c:orientation val="minMax"/>
        </c:scaling>
        <c:delete val="0"/>
        <c:axPos val="b"/>
        <c:majorTickMark val="none"/>
        <c:minorTickMark val="none"/>
        <c:tickLblPos val="none"/>
        <c:crossAx val="103193984"/>
        <c:crosses val="autoZero"/>
        <c:auto val="1"/>
        <c:lblAlgn val="ctr"/>
        <c:lblOffset val="1000"/>
        <c:noMultiLvlLbl val="0"/>
      </c:catAx>
      <c:valAx>
        <c:axId val="1031939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319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8158163" y="0"/>
            <a:ext cx="6240462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354E2-FEE4-4F18-81CC-6D13FC0760D9}" type="datetimeFigureOut">
              <a:rPr lang="uk-UA" smtClean="0"/>
              <a:t>11.10.2017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10260013"/>
            <a:ext cx="6240463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8158163" y="10260013"/>
            <a:ext cx="6240462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9FC4B-8A49-4552-941B-05581F5FB11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48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397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D0801-A6E5-473A-90E4-1C3AC86C5CBE}" type="datetimeFigureOut">
              <a:rPr lang="uk-UA" smtClean="0"/>
              <a:t>11.10.2017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00563" y="809625"/>
            <a:ext cx="5400675" cy="4051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439863" y="5130800"/>
            <a:ext cx="11522075" cy="48609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397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049C2-86B8-4219-8E7A-24D3ACCEA1D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96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049C2-86B8-4219-8E7A-24D3ACCEA1D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2288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049C2-86B8-4219-8E7A-24D3ACCEA1D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2288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049C2-86B8-4219-8E7A-24D3ACCEA1D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228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0135" y="3348418"/>
            <a:ext cx="12241530" cy="22682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0270" y="6048756"/>
            <a:ext cx="10081260" cy="270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714993" y="7481709"/>
            <a:ext cx="968343" cy="968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391507" y="7481709"/>
            <a:ext cx="968334" cy="968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696977" y="7481696"/>
            <a:ext cx="1733075" cy="17330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778137" y="1073200"/>
            <a:ext cx="3460470" cy="34604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30793" y="1753171"/>
            <a:ext cx="968372" cy="9683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4013682" y="4742055"/>
            <a:ext cx="1099701" cy="10996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55570" y="5377497"/>
            <a:ext cx="2529370" cy="252940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920266" y="5377497"/>
            <a:ext cx="2529326" cy="252940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5184940" y="5377511"/>
            <a:ext cx="2529344" cy="25293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1366354"/>
            <a:ext cx="4417491" cy="651638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88229" y="3279152"/>
            <a:ext cx="2654300" cy="2654300"/>
          </a:xfrm>
          <a:custGeom>
            <a:avLst/>
            <a:gdLst/>
            <a:ahLst/>
            <a:cxnLst/>
            <a:rect l="l" t="t" r="r" b="b"/>
            <a:pathLst>
              <a:path w="2654300" h="2654300">
                <a:moveTo>
                  <a:pt x="2521585" y="0"/>
                </a:moveTo>
                <a:lnTo>
                  <a:pt x="132613" y="0"/>
                </a:lnTo>
                <a:lnTo>
                  <a:pt x="89960" y="6576"/>
                </a:lnTo>
                <a:lnTo>
                  <a:pt x="53464" y="25031"/>
                </a:lnTo>
                <a:lnTo>
                  <a:pt x="25034" y="53456"/>
                </a:lnTo>
                <a:lnTo>
                  <a:pt x="6576" y="89941"/>
                </a:lnTo>
                <a:lnTo>
                  <a:pt x="0" y="132575"/>
                </a:lnTo>
                <a:lnTo>
                  <a:pt x="0" y="2609951"/>
                </a:lnTo>
                <a:lnTo>
                  <a:pt x="3179" y="2628059"/>
                </a:lnTo>
                <a:lnTo>
                  <a:pt x="12168" y="2642030"/>
                </a:lnTo>
                <a:lnTo>
                  <a:pt x="26140" y="2651026"/>
                </a:lnTo>
                <a:lnTo>
                  <a:pt x="44272" y="2654211"/>
                </a:lnTo>
                <a:lnTo>
                  <a:pt x="929017" y="2654211"/>
                </a:lnTo>
                <a:lnTo>
                  <a:pt x="929017" y="2565641"/>
                </a:lnTo>
                <a:lnTo>
                  <a:pt x="88582" y="2565641"/>
                </a:lnTo>
                <a:lnTo>
                  <a:pt x="88582" y="442366"/>
                </a:lnTo>
                <a:lnTo>
                  <a:pt x="2654185" y="442366"/>
                </a:lnTo>
                <a:lnTo>
                  <a:pt x="2654185" y="353758"/>
                </a:lnTo>
                <a:lnTo>
                  <a:pt x="88582" y="353758"/>
                </a:lnTo>
                <a:lnTo>
                  <a:pt x="88582" y="132575"/>
                </a:lnTo>
                <a:lnTo>
                  <a:pt x="91758" y="114616"/>
                </a:lnTo>
                <a:lnTo>
                  <a:pt x="100720" y="100739"/>
                </a:lnTo>
                <a:lnTo>
                  <a:pt x="114621" y="91791"/>
                </a:lnTo>
                <a:lnTo>
                  <a:pt x="132613" y="88620"/>
                </a:lnTo>
                <a:lnTo>
                  <a:pt x="2646942" y="88620"/>
                </a:lnTo>
                <a:lnTo>
                  <a:pt x="2629155" y="53456"/>
                </a:lnTo>
                <a:lnTo>
                  <a:pt x="2600728" y="25031"/>
                </a:lnTo>
                <a:lnTo>
                  <a:pt x="2564236" y="6576"/>
                </a:lnTo>
                <a:lnTo>
                  <a:pt x="2521585" y="0"/>
                </a:lnTo>
                <a:close/>
              </a:path>
              <a:path w="2654300" h="2654300">
                <a:moveTo>
                  <a:pt x="486651" y="991019"/>
                </a:moveTo>
                <a:lnTo>
                  <a:pt x="398081" y="991019"/>
                </a:lnTo>
                <a:lnTo>
                  <a:pt x="398081" y="2565641"/>
                </a:lnTo>
                <a:lnTo>
                  <a:pt x="486651" y="2565641"/>
                </a:lnTo>
                <a:lnTo>
                  <a:pt x="486651" y="991019"/>
                </a:lnTo>
                <a:close/>
              </a:path>
              <a:path w="2654300" h="2654300">
                <a:moveTo>
                  <a:pt x="694461" y="2003831"/>
                </a:moveTo>
                <a:lnTo>
                  <a:pt x="632637" y="2065820"/>
                </a:lnTo>
                <a:lnTo>
                  <a:pt x="765276" y="2198674"/>
                </a:lnTo>
                <a:lnTo>
                  <a:pt x="796150" y="2211832"/>
                </a:lnTo>
                <a:lnTo>
                  <a:pt x="805435" y="2211022"/>
                </a:lnTo>
                <a:lnTo>
                  <a:pt x="813428" y="2208577"/>
                </a:lnTo>
                <a:lnTo>
                  <a:pt x="820564" y="2204470"/>
                </a:lnTo>
                <a:lnTo>
                  <a:pt x="827278" y="2198674"/>
                </a:lnTo>
                <a:lnTo>
                  <a:pt x="959878" y="2065820"/>
                </a:lnTo>
                <a:lnTo>
                  <a:pt x="955560" y="2061502"/>
                </a:lnTo>
                <a:lnTo>
                  <a:pt x="752132" y="2061502"/>
                </a:lnTo>
                <a:lnTo>
                  <a:pt x="694461" y="2003831"/>
                </a:lnTo>
                <a:close/>
              </a:path>
              <a:path w="2654300" h="2654300">
                <a:moveTo>
                  <a:pt x="840435" y="442366"/>
                </a:moveTo>
                <a:lnTo>
                  <a:pt x="752132" y="442366"/>
                </a:lnTo>
                <a:lnTo>
                  <a:pt x="752132" y="2061502"/>
                </a:lnTo>
                <a:lnTo>
                  <a:pt x="840435" y="2061502"/>
                </a:lnTo>
                <a:lnTo>
                  <a:pt x="840435" y="442366"/>
                </a:lnTo>
                <a:close/>
              </a:path>
              <a:path w="2654300" h="2654300">
                <a:moveTo>
                  <a:pt x="897890" y="2003831"/>
                </a:moveTo>
                <a:lnTo>
                  <a:pt x="840435" y="2061502"/>
                </a:lnTo>
                <a:lnTo>
                  <a:pt x="955560" y="2061502"/>
                </a:lnTo>
                <a:lnTo>
                  <a:pt x="897890" y="2003831"/>
                </a:lnTo>
                <a:close/>
              </a:path>
              <a:path w="2654300" h="2654300">
                <a:moveTo>
                  <a:pt x="442356" y="840546"/>
                </a:moveTo>
                <a:lnTo>
                  <a:pt x="426104" y="843858"/>
                </a:lnTo>
                <a:lnTo>
                  <a:pt x="411454" y="853795"/>
                </a:lnTo>
                <a:lnTo>
                  <a:pt x="278638" y="986485"/>
                </a:lnTo>
                <a:lnTo>
                  <a:pt x="340614" y="1048473"/>
                </a:lnTo>
                <a:lnTo>
                  <a:pt x="398081" y="991019"/>
                </a:lnTo>
                <a:lnTo>
                  <a:pt x="601559" y="991019"/>
                </a:lnTo>
                <a:lnTo>
                  <a:pt x="606094" y="986485"/>
                </a:lnTo>
                <a:lnTo>
                  <a:pt x="473278" y="853795"/>
                </a:lnTo>
                <a:lnTo>
                  <a:pt x="458614" y="843858"/>
                </a:lnTo>
                <a:lnTo>
                  <a:pt x="442356" y="840546"/>
                </a:lnTo>
                <a:close/>
              </a:path>
              <a:path w="2654300" h="2654300">
                <a:moveTo>
                  <a:pt x="601559" y="991019"/>
                </a:moveTo>
                <a:lnTo>
                  <a:pt x="486651" y="991019"/>
                </a:lnTo>
                <a:lnTo>
                  <a:pt x="544093" y="1048473"/>
                </a:lnTo>
                <a:lnTo>
                  <a:pt x="601559" y="991019"/>
                </a:lnTo>
                <a:close/>
              </a:path>
              <a:path w="2654300" h="2654300">
                <a:moveTo>
                  <a:pt x="2654185" y="442366"/>
                </a:moveTo>
                <a:lnTo>
                  <a:pt x="2565654" y="442366"/>
                </a:lnTo>
                <a:lnTo>
                  <a:pt x="2565654" y="619213"/>
                </a:lnTo>
                <a:lnTo>
                  <a:pt x="2654185" y="619213"/>
                </a:lnTo>
                <a:lnTo>
                  <a:pt x="2654185" y="442366"/>
                </a:lnTo>
                <a:close/>
              </a:path>
              <a:path w="2654300" h="2654300">
                <a:moveTo>
                  <a:pt x="2646942" y="88620"/>
                </a:moveTo>
                <a:lnTo>
                  <a:pt x="2521585" y="88620"/>
                </a:lnTo>
                <a:lnTo>
                  <a:pt x="2539582" y="91791"/>
                </a:lnTo>
                <a:lnTo>
                  <a:pt x="2553496" y="100739"/>
                </a:lnTo>
                <a:lnTo>
                  <a:pt x="2562472" y="114616"/>
                </a:lnTo>
                <a:lnTo>
                  <a:pt x="2565654" y="132575"/>
                </a:lnTo>
                <a:lnTo>
                  <a:pt x="2565654" y="353758"/>
                </a:lnTo>
                <a:lnTo>
                  <a:pt x="2654185" y="353758"/>
                </a:lnTo>
                <a:lnTo>
                  <a:pt x="2654185" y="132575"/>
                </a:lnTo>
                <a:lnTo>
                  <a:pt x="2647610" y="89941"/>
                </a:lnTo>
                <a:lnTo>
                  <a:pt x="2646942" y="886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409409" y="3456063"/>
            <a:ext cx="177165" cy="88900"/>
          </a:xfrm>
          <a:custGeom>
            <a:avLst/>
            <a:gdLst/>
            <a:ahLst/>
            <a:cxnLst/>
            <a:rect l="l" t="t" r="r" b="b"/>
            <a:pathLst>
              <a:path w="177165" h="88900">
                <a:moveTo>
                  <a:pt x="0" y="0"/>
                </a:moveTo>
                <a:lnTo>
                  <a:pt x="176898" y="0"/>
                </a:lnTo>
                <a:lnTo>
                  <a:pt x="176898" y="88557"/>
                </a:lnTo>
                <a:lnTo>
                  <a:pt x="0" y="885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719188" y="3456063"/>
            <a:ext cx="177165" cy="88900"/>
          </a:xfrm>
          <a:custGeom>
            <a:avLst/>
            <a:gdLst/>
            <a:ahLst/>
            <a:cxnLst/>
            <a:rect l="l" t="t" r="r" b="b"/>
            <a:pathLst>
              <a:path w="177165" h="88900">
                <a:moveTo>
                  <a:pt x="0" y="0"/>
                </a:moveTo>
                <a:lnTo>
                  <a:pt x="176872" y="0"/>
                </a:lnTo>
                <a:lnTo>
                  <a:pt x="176872" y="88557"/>
                </a:lnTo>
                <a:lnTo>
                  <a:pt x="0" y="8855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338414" y="4163885"/>
            <a:ext cx="1504315" cy="1769745"/>
          </a:xfrm>
          <a:custGeom>
            <a:avLst/>
            <a:gdLst/>
            <a:ahLst/>
            <a:cxnLst/>
            <a:rect l="l" t="t" r="r" b="b"/>
            <a:pathLst>
              <a:path w="1504314" h="1769745">
                <a:moveTo>
                  <a:pt x="1459738" y="1238554"/>
                </a:moveTo>
                <a:lnTo>
                  <a:pt x="44310" y="1238554"/>
                </a:lnTo>
                <a:lnTo>
                  <a:pt x="26172" y="1241735"/>
                </a:lnTo>
                <a:lnTo>
                  <a:pt x="12187" y="1250726"/>
                </a:lnTo>
                <a:lnTo>
                  <a:pt x="3185" y="1264695"/>
                </a:lnTo>
                <a:lnTo>
                  <a:pt x="0" y="1282814"/>
                </a:lnTo>
                <a:lnTo>
                  <a:pt x="0" y="1725218"/>
                </a:lnTo>
                <a:lnTo>
                  <a:pt x="3185" y="1743324"/>
                </a:lnTo>
                <a:lnTo>
                  <a:pt x="12187" y="1757291"/>
                </a:lnTo>
                <a:lnTo>
                  <a:pt x="26172" y="1766282"/>
                </a:lnTo>
                <a:lnTo>
                  <a:pt x="44310" y="1769465"/>
                </a:lnTo>
                <a:lnTo>
                  <a:pt x="1459738" y="1769465"/>
                </a:lnTo>
                <a:lnTo>
                  <a:pt x="1477858" y="1766282"/>
                </a:lnTo>
                <a:lnTo>
                  <a:pt x="1491832" y="1757291"/>
                </a:lnTo>
                <a:lnTo>
                  <a:pt x="1500827" y="1743324"/>
                </a:lnTo>
                <a:lnTo>
                  <a:pt x="1504010" y="1725218"/>
                </a:lnTo>
                <a:lnTo>
                  <a:pt x="1504010" y="1680908"/>
                </a:lnTo>
                <a:lnTo>
                  <a:pt x="88303" y="1680908"/>
                </a:lnTo>
                <a:lnTo>
                  <a:pt x="88303" y="1327111"/>
                </a:lnTo>
                <a:lnTo>
                  <a:pt x="1504010" y="1327111"/>
                </a:lnTo>
                <a:lnTo>
                  <a:pt x="1504010" y="1282814"/>
                </a:lnTo>
                <a:lnTo>
                  <a:pt x="1500827" y="1264695"/>
                </a:lnTo>
                <a:lnTo>
                  <a:pt x="1491832" y="1250726"/>
                </a:lnTo>
                <a:lnTo>
                  <a:pt x="1477858" y="1241735"/>
                </a:lnTo>
                <a:lnTo>
                  <a:pt x="1459738" y="1238554"/>
                </a:lnTo>
                <a:close/>
              </a:path>
              <a:path w="1504314" h="1769745">
                <a:moveTo>
                  <a:pt x="1504010" y="1327111"/>
                </a:moveTo>
                <a:lnTo>
                  <a:pt x="1415453" y="1327111"/>
                </a:lnTo>
                <a:lnTo>
                  <a:pt x="1415453" y="1680908"/>
                </a:lnTo>
                <a:lnTo>
                  <a:pt x="1504010" y="1680908"/>
                </a:lnTo>
                <a:lnTo>
                  <a:pt x="1504010" y="1327111"/>
                </a:lnTo>
                <a:close/>
              </a:path>
              <a:path w="1504314" h="1769745">
                <a:moveTo>
                  <a:pt x="221208" y="1150213"/>
                </a:moveTo>
                <a:lnTo>
                  <a:pt x="132613" y="1150213"/>
                </a:lnTo>
                <a:lnTo>
                  <a:pt x="132613" y="1238554"/>
                </a:lnTo>
                <a:lnTo>
                  <a:pt x="221208" y="1238554"/>
                </a:lnTo>
                <a:lnTo>
                  <a:pt x="221208" y="1150213"/>
                </a:lnTo>
                <a:close/>
              </a:path>
              <a:path w="1504314" h="1769745">
                <a:moveTo>
                  <a:pt x="1371384" y="1150213"/>
                </a:moveTo>
                <a:lnTo>
                  <a:pt x="1282827" y="1150213"/>
                </a:lnTo>
                <a:lnTo>
                  <a:pt x="1282827" y="1238554"/>
                </a:lnTo>
                <a:lnTo>
                  <a:pt x="1371384" y="1238554"/>
                </a:lnTo>
                <a:lnTo>
                  <a:pt x="1371384" y="1150213"/>
                </a:lnTo>
                <a:close/>
              </a:path>
              <a:path w="1504314" h="1769745">
                <a:moveTo>
                  <a:pt x="1459738" y="619277"/>
                </a:moveTo>
                <a:lnTo>
                  <a:pt x="44310" y="619277"/>
                </a:lnTo>
                <a:lnTo>
                  <a:pt x="26172" y="622460"/>
                </a:lnTo>
                <a:lnTo>
                  <a:pt x="12187" y="631456"/>
                </a:lnTo>
                <a:lnTo>
                  <a:pt x="3185" y="645434"/>
                </a:lnTo>
                <a:lnTo>
                  <a:pt x="0" y="663562"/>
                </a:lnTo>
                <a:lnTo>
                  <a:pt x="0" y="1105890"/>
                </a:lnTo>
                <a:lnTo>
                  <a:pt x="3185" y="1124040"/>
                </a:lnTo>
                <a:lnTo>
                  <a:pt x="12187" y="1138029"/>
                </a:lnTo>
                <a:lnTo>
                  <a:pt x="26172" y="1147029"/>
                </a:lnTo>
                <a:lnTo>
                  <a:pt x="44310" y="1150213"/>
                </a:lnTo>
                <a:lnTo>
                  <a:pt x="1459738" y="1150213"/>
                </a:lnTo>
                <a:lnTo>
                  <a:pt x="1477858" y="1147029"/>
                </a:lnTo>
                <a:lnTo>
                  <a:pt x="1491832" y="1138029"/>
                </a:lnTo>
                <a:lnTo>
                  <a:pt x="1500827" y="1124040"/>
                </a:lnTo>
                <a:lnTo>
                  <a:pt x="1504010" y="1105890"/>
                </a:lnTo>
                <a:lnTo>
                  <a:pt x="1504010" y="1061643"/>
                </a:lnTo>
                <a:lnTo>
                  <a:pt x="88303" y="1061643"/>
                </a:lnTo>
                <a:lnTo>
                  <a:pt x="88303" y="707834"/>
                </a:lnTo>
                <a:lnTo>
                  <a:pt x="1504010" y="707834"/>
                </a:lnTo>
                <a:lnTo>
                  <a:pt x="1504010" y="663562"/>
                </a:lnTo>
                <a:lnTo>
                  <a:pt x="1500827" y="645434"/>
                </a:lnTo>
                <a:lnTo>
                  <a:pt x="1491832" y="631456"/>
                </a:lnTo>
                <a:lnTo>
                  <a:pt x="1477858" y="622460"/>
                </a:lnTo>
                <a:lnTo>
                  <a:pt x="1459738" y="619277"/>
                </a:lnTo>
                <a:close/>
              </a:path>
              <a:path w="1504314" h="1769745">
                <a:moveTo>
                  <a:pt x="1504010" y="707834"/>
                </a:moveTo>
                <a:lnTo>
                  <a:pt x="1415453" y="707834"/>
                </a:lnTo>
                <a:lnTo>
                  <a:pt x="1415453" y="1061643"/>
                </a:lnTo>
                <a:lnTo>
                  <a:pt x="1504010" y="1061643"/>
                </a:lnTo>
                <a:lnTo>
                  <a:pt x="1504010" y="707834"/>
                </a:lnTo>
                <a:close/>
              </a:path>
              <a:path w="1504314" h="1769745">
                <a:moveTo>
                  <a:pt x="1459738" y="0"/>
                </a:moveTo>
                <a:lnTo>
                  <a:pt x="44310" y="0"/>
                </a:lnTo>
                <a:lnTo>
                  <a:pt x="26172" y="3176"/>
                </a:lnTo>
                <a:lnTo>
                  <a:pt x="12187" y="12161"/>
                </a:lnTo>
                <a:lnTo>
                  <a:pt x="3185" y="26140"/>
                </a:lnTo>
                <a:lnTo>
                  <a:pt x="0" y="44297"/>
                </a:lnTo>
                <a:lnTo>
                  <a:pt x="0" y="486663"/>
                </a:lnTo>
                <a:lnTo>
                  <a:pt x="3185" y="504790"/>
                </a:lnTo>
                <a:lnTo>
                  <a:pt x="12187" y="518763"/>
                </a:lnTo>
                <a:lnTo>
                  <a:pt x="26172" y="527754"/>
                </a:lnTo>
                <a:lnTo>
                  <a:pt x="44310" y="530936"/>
                </a:lnTo>
                <a:lnTo>
                  <a:pt x="132613" y="530936"/>
                </a:lnTo>
                <a:lnTo>
                  <a:pt x="132613" y="619277"/>
                </a:lnTo>
                <a:lnTo>
                  <a:pt x="221208" y="619277"/>
                </a:lnTo>
                <a:lnTo>
                  <a:pt x="221208" y="530923"/>
                </a:lnTo>
                <a:lnTo>
                  <a:pt x="1459810" y="530923"/>
                </a:lnTo>
                <a:lnTo>
                  <a:pt x="1477858" y="527754"/>
                </a:lnTo>
                <a:lnTo>
                  <a:pt x="1491832" y="518763"/>
                </a:lnTo>
                <a:lnTo>
                  <a:pt x="1500827" y="504790"/>
                </a:lnTo>
                <a:lnTo>
                  <a:pt x="1504010" y="486663"/>
                </a:lnTo>
                <a:lnTo>
                  <a:pt x="1504010" y="442379"/>
                </a:lnTo>
                <a:lnTo>
                  <a:pt x="88303" y="442379"/>
                </a:lnTo>
                <a:lnTo>
                  <a:pt x="88303" y="88620"/>
                </a:lnTo>
                <a:lnTo>
                  <a:pt x="1504010" y="88620"/>
                </a:lnTo>
                <a:lnTo>
                  <a:pt x="1504010" y="44297"/>
                </a:lnTo>
                <a:lnTo>
                  <a:pt x="1500827" y="26140"/>
                </a:lnTo>
                <a:lnTo>
                  <a:pt x="1491832" y="12161"/>
                </a:lnTo>
                <a:lnTo>
                  <a:pt x="1477858" y="3176"/>
                </a:lnTo>
                <a:lnTo>
                  <a:pt x="1459738" y="0"/>
                </a:lnTo>
                <a:close/>
              </a:path>
              <a:path w="1504314" h="1769745">
                <a:moveTo>
                  <a:pt x="1459810" y="530923"/>
                </a:moveTo>
                <a:lnTo>
                  <a:pt x="1282827" y="530923"/>
                </a:lnTo>
                <a:lnTo>
                  <a:pt x="1282827" y="619277"/>
                </a:lnTo>
                <a:lnTo>
                  <a:pt x="1371384" y="619277"/>
                </a:lnTo>
                <a:lnTo>
                  <a:pt x="1371384" y="530936"/>
                </a:lnTo>
                <a:lnTo>
                  <a:pt x="1459810" y="530923"/>
                </a:lnTo>
                <a:close/>
              </a:path>
              <a:path w="1504314" h="1769745">
                <a:moveTo>
                  <a:pt x="1504010" y="88620"/>
                </a:moveTo>
                <a:lnTo>
                  <a:pt x="1415453" y="88620"/>
                </a:lnTo>
                <a:lnTo>
                  <a:pt x="1415453" y="442379"/>
                </a:lnTo>
                <a:lnTo>
                  <a:pt x="1504010" y="442379"/>
                </a:lnTo>
                <a:lnTo>
                  <a:pt x="1504010" y="886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515338" y="4340732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44" y="0"/>
                </a:lnTo>
                <a:lnTo>
                  <a:pt x="88544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1692236" y="4340732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44" y="0"/>
                </a:lnTo>
                <a:lnTo>
                  <a:pt x="88544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1869135" y="4340732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2223160" y="4960048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353" y="0"/>
                </a:lnTo>
                <a:lnTo>
                  <a:pt x="88353" y="177139"/>
                </a:lnTo>
                <a:lnTo>
                  <a:pt x="0" y="177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2400058" y="4960048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7139"/>
                </a:lnTo>
                <a:lnTo>
                  <a:pt x="0" y="177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2576969" y="4960048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7139"/>
                </a:lnTo>
                <a:lnTo>
                  <a:pt x="0" y="177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2046262" y="4340732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341" y="0"/>
                </a:lnTo>
                <a:lnTo>
                  <a:pt x="88341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2223160" y="4340732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353" y="0"/>
                </a:lnTo>
                <a:lnTo>
                  <a:pt x="88353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2400058" y="4385055"/>
            <a:ext cx="266065" cy="88900"/>
          </a:xfrm>
          <a:custGeom>
            <a:avLst/>
            <a:gdLst/>
            <a:ahLst/>
            <a:cxnLst/>
            <a:rect l="l" t="t" r="r" b="b"/>
            <a:pathLst>
              <a:path w="266064" h="88900">
                <a:moveTo>
                  <a:pt x="0" y="0"/>
                </a:moveTo>
                <a:lnTo>
                  <a:pt x="265455" y="0"/>
                </a:lnTo>
                <a:lnTo>
                  <a:pt x="265455" y="88633"/>
                </a:lnTo>
                <a:lnTo>
                  <a:pt x="0" y="8863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2576969" y="5579541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2400058" y="5579541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2223160" y="5579541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353" y="0"/>
                </a:lnTo>
                <a:lnTo>
                  <a:pt x="88353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2046262" y="5579541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341" y="0"/>
                </a:lnTo>
                <a:lnTo>
                  <a:pt x="88341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1869135" y="5579541"/>
            <a:ext cx="88900" cy="177165"/>
          </a:xfrm>
          <a:custGeom>
            <a:avLst/>
            <a:gdLst/>
            <a:ahLst/>
            <a:cxnLst/>
            <a:rect l="l" t="t" r="r" b="b"/>
            <a:pathLst>
              <a:path w="88900" h="177164">
                <a:moveTo>
                  <a:pt x="0" y="0"/>
                </a:moveTo>
                <a:lnTo>
                  <a:pt x="88557" y="0"/>
                </a:lnTo>
                <a:lnTo>
                  <a:pt x="88557" y="176911"/>
                </a:lnTo>
                <a:lnTo>
                  <a:pt x="0" y="1769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1515338" y="5623610"/>
            <a:ext cx="266065" cy="88900"/>
          </a:xfrm>
          <a:custGeom>
            <a:avLst/>
            <a:gdLst/>
            <a:ahLst/>
            <a:cxnLst/>
            <a:rect l="l" t="t" r="r" b="b"/>
            <a:pathLst>
              <a:path w="266064" h="88900">
                <a:moveTo>
                  <a:pt x="0" y="0"/>
                </a:moveTo>
                <a:lnTo>
                  <a:pt x="265455" y="0"/>
                </a:lnTo>
                <a:lnTo>
                  <a:pt x="265455" y="88582"/>
                </a:lnTo>
                <a:lnTo>
                  <a:pt x="0" y="8858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1515338" y="5004345"/>
            <a:ext cx="619760" cy="88900"/>
          </a:xfrm>
          <a:custGeom>
            <a:avLst/>
            <a:gdLst/>
            <a:ahLst/>
            <a:cxnLst/>
            <a:rect l="l" t="t" r="r" b="b"/>
            <a:pathLst>
              <a:path w="619760" h="88900">
                <a:moveTo>
                  <a:pt x="0" y="0"/>
                </a:moveTo>
                <a:lnTo>
                  <a:pt x="619264" y="0"/>
                </a:lnTo>
                <a:lnTo>
                  <a:pt x="619264" y="88544"/>
                </a:lnTo>
                <a:lnTo>
                  <a:pt x="0" y="885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0D63AF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0D63AF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20090" y="2484310"/>
            <a:ext cx="6264783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16927" y="2484310"/>
            <a:ext cx="6264783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0D63AF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1100" y="2760103"/>
            <a:ext cx="12639598" cy="2011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0D63AF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0090" y="2484310"/>
            <a:ext cx="12961620" cy="7128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96612" y="10045256"/>
            <a:ext cx="4608576" cy="540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20090" y="10045256"/>
            <a:ext cx="3312414" cy="540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369296" y="10045256"/>
            <a:ext cx="3312414" cy="540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0" name="Диаграмма 279"/>
          <p:cNvGraphicFramePr/>
          <p:nvPr>
            <p:extLst>
              <p:ext uri="{D42A27DB-BD31-4B8C-83A1-F6EECF244321}">
                <p14:modId xmlns:p14="http://schemas.microsoft.com/office/powerpoint/2010/main" val="3983073979"/>
              </p:ext>
            </p:extLst>
          </p:nvPr>
        </p:nvGraphicFramePr>
        <p:xfrm>
          <a:off x="190500" y="2200275"/>
          <a:ext cx="148590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3" name="Таблица 2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37329"/>
              </p:ext>
            </p:extLst>
          </p:nvPr>
        </p:nvGraphicFramePr>
        <p:xfrm>
          <a:off x="876301" y="8220075"/>
          <a:ext cx="12757350" cy="2057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  <a:gridCol w="510294"/>
              </a:tblGrid>
              <a:tr h="2057400">
                <a:tc>
                  <a:txBody>
                    <a:bodyPr/>
                    <a:lstStyle/>
                    <a:p>
                      <a:r>
                        <a:rPr lang="uk-UA" dirty="0" smtClean="0"/>
                        <a:t>Вінницька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Волинська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dirty="0" smtClean="0"/>
                        <a:t>Дніпропетровська</a:t>
                      </a:r>
                      <a:endParaRPr lang="uk-UA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Донецька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Житомирська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Закарпатська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Запорізька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Івано-Франківська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Київська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Кіровоградська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Луганська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Львівська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Миколаївська 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Одеська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Полтавська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Рівненська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Сумська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Тернопільська 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Харківська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Херсонська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Хмельницька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Черкаська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Чернівецька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Чернігівська</a:t>
                      </a:r>
                      <a:endParaRPr lang="uk-UA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м. Київ</a:t>
                      </a:r>
                      <a:endParaRPr lang="uk-UA" dirty="0"/>
                    </a:p>
                  </a:txBody>
                  <a:tcPr vert="vert270"/>
                </a:tc>
              </a:tr>
            </a:tbl>
          </a:graphicData>
        </a:graphic>
      </p:graphicFrame>
      <p:sp>
        <p:nvSpPr>
          <p:cNvPr id="4" name="object 7"/>
          <p:cNvSpPr/>
          <p:nvPr/>
        </p:nvSpPr>
        <p:spPr>
          <a:xfrm>
            <a:off x="9254517" y="550392"/>
            <a:ext cx="143510" cy="158115"/>
          </a:xfrm>
          <a:custGeom>
            <a:avLst/>
            <a:gdLst/>
            <a:ahLst/>
            <a:cxnLst/>
            <a:rect l="l" t="t" r="r" b="b"/>
            <a:pathLst>
              <a:path w="143509" h="158115">
                <a:moveTo>
                  <a:pt x="20116" y="0"/>
                </a:moveTo>
                <a:lnTo>
                  <a:pt x="0" y="0"/>
                </a:lnTo>
                <a:lnTo>
                  <a:pt x="0" y="157518"/>
                </a:lnTo>
                <a:lnTo>
                  <a:pt x="21031" y="157518"/>
                </a:lnTo>
                <a:lnTo>
                  <a:pt x="21031" y="50291"/>
                </a:lnTo>
                <a:lnTo>
                  <a:pt x="44989" y="50291"/>
                </a:lnTo>
                <a:lnTo>
                  <a:pt x="20116" y="0"/>
                </a:lnTo>
                <a:close/>
              </a:path>
              <a:path w="143509" h="158115">
                <a:moveTo>
                  <a:pt x="143332" y="50291"/>
                </a:moveTo>
                <a:lnTo>
                  <a:pt x="122300" y="50291"/>
                </a:lnTo>
                <a:lnTo>
                  <a:pt x="122300" y="157518"/>
                </a:lnTo>
                <a:lnTo>
                  <a:pt x="143332" y="157518"/>
                </a:lnTo>
                <a:lnTo>
                  <a:pt x="143332" y="50291"/>
                </a:lnTo>
                <a:close/>
              </a:path>
              <a:path w="143509" h="158115">
                <a:moveTo>
                  <a:pt x="44989" y="50291"/>
                </a:moveTo>
                <a:lnTo>
                  <a:pt x="22174" y="50291"/>
                </a:lnTo>
                <a:lnTo>
                  <a:pt x="39319" y="85051"/>
                </a:lnTo>
                <a:lnTo>
                  <a:pt x="64465" y="134200"/>
                </a:lnTo>
                <a:lnTo>
                  <a:pt x="80238" y="134200"/>
                </a:lnTo>
                <a:lnTo>
                  <a:pt x="94177" y="106083"/>
                </a:lnTo>
                <a:lnTo>
                  <a:pt x="71780" y="106083"/>
                </a:lnTo>
                <a:lnTo>
                  <a:pt x="51892" y="64249"/>
                </a:lnTo>
                <a:lnTo>
                  <a:pt x="44989" y="50291"/>
                </a:lnTo>
                <a:close/>
              </a:path>
              <a:path w="143509" h="158115">
                <a:moveTo>
                  <a:pt x="143332" y="0"/>
                </a:moveTo>
                <a:lnTo>
                  <a:pt x="123901" y="0"/>
                </a:lnTo>
                <a:lnTo>
                  <a:pt x="92582" y="64249"/>
                </a:lnTo>
                <a:lnTo>
                  <a:pt x="73151" y="106083"/>
                </a:lnTo>
                <a:lnTo>
                  <a:pt x="94177" y="106083"/>
                </a:lnTo>
                <a:lnTo>
                  <a:pt x="106756" y="80708"/>
                </a:lnTo>
                <a:lnTo>
                  <a:pt x="121157" y="50291"/>
                </a:lnTo>
                <a:lnTo>
                  <a:pt x="143332" y="50291"/>
                </a:lnTo>
                <a:lnTo>
                  <a:pt x="14333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8"/>
          <p:cNvSpPr/>
          <p:nvPr/>
        </p:nvSpPr>
        <p:spPr>
          <a:xfrm>
            <a:off x="9423440" y="548119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9"/>
          <p:cNvSpPr/>
          <p:nvPr/>
        </p:nvSpPr>
        <p:spPr>
          <a:xfrm>
            <a:off x="9472132" y="683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0"/>
          <p:cNvSpPr/>
          <p:nvPr/>
        </p:nvSpPr>
        <p:spPr>
          <a:xfrm>
            <a:off x="9472132" y="650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9472132" y="618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2"/>
          <p:cNvSpPr/>
          <p:nvPr/>
        </p:nvSpPr>
        <p:spPr>
          <a:xfrm>
            <a:off x="9545741" y="683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"/>
          <p:cNvSpPr/>
          <p:nvPr/>
        </p:nvSpPr>
        <p:spPr>
          <a:xfrm>
            <a:off x="9545741" y="618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4"/>
          <p:cNvSpPr/>
          <p:nvPr/>
        </p:nvSpPr>
        <p:spPr>
          <a:xfrm>
            <a:off x="9589632" y="548119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5"/>
          <p:cNvSpPr/>
          <p:nvPr/>
        </p:nvSpPr>
        <p:spPr>
          <a:xfrm>
            <a:off x="9637409" y="593395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6"/>
          <p:cNvSpPr/>
          <p:nvPr/>
        </p:nvSpPr>
        <p:spPr>
          <a:xfrm>
            <a:off x="9771255" y="612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7"/>
          <p:cNvSpPr/>
          <p:nvPr/>
        </p:nvSpPr>
        <p:spPr>
          <a:xfrm>
            <a:off x="9726106" y="603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8"/>
          <p:cNvSpPr/>
          <p:nvPr/>
        </p:nvSpPr>
        <p:spPr>
          <a:xfrm>
            <a:off x="9828519" y="593611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9938463" y="593611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0" y="99348"/>
                </a:lnTo>
                <a:lnTo>
                  <a:pt x="88352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51460" y="18973"/>
                </a:lnTo>
                <a:lnTo>
                  <a:pt x="88991" y="18973"/>
                </a:lnTo>
                <a:lnTo>
                  <a:pt x="87310" y="15435"/>
                </a:lnTo>
                <a:lnTo>
                  <a:pt x="85317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1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2" y="97167"/>
                </a:lnTo>
                <a:lnTo>
                  <a:pt x="90620" y="92421"/>
                </a:lnTo>
                <a:lnTo>
                  <a:pt x="92606" y="84374"/>
                </a:lnTo>
                <a:lnTo>
                  <a:pt x="93268" y="75209"/>
                </a:lnTo>
                <a:lnTo>
                  <a:pt x="93268" y="40462"/>
                </a:lnTo>
                <a:lnTo>
                  <a:pt x="92606" y="30746"/>
                </a:lnTo>
                <a:lnTo>
                  <a:pt x="90620" y="22404"/>
                </a:lnTo>
                <a:lnTo>
                  <a:pt x="88991" y="18973"/>
                </a:lnTo>
                <a:close/>
              </a:path>
              <a:path w="93345" h="160019">
                <a:moveTo>
                  <a:pt x="55435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7" y="13030"/>
                </a:lnTo>
                <a:lnTo>
                  <a:pt x="55435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0"/>
          <p:cNvSpPr/>
          <p:nvPr/>
        </p:nvSpPr>
        <p:spPr>
          <a:xfrm>
            <a:off x="10051620" y="593395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/>
          <p:cNvSpPr/>
          <p:nvPr/>
        </p:nvSpPr>
        <p:spPr>
          <a:xfrm>
            <a:off x="10185465" y="612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2"/>
          <p:cNvSpPr/>
          <p:nvPr/>
        </p:nvSpPr>
        <p:spPr>
          <a:xfrm>
            <a:off x="10140316" y="603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3"/>
          <p:cNvSpPr/>
          <p:nvPr/>
        </p:nvSpPr>
        <p:spPr>
          <a:xfrm>
            <a:off x="10242044" y="594754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090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4"/>
          <p:cNvSpPr/>
          <p:nvPr/>
        </p:nvSpPr>
        <p:spPr>
          <a:xfrm>
            <a:off x="10352000" y="593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5"/>
          <p:cNvSpPr/>
          <p:nvPr/>
        </p:nvSpPr>
        <p:spPr>
          <a:xfrm>
            <a:off x="10520466" y="593611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2" y="99348"/>
                </a:lnTo>
                <a:lnTo>
                  <a:pt x="88356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37083" y="23101"/>
                </a:lnTo>
                <a:lnTo>
                  <a:pt x="40182" y="21869"/>
                </a:lnTo>
                <a:lnTo>
                  <a:pt x="43179" y="20891"/>
                </a:lnTo>
                <a:lnTo>
                  <a:pt x="48958" y="19367"/>
                </a:lnTo>
                <a:lnTo>
                  <a:pt x="51447" y="18973"/>
                </a:lnTo>
                <a:lnTo>
                  <a:pt x="88995" y="18973"/>
                </a:lnTo>
                <a:lnTo>
                  <a:pt x="87312" y="15435"/>
                </a:lnTo>
                <a:lnTo>
                  <a:pt x="85319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5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6" y="97167"/>
                </a:lnTo>
                <a:lnTo>
                  <a:pt x="90627" y="92421"/>
                </a:lnTo>
                <a:lnTo>
                  <a:pt x="92617" y="84374"/>
                </a:lnTo>
                <a:lnTo>
                  <a:pt x="93281" y="75209"/>
                </a:lnTo>
                <a:lnTo>
                  <a:pt x="93281" y="40462"/>
                </a:lnTo>
                <a:lnTo>
                  <a:pt x="92617" y="30746"/>
                </a:lnTo>
                <a:lnTo>
                  <a:pt x="90627" y="22404"/>
                </a:lnTo>
                <a:lnTo>
                  <a:pt x="88995" y="18973"/>
                </a:lnTo>
                <a:close/>
              </a:path>
              <a:path w="93345" h="160019">
                <a:moveTo>
                  <a:pt x="55448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9" y="13030"/>
                </a:lnTo>
                <a:lnTo>
                  <a:pt x="5544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6"/>
          <p:cNvSpPr/>
          <p:nvPr/>
        </p:nvSpPr>
        <p:spPr>
          <a:xfrm>
            <a:off x="10633623" y="593611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7"/>
          <p:cNvSpPr/>
          <p:nvPr/>
        </p:nvSpPr>
        <p:spPr>
          <a:xfrm>
            <a:off x="10752495" y="612127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8"/>
          <p:cNvSpPr/>
          <p:nvPr/>
        </p:nvSpPr>
        <p:spPr>
          <a:xfrm>
            <a:off x="10742665" y="603237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9"/>
          <p:cNvSpPr/>
          <p:nvPr/>
        </p:nvSpPr>
        <p:spPr>
          <a:xfrm>
            <a:off x="10836150" y="548119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30"/>
          <p:cNvSpPr/>
          <p:nvPr/>
        </p:nvSpPr>
        <p:spPr>
          <a:xfrm>
            <a:off x="10884156" y="593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21844" y="82943"/>
                </a:lnTo>
                <a:lnTo>
                  <a:pt x="20383" y="79540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1"/>
          <p:cNvSpPr/>
          <p:nvPr/>
        </p:nvSpPr>
        <p:spPr>
          <a:xfrm>
            <a:off x="10999154" y="683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2"/>
          <p:cNvSpPr/>
          <p:nvPr/>
        </p:nvSpPr>
        <p:spPr>
          <a:xfrm>
            <a:off x="10999154" y="650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3"/>
          <p:cNvSpPr/>
          <p:nvPr/>
        </p:nvSpPr>
        <p:spPr>
          <a:xfrm>
            <a:off x="10999154" y="618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4"/>
          <p:cNvSpPr/>
          <p:nvPr/>
        </p:nvSpPr>
        <p:spPr>
          <a:xfrm>
            <a:off x="11072763" y="683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5"/>
          <p:cNvSpPr/>
          <p:nvPr/>
        </p:nvSpPr>
        <p:spPr>
          <a:xfrm>
            <a:off x="11072763" y="618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6"/>
          <p:cNvSpPr/>
          <p:nvPr/>
        </p:nvSpPr>
        <p:spPr>
          <a:xfrm>
            <a:off x="11111625" y="593395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7"/>
          <p:cNvSpPr/>
          <p:nvPr/>
        </p:nvSpPr>
        <p:spPr>
          <a:xfrm>
            <a:off x="11215854" y="594754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8"/>
          <p:cNvSpPr/>
          <p:nvPr/>
        </p:nvSpPr>
        <p:spPr>
          <a:xfrm>
            <a:off x="11343655" y="594525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9"/>
          <p:cNvSpPr/>
          <p:nvPr/>
        </p:nvSpPr>
        <p:spPr>
          <a:xfrm>
            <a:off x="11445597" y="683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0"/>
          <p:cNvSpPr/>
          <p:nvPr/>
        </p:nvSpPr>
        <p:spPr>
          <a:xfrm>
            <a:off x="11445597" y="650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41"/>
          <p:cNvSpPr/>
          <p:nvPr/>
        </p:nvSpPr>
        <p:spPr>
          <a:xfrm>
            <a:off x="11445597" y="618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42"/>
          <p:cNvSpPr/>
          <p:nvPr/>
        </p:nvSpPr>
        <p:spPr>
          <a:xfrm>
            <a:off x="11519207" y="683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3"/>
          <p:cNvSpPr/>
          <p:nvPr/>
        </p:nvSpPr>
        <p:spPr>
          <a:xfrm>
            <a:off x="11519207" y="618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4"/>
          <p:cNvSpPr/>
          <p:nvPr/>
        </p:nvSpPr>
        <p:spPr>
          <a:xfrm>
            <a:off x="11560355" y="593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5"/>
          <p:cNvSpPr/>
          <p:nvPr/>
        </p:nvSpPr>
        <p:spPr>
          <a:xfrm>
            <a:off x="11684027" y="612127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6"/>
          <p:cNvSpPr/>
          <p:nvPr/>
        </p:nvSpPr>
        <p:spPr>
          <a:xfrm>
            <a:off x="11674197" y="603237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7"/>
          <p:cNvSpPr/>
          <p:nvPr/>
        </p:nvSpPr>
        <p:spPr>
          <a:xfrm>
            <a:off x="11764951" y="593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44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46" y="75399"/>
                </a:lnTo>
                <a:lnTo>
                  <a:pt x="19646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798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8"/>
          <p:cNvSpPr/>
          <p:nvPr/>
        </p:nvSpPr>
        <p:spPr>
          <a:xfrm>
            <a:off x="11680370" y="593395"/>
            <a:ext cx="1146187" cy="4144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9"/>
          <p:cNvSpPr/>
          <p:nvPr/>
        </p:nvSpPr>
        <p:spPr>
          <a:xfrm>
            <a:off x="12518290" y="612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50"/>
          <p:cNvSpPr/>
          <p:nvPr/>
        </p:nvSpPr>
        <p:spPr>
          <a:xfrm>
            <a:off x="12473142" y="603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51"/>
          <p:cNvSpPr/>
          <p:nvPr/>
        </p:nvSpPr>
        <p:spPr>
          <a:xfrm>
            <a:off x="12576228" y="594525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92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84" y="66332"/>
                </a:lnTo>
                <a:lnTo>
                  <a:pt x="73164" y="113385"/>
                </a:lnTo>
                <a:lnTo>
                  <a:pt x="93726" y="113385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62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52"/>
          <p:cNvSpPr/>
          <p:nvPr/>
        </p:nvSpPr>
        <p:spPr>
          <a:xfrm>
            <a:off x="12676583" y="594525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4">
                <a:moveTo>
                  <a:pt x="21247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64" y="159334"/>
                </a:lnTo>
                <a:lnTo>
                  <a:pt x="67890" y="95084"/>
                </a:lnTo>
                <a:lnTo>
                  <a:pt x="47548" y="95084"/>
                </a:lnTo>
                <a:lnTo>
                  <a:pt x="34963" y="49834"/>
                </a:lnTo>
                <a:lnTo>
                  <a:pt x="21247" y="0"/>
                </a:lnTo>
                <a:close/>
              </a:path>
              <a:path w="102870" h="159384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0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3"/>
          <p:cNvSpPr/>
          <p:nvPr/>
        </p:nvSpPr>
        <p:spPr>
          <a:xfrm>
            <a:off x="12793156" y="682765"/>
            <a:ext cx="31115" cy="55880"/>
          </a:xfrm>
          <a:custGeom>
            <a:avLst/>
            <a:gdLst/>
            <a:ahLst/>
            <a:cxnLst/>
            <a:rect l="l" t="t" r="r" b="b"/>
            <a:pathLst>
              <a:path w="31115" h="55880">
                <a:moveTo>
                  <a:pt x="18224" y="0"/>
                </a:moveTo>
                <a:lnTo>
                  <a:pt x="11061" y="0"/>
                </a:lnTo>
                <a:lnTo>
                  <a:pt x="7696" y="1371"/>
                </a:lnTo>
                <a:lnTo>
                  <a:pt x="2832" y="6857"/>
                </a:lnTo>
                <a:lnTo>
                  <a:pt x="1653" y="9804"/>
                </a:lnTo>
                <a:lnTo>
                  <a:pt x="1612" y="16763"/>
                </a:lnTo>
                <a:lnTo>
                  <a:pt x="2552" y="19786"/>
                </a:lnTo>
                <a:lnTo>
                  <a:pt x="6375" y="24803"/>
                </a:lnTo>
                <a:lnTo>
                  <a:pt x="8928" y="26225"/>
                </a:lnTo>
                <a:lnTo>
                  <a:pt x="12128" y="26530"/>
                </a:lnTo>
                <a:lnTo>
                  <a:pt x="11823" y="31089"/>
                </a:lnTo>
                <a:lnTo>
                  <a:pt x="10591" y="34937"/>
                </a:lnTo>
                <a:lnTo>
                  <a:pt x="6324" y="41186"/>
                </a:lnTo>
                <a:lnTo>
                  <a:pt x="3505" y="44056"/>
                </a:lnTo>
                <a:lnTo>
                  <a:pt x="0" y="46647"/>
                </a:lnTo>
                <a:lnTo>
                  <a:pt x="6870" y="55549"/>
                </a:lnTo>
                <a:lnTo>
                  <a:pt x="9905" y="54190"/>
                </a:lnTo>
                <a:lnTo>
                  <a:pt x="12890" y="52235"/>
                </a:lnTo>
                <a:lnTo>
                  <a:pt x="15773" y="49720"/>
                </a:lnTo>
                <a:lnTo>
                  <a:pt x="18681" y="47218"/>
                </a:lnTo>
                <a:lnTo>
                  <a:pt x="30873" y="22555"/>
                </a:lnTo>
                <a:lnTo>
                  <a:pt x="30873" y="16306"/>
                </a:lnTo>
                <a:lnTo>
                  <a:pt x="20662" y="584"/>
                </a:lnTo>
                <a:lnTo>
                  <a:pt x="1822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4"/>
          <p:cNvSpPr/>
          <p:nvPr/>
        </p:nvSpPr>
        <p:spPr>
          <a:xfrm>
            <a:off x="12497145" y="976516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0" y="0"/>
                </a:moveTo>
                <a:lnTo>
                  <a:pt x="18503" y="0"/>
                </a:lnTo>
              </a:path>
            </a:pathLst>
          </a:custGeom>
          <a:ln w="2920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5"/>
          <p:cNvSpPr/>
          <p:nvPr/>
        </p:nvSpPr>
        <p:spPr>
          <a:xfrm>
            <a:off x="8911731" y="1120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6"/>
          <p:cNvSpPr/>
          <p:nvPr/>
        </p:nvSpPr>
        <p:spPr>
          <a:xfrm>
            <a:off x="8866583" y="1111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7"/>
          <p:cNvSpPr/>
          <p:nvPr/>
        </p:nvSpPr>
        <p:spPr>
          <a:xfrm>
            <a:off x="8960080" y="1101395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8"/>
          <p:cNvSpPr/>
          <p:nvPr/>
        </p:nvSpPr>
        <p:spPr>
          <a:xfrm>
            <a:off x="9176781" y="1102525"/>
            <a:ext cx="149225" cy="113664"/>
          </a:xfrm>
          <a:custGeom>
            <a:avLst/>
            <a:gdLst/>
            <a:ahLst/>
            <a:cxnLst/>
            <a:rect l="l" t="t" r="r" b="b"/>
            <a:pathLst>
              <a:path w="149225" h="113665">
                <a:moveTo>
                  <a:pt x="22174" y="0"/>
                </a:moveTo>
                <a:lnTo>
                  <a:pt x="2057" y="0"/>
                </a:lnTo>
                <a:lnTo>
                  <a:pt x="12344" y="32918"/>
                </a:lnTo>
                <a:lnTo>
                  <a:pt x="14020" y="38404"/>
                </a:lnTo>
                <a:lnTo>
                  <a:pt x="16154" y="43014"/>
                </a:lnTo>
                <a:lnTo>
                  <a:pt x="21336" y="50482"/>
                </a:lnTo>
                <a:lnTo>
                  <a:pt x="24765" y="52958"/>
                </a:lnTo>
                <a:lnTo>
                  <a:pt x="29032" y="54178"/>
                </a:lnTo>
                <a:lnTo>
                  <a:pt x="26441" y="54787"/>
                </a:lnTo>
                <a:lnTo>
                  <a:pt x="0" y="113385"/>
                </a:lnTo>
                <a:lnTo>
                  <a:pt x="20574" y="113385"/>
                </a:lnTo>
                <a:lnTo>
                  <a:pt x="29489" y="82067"/>
                </a:lnTo>
                <a:lnTo>
                  <a:pt x="30556" y="78409"/>
                </a:lnTo>
                <a:lnTo>
                  <a:pt x="48844" y="65379"/>
                </a:lnTo>
                <a:lnTo>
                  <a:pt x="133622" y="65379"/>
                </a:lnTo>
                <a:lnTo>
                  <a:pt x="129044" y="58038"/>
                </a:lnTo>
                <a:lnTo>
                  <a:pt x="125196" y="55410"/>
                </a:lnTo>
                <a:lnTo>
                  <a:pt x="120015" y="54178"/>
                </a:lnTo>
                <a:lnTo>
                  <a:pt x="124282" y="52958"/>
                </a:lnTo>
                <a:lnTo>
                  <a:pt x="127711" y="50482"/>
                </a:lnTo>
                <a:lnTo>
                  <a:pt x="129270" y="48234"/>
                </a:lnTo>
                <a:lnTo>
                  <a:pt x="64693" y="48234"/>
                </a:lnTo>
                <a:lnTo>
                  <a:pt x="49682" y="48120"/>
                </a:lnTo>
                <a:lnTo>
                  <a:pt x="32232" y="32689"/>
                </a:lnTo>
                <a:lnTo>
                  <a:pt x="22174" y="0"/>
                </a:lnTo>
                <a:close/>
              </a:path>
              <a:path w="149225" h="113665">
                <a:moveTo>
                  <a:pt x="84353" y="65379"/>
                </a:moveTo>
                <a:lnTo>
                  <a:pt x="64693" y="65379"/>
                </a:lnTo>
                <a:lnTo>
                  <a:pt x="64693" y="113385"/>
                </a:lnTo>
                <a:lnTo>
                  <a:pt x="84353" y="113385"/>
                </a:lnTo>
                <a:lnTo>
                  <a:pt x="84353" y="65379"/>
                </a:lnTo>
                <a:close/>
              </a:path>
              <a:path w="149225" h="113665">
                <a:moveTo>
                  <a:pt x="133622" y="65379"/>
                </a:moveTo>
                <a:lnTo>
                  <a:pt x="100203" y="65379"/>
                </a:lnTo>
                <a:lnTo>
                  <a:pt x="102603" y="65570"/>
                </a:lnTo>
                <a:lnTo>
                  <a:pt x="107022" y="66332"/>
                </a:lnTo>
                <a:lnTo>
                  <a:pt x="128473" y="113385"/>
                </a:lnTo>
                <a:lnTo>
                  <a:pt x="149047" y="113385"/>
                </a:lnTo>
                <a:lnTo>
                  <a:pt x="137845" y="76580"/>
                </a:lnTo>
                <a:lnTo>
                  <a:pt x="136169" y="70942"/>
                </a:lnTo>
                <a:lnTo>
                  <a:pt x="134073" y="66103"/>
                </a:lnTo>
                <a:lnTo>
                  <a:pt x="133622" y="65379"/>
                </a:lnTo>
                <a:close/>
              </a:path>
              <a:path w="149225" h="113665">
                <a:moveTo>
                  <a:pt x="84353" y="0"/>
                </a:moveTo>
                <a:lnTo>
                  <a:pt x="64693" y="0"/>
                </a:lnTo>
                <a:lnTo>
                  <a:pt x="64693" y="48234"/>
                </a:lnTo>
                <a:lnTo>
                  <a:pt x="84353" y="48234"/>
                </a:lnTo>
                <a:lnTo>
                  <a:pt x="84353" y="0"/>
                </a:lnTo>
                <a:close/>
              </a:path>
              <a:path w="149225" h="113665">
                <a:moveTo>
                  <a:pt x="146989" y="0"/>
                </a:moveTo>
                <a:lnTo>
                  <a:pt x="126873" y="0"/>
                </a:lnTo>
                <a:lnTo>
                  <a:pt x="116738" y="32918"/>
                </a:lnTo>
                <a:lnTo>
                  <a:pt x="115595" y="36347"/>
                </a:lnTo>
                <a:lnTo>
                  <a:pt x="84353" y="48234"/>
                </a:lnTo>
                <a:lnTo>
                  <a:pt x="129270" y="48234"/>
                </a:lnTo>
                <a:lnTo>
                  <a:pt x="132892" y="43014"/>
                </a:lnTo>
                <a:lnTo>
                  <a:pt x="135026" y="38404"/>
                </a:lnTo>
                <a:lnTo>
                  <a:pt x="136774" y="32689"/>
                </a:lnTo>
                <a:lnTo>
                  <a:pt x="146989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9"/>
          <p:cNvSpPr/>
          <p:nvPr/>
        </p:nvSpPr>
        <p:spPr>
          <a:xfrm>
            <a:off x="9341601" y="1102754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72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72" y="81610"/>
                </a:lnTo>
                <a:lnTo>
                  <a:pt x="19672" y="0"/>
                </a:lnTo>
                <a:close/>
              </a:path>
              <a:path w="93979" h="113665">
                <a:moveTo>
                  <a:pt x="93954" y="31318"/>
                </a:moveTo>
                <a:lnTo>
                  <a:pt x="73837" y="31318"/>
                </a:lnTo>
                <a:lnTo>
                  <a:pt x="73837" y="113157"/>
                </a:lnTo>
                <a:lnTo>
                  <a:pt x="93954" y="113157"/>
                </a:lnTo>
                <a:lnTo>
                  <a:pt x="93954" y="31318"/>
                </a:lnTo>
                <a:close/>
              </a:path>
              <a:path w="93979" h="113665">
                <a:moveTo>
                  <a:pt x="93954" y="0"/>
                </a:moveTo>
                <a:lnTo>
                  <a:pt x="75437" y="0"/>
                </a:lnTo>
                <a:lnTo>
                  <a:pt x="37566" y="55791"/>
                </a:lnTo>
                <a:lnTo>
                  <a:pt x="20586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707" y="31318"/>
                </a:lnTo>
                <a:lnTo>
                  <a:pt x="93954" y="31318"/>
                </a:lnTo>
                <a:lnTo>
                  <a:pt x="9395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60"/>
          <p:cNvSpPr/>
          <p:nvPr/>
        </p:nvSpPr>
        <p:spPr>
          <a:xfrm>
            <a:off x="9493506" y="1120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1"/>
          <p:cNvSpPr/>
          <p:nvPr/>
        </p:nvSpPr>
        <p:spPr>
          <a:xfrm>
            <a:off x="9448357" y="1111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62"/>
          <p:cNvSpPr/>
          <p:nvPr/>
        </p:nvSpPr>
        <p:spPr>
          <a:xfrm>
            <a:off x="9540711" y="1102754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3"/>
          <p:cNvSpPr/>
          <p:nvPr/>
        </p:nvSpPr>
        <p:spPr>
          <a:xfrm>
            <a:off x="9668041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4"/>
          <p:cNvSpPr/>
          <p:nvPr/>
        </p:nvSpPr>
        <p:spPr>
          <a:xfrm>
            <a:off x="9781414" y="1102754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5"/>
          <p:cNvSpPr/>
          <p:nvPr/>
        </p:nvSpPr>
        <p:spPr>
          <a:xfrm>
            <a:off x="9891384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6"/>
          <p:cNvSpPr/>
          <p:nvPr/>
        </p:nvSpPr>
        <p:spPr>
          <a:xfrm>
            <a:off x="10060307" y="1154766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836" y="0"/>
                </a:lnTo>
              </a:path>
            </a:pathLst>
          </a:custGeom>
          <a:ln w="17157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7"/>
          <p:cNvSpPr/>
          <p:nvPr/>
        </p:nvSpPr>
        <p:spPr>
          <a:xfrm>
            <a:off x="10148318" y="1102525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79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96" y="66332"/>
                </a:lnTo>
                <a:lnTo>
                  <a:pt x="73152" y="113385"/>
                </a:lnTo>
                <a:lnTo>
                  <a:pt x="93726" y="113385"/>
                </a:lnTo>
                <a:lnTo>
                  <a:pt x="81610" y="76580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50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8"/>
          <p:cNvSpPr/>
          <p:nvPr/>
        </p:nvSpPr>
        <p:spPr>
          <a:xfrm>
            <a:off x="10257360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9"/>
          <p:cNvSpPr/>
          <p:nvPr/>
        </p:nvSpPr>
        <p:spPr>
          <a:xfrm>
            <a:off x="10372574" y="1102754"/>
            <a:ext cx="114935" cy="113664"/>
          </a:xfrm>
          <a:custGeom>
            <a:avLst/>
            <a:gdLst/>
            <a:ahLst/>
            <a:cxnLst/>
            <a:rect l="l" t="t" r="r" b="b"/>
            <a:pathLst>
              <a:path w="114934" h="113665">
                <a:moveTo>
                  <a:pt x="18059" y="0"/>
                </a:moveTo>
                <a:lnTo>
                  <a:pt x="0" y="0"/>
                </a:lnTo>
                <a:lnTo>
                  <a:pt x="0" y="113156"/>
                </a:lnTo>
                <a:lnTo>
                  <a:pt x="19659" y="113156"/>
                </a:lnTo>
                <a:lnTo>
                  <a:pt x="19659" y="43205"/>
                </a:lnTo>
                <a:lnTo>
                  <a:pt x="41120" y="43205"/>
                </a:lnTo>
                <a:lnTo>
                  <a:pt x="18059" y="0"/>
                </a:lnTo>
                <a:close/>
              </a:path>
              <a:path w="114934" h="113665">
                <a:moveTo>
                  <a:pt x="114528" y="41605"/>
                </a:moveTo>
                <a:lnTo>
                  <a:pt x="94868" y="41605"/>
                </a:lnTo>
                <a:lnTo>
                  <a:pt x="94868" y="113156"/>
                </a:lnTo>
                <a:lnTo>
                  <a:pt x="114528" y="113156"/>
                </a:lnTo>
                <a:lnTo>
                  <a:pt x="114528" y="41605"/>
                </a:lnTo>
                <a:close/>
              </a:path>
              <a:path w="114934" h="113665">
                <a:moveTo>
                  <a:pt x="41120" y="43205"/>
                </a:moveTo>
                <a:lnTo>
                  <a:pt x="20573" y="43205"/>
                </a:lnTo>
                <a:lnTo>
                  <a:pt x="34785" y="70180"/>
                </a:lnTo>
                <a:lnTo>
                  <a:pt x="49695" y="96913"/>
                </a:lnTo>
                <a:lnTo>
                  <a:pt x="63233" y="96913"/>
                </a:lnTo>
                <a:lnTo>
                  <a:pt x="76425" y="73609"/>
                </a:lnTo>
                <a:lnTo>
                  <a:pt x="56807" y="73609"/>
                </a:lnTo>
                <a:lnTo>
                  <a:pt x="41120" y="43205"/>
                </a:lnTo>
                <a:close/>
              </a:path>
              <a:path w="114934" h="113665">
                <a:moveTo>
                  <a:pt x="114528" y="0"/>
                </a:moveTo>
                <a:lnTo>
                  <a:pt x="96735" y="0"/>
                </a:lnTo>
                <a:lnTo>
                  <a:pt x="73012" y="43205"/>
                </a:lnTo>
                <a:lnTo>
                  <a:pt x="56807" y="73609"/>
                </a:lnTo>
                <a:lnTo>
                  <a:pt x="76425" y="73609"/>
                </a:lnTo>
                <a:lnTo>
                  <a:pt x="81343" y="64922"/>
                </a:lnTo>
                <a:lnTo>
                  <a:pt x="93725" y="41605"/>
                </a:lnTo>
                <a:lnTo>
                  <a:pt x="114528" y="41605"/>
                </a:lnTo>
                <a:lnTo>
                  <a:pt x="11452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70"/>
          <p:cNvSpPr/>
          <p:nvPr/>
        </p:nvSpPr>
        <p:spPr>
          <a:xfrm>
            <a:off x="10500362" y="1102525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5">
                <a:moveTo>
                  <a:pt x="21259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77" y="159334"/>
                </a:lnTo>
                <a:lnTo>
                  <a:pt x="67898" y="95084"/>
                </a:lnTo>
                <a:lnTo>
                  <a:pt x="47548" y="95084"/>
                </a:lnTo>
                <a:lnTo>
                  <a:pt x="34975" y="49834"/>
                </a:lnTo>
                <a:lnTo>
                  <a:pt x="21259" y="0"/>
                </a:lnTo>
                <a:close/>
              </a:path>
              <a:path w="102870" h="159385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8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71"/>
          <p:cNvSpPr/>
          <p:nvPr/>
        </p:nvSpPr>
        <p:spPr>
          <a:xfrm>
            <a:off x="10615563" y="1191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72"/>
          <p:cNvSpPr/>
          <p:nvPr/>
        </p:nvSpPr>
        <p:spPr>
          <a:xfrm>
            <a:off x="10615563" y="1158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3"/>
          <p:cNvSpPr/>
          <p:nvPr/>
        </p:nvSpPr>
        <p:spPr>
          <a:xfrm>
            <a:off x="10615563" y="1126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4"/>
          <p:cNvSpPr/>
          <p:nvPr/>
        </p:nvSpPr>
        <p:spPr>
          <a:xfrm>
            <a:off x="10689173" y="1191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5"/>
          <p:cNvSpPr/>
          <p:nvPr/>
        </p:nvSpPr>
        <p:spPr>
          <a:xfrm>
            <a:off x="10689173" y="1126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6"/>
          <p:cNvSpPr/>
          <p:nvPr/>
        </p:nvSpPr>
        <p:spPr>
          <a:xfrm>
            <a:off x="10728035" y="1101395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7"/>
          <p:cNvSpPr/>
          <p:nvPr/>
        </p:nvSpPr>
        <p:spPr>
          <a:xfrm>
            <a:off x="10832277" y="1102754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8"/>
          <p:cNvSpPr/>
          <p:nvPr/>
        </p:nvSpPr>
        <p:spPr>
          <a:xfrm>
            <a:off x="10960063" y="1102525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9"/>
          <p:cNvSpPr/>
          <p:nvPr/>
        </p:nvSpPr>
        <p:spPr>
          <a:xfrm>
            <a:off x="11062019" y="1191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80"/>
          <p:cNvSpPr/>
          <p:nvPr/>
        </p:nvSpPr>
        <p:spPr>
          <a:xfrm>
            <a:off x="11062019" y="1158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81"/>
          <p:cNvSpPr/>
          <p:nvPr/>
        </p:nvSpPr>
        <p:spPr>
          <a:xfrm>
            <a:off x="11062019" y="1126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82"/>
          <p:cNvSpPr/>
          <p:nvPr/>
        </p:nvSpPr>
        <p:spPr>
          <a:xfrm>
            <a:off x="11135629" y="1191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3"/>
          <p:cNvSpPr/>
          <p:nvPr/>
        </p:nvSpPr>
        <p:spPr>
          <a:xfrm>
            <a:off x="11135629" y="1126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4"/>
          <p:cNvSpPr/>
          <p:nvPr/>
        </p:nvSpPr>
        <p:spPr>
          <a:xfrm>
            <a:off x="11176776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5"/>
          <p:cNvSpPr/>
          <p:nvPr/>
        </p:nvSpPr>
        <p:spPr>
          <a:xfrm>
            <a:off x="11300449" y="1120127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6"/>
          <p:cNvSpPr/>
          <p:nvPr/>
        </p:nvSpPr>
        <p:spPr>
          <a:xfrm>
            <a:off x="11290619" y="1111237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7"/>
          <p:cNvSpPr/>
          <p:nvPr/>
        </p:nvSpPr>
        <p:spPr>
          <a:xfrm>
            <a:off x="11381361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8"/>
          <p:cNvSpPr/>
          <p:nvPr/>
        </p:nvSpPr>
        <p:spPr>
          <a:xfrm>
            <a:off x="11558754" y="1120127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9"/>
          <p:cNvSpPr/>
          <p:nvPr/>
        </p:nvSpPr>
        <p:spPr>
          <a:xfrm>
            <a:off x="11548924" y="1111237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90"/>
          <p:cNvSpPr/>
          <p:nvPr/>
        </p:nvSpPr>
        <p:spPr>
          <a:xfrm>
            <a:off x="11639678" y="1101395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12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903" y="18516"/>
                </a:lnTo>
                <a:lnTo>
                  <a:pt x="87857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57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52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26" y="19011"/>
                </a:lnTo>
                <a:lnTo>
                  <a:pt x="87857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91"/>
          <p:cNvSpPr/>
          <p:nvPr/>
        </p:nvSpPr>
        <p:spPr>
          <a:xfrm>
            <a:off x="11753750" y="1101382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06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53" y="97142"/>
                </a:lnTo>
                <a:lnTo>
                  <a:pt x="42506" y="97142"/>
                </a:lnTo>
                <a:lnTo>
                  <a:pt x="39357" y="96697"/>
                </a:lnTo>
                <a:lnTo>
                  <a:pt x="19672" y="75399"/>
                </a:lnTo>
                <a:lnTo>
                  <a:pt x="19672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77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21" y="87769"/>
                </a:moveTo>
                <a:lnTo>
                  <a:pt x="66890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53" y="97142"/>
                </a:lnTo>
                <a:lnTo>
                  <a:pt x="70421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33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92"/>
          <p:cNvSpPr/>
          <p:nvPr/>
        </p:nvSpPr>
        <p:spPr>
          <a:xfrm>
            <a:off x="11842244" y="1101382"/>
            <a:ext cx="770559" cy="4138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3"/>
          <p:cNvSpPr/>
          <p:nvPr/>
        </p:nvSpPr>
        <p:spPr>
          <a:xfrm>
            <a:off x="12568354" y="1120127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4"/>
          <p:cNvSpPr/>
          <p:nvPr/>
        </p:nvSpPr>
        <p:spPr>
          <a:xfrm>
            <a:off x="12523192" y="1111326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5"/>
          <p:cNvSpPr/>
          <p:nvPr/>
        </p:nvSpPr>
        <p:spPr>
          <a:xfrm>
            <a:off x="12624932" y="1102754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93" y="105587"/>
                </a:lnTo>
                <a:lnTo>
                  <a:pt x="84912" y="99021"/>
                </a:lnTo>
                <a:lnTo>
                  <a:pt x="86893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61" y="62865"/>
                </a:lnTo>
                <a:lnTo>
                  <a:pt x="85064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49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39" y="17373"/>
                </a:lnTo>
                <a:lnTo>
                  <a:pt x="85483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61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3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61" y="62865"/>
                </a:lnTo>
                <a:close/>
              </a:path>
              <a:path w="91440" h="113665">
                <a:moveTo>
                  <a:pt x="86139" y="17373"/>
                </a:moveTo>
                <a:lnTo>
                  <a:pt x="55841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594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3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6"/>
          <p:cNvSpPr/>
          <p:nvPr/>
        </p:nvSpPr>
        <p:spPr>
          <a:xfrm>
            <a:off x="12732590" y="1101395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204" y="17818"/>
                </a:moveTo>
                <a:lnTo>
                  <a:pt x="56934" y="17818"/>
                </a:lnTo>
                <a:lnTo>
                  <a:pt x="63258" y="19380"/>
                </a:lnTo>
                <a:lnTo>
                  <a:pt x="72085" y="25628"/>
                </a:lnTo>
                <a:lnTo>
                  <a:pt x="74307" y="31165"/>
                </a:lnTo>
                <a:lnTo>
                  <a:pt x="74307" y="47764"/>
                </a:lnTo>
                <a:lnTo>
                  <a:pt x="37350" y="47764"/>
                </a:lnTo>
                <a:lnTo>
                  <a:pt x="33045" y="48336"/>
                </a:lnTo>
                <a:lnTo>
                  <a:pt x="1422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23" y="113150"/>
                </a:lnTo>
                <a:lnTo>
                  <a:pt x="36118" y="115443"/>
                </a:lnTo>
                <a:lnTo>
                  <a:pt x="40703" y="115443"/>
                </a:lnTo>
                <a:lnTo>
                  <a:pt x="45834" y="114706"/>
                </a:lnTo>
                <a:lnTo>
                  <a:pt x="57277" y="111810"/>
                </a:lnTo>
                <a:lnTo>
                  <a:pt x="64617" y="108572"/>
                </a:lnTo>
                <a:lnTo>
                  <a:pt x="73621" y="103543"/>
                </a:lnTo>
                <a:lnTo>
                  <a:pt x="93967" y="103543"/>
                </a:lnTo>
                <a:lnTo>
                  <a:pt x="93967" y="97828"/>
                </a:lnTo>
                <a:lnTo>
                  <a:pt x="34226" y="97828"/>
                </a:lnTo>
                <a:lnTo>
                  <a:pt x="29464" y="96456"/>
                </a:lnTo>
                <a:lnTo>
                  <a:pt x="21996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41922" y="64008"/>
                </a:lnTo>
                <a:lnTo>
                  <a:pt x="93967" y="64008"/>
                </a:lnTo>
                <a:lnTo>
                  <a:pt x="93967" y="39535"/>
                </a:lnTo>
                <a:lnTo>
                  <a:pt x="93294" y="30126"/>
                </a:lnTo>
                <a:lnTo>
                  <a:pt x="91276" y="22018"/>
                </a:lnTo>
                <a:lnTo>
                  <a:pt x="89204" y="17818"/>
                </a:lnTo>
                <a:close/>
              </a:path>
              <a:path w="93979" h="115569">
                <a:moveTo>
                  <a:pt x="93967" y="103543"/>
                </a:moveTo>
                <a:lnTo>
                  <a:pt x="73621" y="103543"/>
                </a:lnTo>
                <a:lnTo>
                  <a:pt x="74320" y="104000"/>
                </a:lnTo>
                <a:lnTo>
                  <a:pt x="76619" y="114515"/>
                </a:lnTo>
                <a:lnTo>
                  <a:pt x="93967" y="114515"/>
                </a:lnTo>
                <a:lnTo>
                  <a:pt x="93967" y="103543"/>
                </a:lnTo>
                <a:close/>
              </a:path>
              <a:path w="93979" h="115569">
                <a:moveTo>
                  <a:pt x="93967" y="64008"/>
                </a:moveTo>
                <a:lnTo>
                  <a:pt x="74307" y="64008"/>
                </a:lnTo>
                <a:lnTo>
                  <a:pt x="74307" y="85483"/>
                </a:lnTo>
                <a:lnTo>
                  <a:pt x="63938" y="90982"/>
                </a:lnTo>
                <a:lnTo>
                  <a:pt x="42913" y="97828"/>
                </a:lnTo>
                <a:lnTo>
                  <a:pt x="93967" y="97828"/>
                </a:lnTo>
                <a:lnTo>
                  <a:pt x="93967" y="64008"/>
                </a:lnTo>
                <a:close/>
              </a:path>
              <a:path w="93979" h="115569">
                <a:moveTo>
                  <a:pt x="50304" y="0"/>
                </a:moveTo>
                <a:lnTo>
                  <a:pt x="43903" y="0"/>
                </a:lnTo>
                <a:lnTo>
                  <a:pt x="36957" y="825"/>
                </a:lnTo>
                <a:lnTo>
                  <a:pt x="22034" y="4191"/>
                </a:lnTo>
                <a:lnTo>
                  <a:pt x="14643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903" y="18389"/>
                </a:lnTo>
                <a:lnTo>
                  <a:pt x="44742" y="17818"/>
                </a:lnTo>
                <a:lnTo>
                  <a:pt x="89204" y="17818"/>
                </a:lnTo>
                <a:lnTo>
                  <a:pt x="87918" y="15210"/>
                </a:lnTo>
                <a:lnTo>
                  <a:pt x="83223" y="9702"/>
                </a:lnTo>
                <a:lnTo>
                  <a:pt x="77129" y="5459"/>
                </a:lnTo>
                <a:lnTo>
                  <a:pt x="69611" y="2427"/>
                </a:lnTo>
                <a:lnTo>
                  <a:pt x="60670" y="607"/>
                </a:lnTo>
                <a:lnTo>
                  <a:pt x="5030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7"/>
          <p:cNvSpPr/>
          <p:nvPr/>
        </p:nvSpPr>
        <p:spPr>
          <a:xfrm>
            <a:off x="12616703" y="1445781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8"/>
          <p:cNvSpPr/>
          <p:nvPr/>
        </p:nvSpPr>
        <p:spPr>
          <a:xfrm>
            <a:off x="12616703" y="1412761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9"/>
          <p:cNvSpPr/>
          <p:nvPr/>
        </p:nvSpPr>
        <p:spPr>
          <a:xfrm>
            <a:off x="12616703" y="138037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100"/>
          <p:cNvSpPr/>
          <p:nvPr/>
        </p:nvSpPr>
        <p:spPr>
          <a:xfrm>
            <a:off x="12690299" y="144579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101"/>
          <p:cNvSpPr/>
          <p:nvPr/>
        </p:nvSpPr>
        <p:spPr>
          <a:xfrm>
            <a:off x="12690299" y="1380299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102"/>
          <p:cNvSpPr/>
          <p:nvPr/>
        </p:nvSpPr>
        <p:spPr>
          <a:xfrm>
            <a:off x="12731904" y="1356754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4">
                <a:moveTo>
                  <a:pt x="19659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59" y="81610"/>
                </a:lnTo>
                <a:lnTo>
                  <a:pt x="19659" y="0"/>
                </a:lnTo>
                <a:close/>
              </a:path>
              <a:path w="93979" h="113664">
                <a:moveTo>
                  <a:pt x="93941" y="31318"/>
                </a:moveTo>
                <a:lnTo>
                  <a:pt x="73825" y="31318"/>
                </a:lnTo>
                <a:lnTo>
                  <a:pt x="73825" y="113157"/>
                </a:lnTo>
                <a:lnTo>
                  <a:pt x="93941" y="113157"/>
                </a:lnTo>
                <a:lnTo>
                  <a:pt x="93941" y="31318"/>
                </a:lnTo>
                <a:close/>
              </a:path>
              <a:path w="93979" h="113664">
                <a:moveTo>
                  <a:pt x="93941" y="0"/>
                </a:moveTo>
                <a:lnTo>
                  <a:pt x="75438" y="0"/>
                </a:lnTo>
                <a:lnTo>
                  <a:pt x="37566" y="55791"/>
                </a:lnTo>
                <a:lnTo>
                  <a:pt x="20574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694" y="31318"/>
                </a:lnTo>
                <a:lnTo>
                  <a:pt x="93941" y="31318"/>
                </a:lnTo>
                <a:lnTo>
                  <a:pt x="93941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3"/>
          <p:cNvSpPr/>
          <p:nvPr/>
        </p:nvSpPr>
        <p:spPr>
          <a:xfrm>
            <a:off x="12923585" y="520433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48" y="0"/>
                </a:moveTo>
                <a:lnTo>
                  <a:pt x="0" y="0"/>
                </a:lnTo>
                <a:lnTo>
                  <a:pt x="245948" y="509473"/>
                </a:lnTo>
                <a:lnTo>
                  <a:pt x="491858" y="509473"/>
                </a:lnTo>
                <a:lnTo>
                  <a:pt x="245948" y="0"/>
                </a:lnTo>
                <a:close/>
              </a:path>
            </a:pathLst>
          </a:custGeom>
          <a:solidFill>
            <a:srgbClr val="8FC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4"/>
          <p:cNvSpPr/>
          <p:nvPr/>
        </p:nvSpPr>
        <p:spPr>
          <a:xfrm>
            <a:off x="12923585" y="1017079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58" y="0"/>
                </a:moveTo>
                <a:lnTo>
                  <a:pt x="245948" y="0"/>
                </a:lnTo>
                <a:lnTo>
                  <a:pt x="0" y="514273"/>
                </a:lnTo>
                <a:lnTo>
                  <a:pt x="245948" y="514273"/>
                </a:lnTo>
                <a:lnTo>
                  <a:pt x="491858" y="0"/>
                </a:lnTo>
                <a:close/>
              </a:path>
            </a:pathLst>
          </a:custGeom>
          <a:solidFill>
            <a:srgbClr val="D2E8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5"/>
          <p:cNvSpPr/>
          <p:nvPr/>
        </p:nvSpPr>
        <p:spPr>
          <a:xfrm>
            <a:off x="13202363" y="520433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35" y="0"/>
                </a:moveTo>
                <a:lnTo>
                  <a:pt x="0" y="0"/>
                </a:lnTo>
                <a:lnTo>
                  <a:pt x="245935" y="509473"/>
                </a:lnTo>
                <a:lnTo>
                  <a:pt x="491845" y="509473"/>
                </a:lnTo>
                <a:lnTo>
                  <a:pt x="245935" y="0"/>
                </a:lnTo>
                <a:close/>
              </a:path>
            </a:pathLst>
          </a:custGeom>
          <a:solidFill>
            <a:srgbClr val="F6F0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6"/>
          <p:cNvSpPr/>
          <p:nvPr/>
        </p:nvSpPr>
        <p:spPr>
          <a:xfrm>
            <a:off x="13202363" y="1017079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45" y="0"/>
                </a:moveTo>
                <a:lnTo>
                  <a:pt x="245935" y="0"/>
                </a:lnTo>
                <a:lnTo>
                  <a:pt x="0" y="514273"/>
                </a:lnTo>
                <a:lnTo>
                  <a:pt x="245935" y="514273"/>
                </a:lnTo>
                <a:lnTo>
                  <a:pt x="491845" y="0"/>
                </a:lnTo>
                <a:close/>
              </a:path>
            </a:pathLst>
          </a:custGeom>
          <a:solidFill>
            <a:srgbClr val="F3E8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7"/>
          <p:cNvSpPr/>
          <p:nvPr/>
        </p:nvSpPr>
        <p:spPr>
          <a:xfrm>
            <a:off x="12923712" y="520433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29" y="0"/>
                </a:moveTo>
                <a:lnTo>
                  <a:pt x="0" y="0"/>
                </a:lnTo>
                <a:lnTo>
                  <a:pt x="615607" y="509473"/>
                </a:lnTo>
                <a:lnTo>
                  <a:pt x="861936" y="509473"/>
                </a:lnTo>
                <a:lnTo>
                  <a:pt x="246329" y="0"/>
                </a:lnTo>
                <a:close/>
              </a:path>
            </a:pathLst>
          </a:custGeom>
          <a:solidFill>
            <a:srgbClr val="219D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8"/>
          <p:cNvSpPr/>
          <p:nvPr/>
        </p:nvSpPr>
        <p:spPr>
          <a:xfrm>
            <a:off x="12923712" y="1017079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36" y="0"/>
                </a:moveTo>
                <a:lnTo>
                  <a:pt x="615607" y="0"/>
                </a:lnTo>
                <a:lnTo>
                  <a:pt x="0" y="514273"/>
                </a:lnTo>
                <a:lnTo>
                  <a:pt x="246329" y="514273"/>
                </a:lnTo>
                <a:lnTo>
                  <a:pt x="861936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9"/>
          <p:cNvSpPr/>
          <p:nvPr/>
        </p:nvSpPr>
        <p:spPr>
          <a:xfrm>
            <a:off x="13202490" y="520433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03" y="0"/>
                </a:moveTo>
                <a:lnTo>
                  <a:pt x="0" y="0"/>
                </a:lnTo>
                <a:lnTo>
                  <a:pt x="615594" y="509473"/>
                </a:lnTo>
                <a:lnTo>
                  <a:pt x="861923" y="509473"/>
                </a:lnTo>
                <a:lnTo>
                  <a:pt x="246303" y="0"/>
                </a:lnTo>
                <a:close/>
              </a:path>
            </a:pathLst>
          </a:custGeom>
          <a:solidFill>
            <a:srgbClr val="FBEE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10"/>
          <p:cNvSpPr/>
          <p:nvPr/>
        </p:nvSpPr>
        <p:spPr>
          <a:xfrm>
            <a:off x="13202490" y="1017079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23" y="0"/>
                </a:moveTo>
                <a:lnTo>
                  <a:pt x="615594" y="0"/>
                </a:lnTo>
                <a:lnTo>
                  <a:pt x="0" y="514273"/>
                </a:lnTo>
                <a:lnTo>
                  <a:pt x="246303" y="514273"/>
                </a:lnTo>
                <a:lnTo>
                  <a:pt x="861923" y="0"/>
                </a:lnTo>
                <a:close/>
              </a:path>
            </a:pathLst>
          </a:custGeom>
          <a:solidFill>
            <a:srgbClr val="EFC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5"/>
          <p:cNvSpPr txBox="1"/>
          <p:nvPr/>
        </p:nvSpPr>
        <p:spPr>
          <a:xfrm>
            <a:off x="909320" y="520433"/>
            <a:ext cx="5224780" cy="1061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uk-UA" sz="2300" b="1" spc="-10" dirty="0">
                <a:solidFill>
                  <a:srgbClr val="231F20"/>
                </a:solidFill>
                <a:latin typeface="Century Gothic"/>
                <a:cs typeface="Century Gothic"/>
              </a:rPr>
              <a:t>Середня диспропорція </a:t>
            </a:r>
            <a:r>
              <a:rPr lang="uk-UA" sz="2300" b="1" spc="-10" dirty="0" smtClean="0">
                <a:solidFill>
                  <a:srgbClr val="231F20"/>
                </a:solidFill>
                <a:latin typeface="Century Gothic"/>
                <a:cs typeface="Century Gothic"/>
              </a:rPr>
              <a:t>у реалізації окремих </a:t>
            </a:r>
            <a:r>
              <a:rPr lang="uk-UA" sz="2300" b="1" spc="-10" dirty="0">
                <a:solidFill>
                  <a:srgbClr val="231F20"/>
                </a:solidFill>
                <a:latin typeface="Century Gothic"/>
                <a:cs typeface="Century Gothic"/>
              </a:rPr>
              <a:t>показників містобудівної </a:t>
            </a:r>
            <a:r>
              <a:rPr lang="uk-UA" sz="2300" b="1" spc="-10" dirty="0" smtClean="0">
                <a:solidFill>
                  <a:srgbClr val="231F20"/>
                </a:solidFill>
                <a:latin typeface="Century Gothic"/>
                <a:cs typeface="Century Gothic"/>
              </a:rPr>
              <a:t>документації</a:t>
            </a:r>
          </a:p>
        </p:txBody>
      </p:sp>
      <p:sp>
        <p:nvSpPr>
          <p:cNvPr id="109" name="object 111"/>
          <p:cNvSpPr/>
          <p:nvPr/>
        </p:nvSpPr>
        <p:spPr>
          <a:xfrm>
            <a:off x="909320" y="1912218"/>
            <a:ext cx="5529580" cy="45719"/>
          </a:xfrm>
          <a:custGeom>
            <a:avLst/>
            <a:gdLst/>
            <a:ahLst/>
            <a:cxnLst/>
            <a:rect l="l" t="t" r="r" b="b"/>
            <a:pathLst>
              <a:path w="5355590">
                <a:moveTo>
                  <a:pt x="5355005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5945773" y="2428875"/>
            <a:ext cx="277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Соціальна інфраструктура</a:t>
            </a:r>
            <a:endParaRPr lang="uk-UA" dirty="0"/>
          </a:p>
        </p:txBody>
      </p:sp>
      <p:sp>
        <p:nvSpPr>
          <p:cNvPr id="111" name="TextBox 110"/>
          <p:cNvSpPr txBox="1"/>
          <p:nvPr/>
        </p:nvSpPr>
        <p:spPr>
          <a:xfrm>
            <a:off x="6287230" y="7581900"/>
            <a:ext cx="209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Житлова забудова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8296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0" name="Диаграмма 279"/>
          <p:cNvGraphicFramePr/>
          <p:nvPr>
            <p:extLst>
              <p:ext uri="{D42A27DB-BD31-4B8C-83A1-F6EECF244321}">
                <p14:modId xmlns:p14="http://schemas.microsoft.com/office/powerpoint/2010/main" val="4025769737"/>
              </p:ext>
            </p:extLst>
          </p:nvPr>
        </p:nvGraphicFramePr>
        <p:xfrm>
          <a:off x="114300" y="1605718"/>
          <a:ext cx="15240000" cy="800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object 7"/>
          <p:cNvSpPr/>
          <p:nvPr/>
        </p:nvSpPr>
        <p:spPr>
          <a:xfrm>
            <a:off x="9160877" y="710329"/>
            <a:ext cx="143510" cy="158115"/>
          </a:xfrm>
          <a:custGeom>
            <a:avLst/>
            <a:gdLst/>
            <a:ahLst/>
            <a:cxnLst/>
            <a:rect l="l" t="t" r="r" b="b"/>
            <a:pathLst>
              <a:path w="143509" h="158115">
                <a:moveTo>
                  <a:pt x="20116" y="0"/>
                </a:moveTo>
                <a:lnTo>
                  <a:pt x="0" y="0"/>
                </a:lnTo>
                <a:lnTo>
                  <a:pt x="0" y="157518"/>
                </a:lnTo>
                <a:lnTo>
                  <a:pt x="21031" y="157518"/>
                </a:lnTo>
                <a:lnTo>
                  <a:pt x="21031" y="50291"/>
                </a:lnTo>
                <a:lnTo>
                  <a:pt x="44989" y="50291"/>
                </a:lnTo>
                <a:lnTo>
                  <a:pt x="20116" y="0"/>
                </a:lnTo>
                <a:close/>
              </a:path>
              <a:path w="143509" h="158115">
                <a:moveTo>
                  <a:pt x="143332" y="50291"/>
                </a:moveTo>
                <a:lnTo>
                  <a:pt x="122300" y="50291"/>
                </a:lnTo>
                <a:lnTo>
                  <a:pt x="122300" y="157518"/>
                </a:lnTo>
                <a:lnTo>
                  <a:pt x="143332" y="157518"/>
                </a:lnTo>
                <a:lnTo>
                  <a:pt x="143332" y="50291"/>
                </a:lnTo>
                <a:close/>
              </a:path>
              <a:path w="143509" h="158115">
                <a:moveTo>
                  <a:pt x="44989" y="50291"/>
                </a:moveTo>
                <a:lnTo>
                  <a:pt x="22174" y="50291"/>
                </a:lnTo>
                <a:lnTo>
                  <a:pt x="39319" y="85051"/>
                </a:lnTo>
                <a:lnTo>
                  <a:pt x="64465" y="134200"/>
                </a:lnTo>
                <a:lnTo>
                  <a:pt x="80238" y="134200"/>
                </a:lnTo>
                <a:lnTo>
                  <a:pt x="94177" y="106083"/>
                </a:lnTo>
                <a:lnTo>
                  <a:pt x="71780" y="106083"/>
                </a:lnTo>
                <a:lnTo>
                  <a:pt x="51892" y="64249"/>
                </a:lnTo>
                <a:lnTo>
                  <a:pt x="44989" y="50291"/>
                </a:lnTo>
                <a:close/>
              </a:path>
              <a:path w="143509" h="158115">
                <a:moveTo>
                  <a:pt x="143332" y="0"/>
                </a:moveTo>
                <a:lnTo>
                  <a:pt x="123901" y="0"/>
                </a:lnTo>
                <a:lnTo>
                  <a:pt x="92582" y="64249"/>
                </a:lnTo>
                <a:lnTo>
                  <a:pt x="73151" y="106083"/>
                </a:lnTo>
                <a:lnTo>
                  <a:pt x="94177" y="106083"/>
                </a:lnTo>
                <a:lnTo>
                  <a:pt x="106756" y="80708"/>
                </a:lnTo>
                <a:lnTo>
                  <a:pt x="121157" y="50291"/>
                </a:lnTo>
                <a:lnTo>
                  <a:pt x="143332" y="50291"/>
                </a:lnTo>
                <a:lnTo>
                  <a:pt x="14333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8"/>
          <p:cNvSpPr/>
          <p:nvPr/>
        </p:nvSpPr>
        <p:spPr>
          <a:xfrm>
            <a:off x="9329800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9"/>
          <p:cNvSpPr/>
          <p:nvPr/>
        </p:nvSpPr>
        <p:spPr>
          <a:xfrm>
            <a:off x="9378492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0"/>
          <p:cNvSpPr/>
          <p:nvPr/>
        </p:nvSpPr>
        <p:spPr>
          <a:xfrm>
            <a:off x="9378492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9378492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2"/>
          <p:cNvSpPr/>
          <p:nvPr/>
        </p:nvSpPr>
        <p:spPr>
          <a:xfrm>
            <a:off x="9452101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"/>
          <p:cNvSpPr/>
          <p:nvPr/>
        </p:nvSpPr>
        <p:spPr>
          <a:xfrm>
            <a:off x="9452101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4"/>
          <p:cNvSpPr/>
          <p:nvPr/>
        </p:nvSpPr>
        <p:spPr>
          <a:xfrm>
            <a:off x="9495992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5"/>
          <p:cNvSpPr/>
          <p:nvPr/>
        </p:nvSpPr>
        <p:spPr>
          <a:xfrm>
            <a:off x="9543769" y="753332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6"/>
          <p:cNvSpPr/>
          <p:nvPr/>
        </p:nvSpPr>
        <p:spPr>
          <a:xfrm>
            <a:off x="9677615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7"/>
          <p:cNvSpPr/>
          <p:nvPr/>
        </p:nvSpPr>
        <p:spPr>
          <a:xfrm>
            <a:off x="9632466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8"/>
          <p:cNvSpPr/>
          <p:nvPr/>
        </p:nvSpPr>
        <p:spPr>
          <a:xfrm>
            <a:off x="9734879" y="753548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9844823" y="753548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0" y="99348"/>
                </a:lnTo>
                <a:lnTo>
                  <a:pt x="88352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51460" y="18973"/>
                </a:lnTo>
                <a:lnTo>
                  <a:pt x="88991" y="18973"/>
                </a:lnTo>
                <a:lnTo>
                  <a:pt x="87310" y="15435"/>
                </a:lnTo>
                <a:lnTo>
                  <a:pt x="85317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1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2" y="97167"/>
                </a:lnTo>
                <a:lnTo>
                  <a:pt x="90620" y="92421"/>
                </a:lnTo>
                <a:lnTo>
                  <a:pt x="92606" y="84374"/>
                </a:lnTo>
                <a:lnTo>
                  <a:pt x="93268" y="75209"/>
                </a:lnTo>
                <a:lnTo>
                  <a:pt x="93268" y="40462"/>
                </a:lnTo>
                <a:lnTo>
                  <a:pt x="92606" y="30746"/>
                </a:lnTo>
                <a:lnTo>
                  <a:pt x="90620" y="22404"/>
                </a:lnTo>
                <a:lnTo>
                  <a:pt x="88991" y="18973"/>
                </a:lnTo>
                <a:close/>
              </a:path>
              <a:path w="93345" h="160019">
                <a:moveTo>
                  <a:pt x="55435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7" y="13030"/>
                </a:lnTo>
                <a:lnTo>
                  <a:pt x="55435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0"/>
          <p:cNvSpPr/>
          <p:nvPr/>
        </p:nvSpPr>
        <p:spPr>
          <a:xfrm>
            <a:off x="9957980" y="753332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/>
          <p:cNvSpPr/>
          <p:nvPr/>
        </p:nvSpPr>
        <p:spPr>
          <a:xfrm>
            <a:off x="10091825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2"/>
          <p:cNvSpPr/>
          <p:nvPr/>
        </p:nvSpPr>
        <p:spPr>
          <a:xfrm>
            <a:off x="10046676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3"/>
          <p:cNvSpPr/>
          <p:nvPr/>
        </p:nvSpPr>
        <p:spPr>
          <a:xfrm>
            <a:off x="10148404" y="754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090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4"/>
          <p:cNvSpPr/>
          <p:nvPr/>
        </p:nvSpPr>
        <p:spPr>
          <a:xfrm>
            <a:off x="10258360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5"/>
          <p:cNvSpPr/>
          <p:nvPr/>
        </p:nvSpPr>
        <p:spPr>
          <a:xfrm>
            <a:off x="10426826" y="753548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2" y="99348"/>
                </a:lnTo>
                <a:lnTo>
                  <a:pt x="88356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37083" y="23101"/>
                </a:lnTo>
                <a:lnTo>
                  <a:pt x="40182" y="21869"/>
                </a:lnTo>
                <a:lnTo>
                  <a:pt x="43179" y="20891"/>
                </a:lnTo>
                <a:lnTo>
                  <a:pt x="48958" y="19367"/>
                </a:lnTo>
                <a:lnTo>
                  <a:pt x="51447" y="18973"/>
                </a:lnTo>
                <a:lnTo>
                  <a:pt x="88995" y="18973"/>
                </a:lnTo>
                <a:lnTo>
                  <a:pt x="87312" y="15435"/>
                </a:lnTo>
                <a:lnTo>
                  <a:pt x="85319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5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6" y="97167"/>
                </a:lnTo>
                <a:lnTo>
                  <a:pt x="90627" y="92421"/>
                </a:lnTo>
                <a:lnTo>
                  <a:pt x="92617" y="84374"/>
                </a:lnTo>
                <a:lnTo>
                  <a:pt x="93281" y="75209"/>
                </a:lnTo>
                <a:lnTo>
                  <a:pt x="93281" y="40462"/>
                </a:lnTo>
                <a:lnTo>
                  <a:pt x="92617" y="30746"/>
                </a:lnTo>
                <a:lnTo>
                  <a:pt x="90627" y="22404"/>
                </a:lnTo>
                <a:lnTo>
                  <a:pt x="88995" y="18973"/>
                </a:lnTo>
                <a:close/>
              </a:path>
              <a:path w="93345" h="160019">
                <a:moveTo>
                  <a:pt x="55448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9" y="13030"/>
                </a:lnTo>
                <a:lnTo>
                  <a:pt x="5544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6"/>
          <p:cNvSpPr/>
          <p:nvPr/>
        </p:nvSpPr>
        <p:spPr>
          <a:xfrm>
            <a:off x="10539983" y="753548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7"/>
          <p:cNvSpPr/>
          <p:nvPr/>
        </p:nvSpPr>
        <p:spPr>
          <a:xfrm>
            <a:off x="10658855" y="772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8"/>
          <p:cNvSpPr/>
          <p:nvPr/>
        </p:nvSpPr>
        <p:spPr>
          <a:xfrm>
            <a:off x="10649025" y="763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9"/>
          <p:cNvSpPr/>
          <p:nvPr/>
        </p:nvSpPr>
        <p:spPr>
          <a:xfrm>
            <a:off x="10742510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30"/>
          <p:cNvSpPr/>
          <p:nvPr/>
        </p:nvSpPr>
        <p:spPr>
          <a:xfrm>
            <a:off x="10790516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21844" y="82943"/>
                </a:lnTo>
                <a:lnTo>
                  <a:pt x="20383" y="79540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1"/>
          <p:cNvSpPr/>
          <p:nvPr/>
        </p:nvSpPr>
        <p:spPr>
          <a:xfrm>
            <a:off x="10905514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2"/>
          <p:cNvSpPr/>
          <p:nvPr/>
        </p:nvSpPr>
        <p:spPr>
          <a:xfrm>
            <a:off x="10905514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3"/>
          <p:cNvSpPr/>
          <p:nvPr/>
        </p:nvSpPr>
        <p:spPr>
          <a:xfrm>
            <a:off x="10905514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4"/>
          <p:cNvSpPr/>
          <p:nvPr/>
        </p:nvSpPr>
        <p:spPr>
          <a:xfrm>
            <a:off x="10979123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5"/>
          <p:cNvSpPr/>
          <p:nvPr/>
        </p:nvSpPr>
        <p:spPr>
          <a:xfrm>
            <a:off x="10979123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6"/>
          <p:cNvSpPr/>
          <p:nvPr/>
        </p:nvSpPr>
        <p:spPr>
          <a:xfrm>
            <a:off x="11017985" y="753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7"/>
          <p:cNvSpPr/>
          <p:nvPr/>
        </p:nvSpPr>
        <p:spPr>
          <a:xfrm>
            <a:off x="11122214" y="754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8"/>
          <p:cNvSpPr/>
          <p:nvPr/>
        </p:nvSpPr>
        <p:spPr>
          <a:xfrm>
            <a:off x="11250015" y="754462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9"/>
          <p:cNvSpPr/>
          <p:nvPr/>
        </p:nvSpPr>
        <p:spPr>
          <a:xfrm>
            <a:off x="11351957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0"/>
          <p:cNvSpPr/>
          <p:nvPr/>
        </p:nvSpPr>
        <p:spPr>
          <a:xfrm>
            <a:off x="11351957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41"/>
          <p:cNvSpPr/>
          <p:nvPr/>
        </p:nvSpPr>
        <p:spPr>
          <a:xfrm>
            <a:off x="11351957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42"/>
          <p:cNvSpPr/>
          <p:nvPr/>
        </p:nvSpPr>
        <p:spPr>
          <a:xfrm>
            <a:off x="11425567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3"/>
          <p:cNvSpPr/>
          <p:nvPr/>
        </p:nvSpPr>
        <p:spPr>
          <a:xfrm>
            <a:off x="11425567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4"/>
          <p:cNvSpPr/>
          <p:nvPr/>
        </p:nvSpPr>
        <p:spPr>
          <a:xfrm>
            <a:off x="11466715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5"/>
          <p:cNvSpPr/>
          <p:nvPr/>
        </p:nvSpPr>
        <p:spPr>
          <a:xfrm>
            <a:off x="11590387" y="772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6"/>
          <p:cNvSpPr/>
          <p:nvPr/>
        </p:nvSpPr>
        <p:spPr>
          <a:xfrm>
            <a:off x="11580557" y="763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7"/>
          <p:cNvSpPr/>
          <p:nvPr/>
        </p:nvSpPr>
        <p:spPr>
          <a:xfrm>
            <a:off x="11671311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44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46" y="75399"/>
                </a:lnTo>
                <a:lnTo>
                  <a:pt x="19646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798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8"/>
          <p:cNvSpPr/>
          <p:nvPr/>
        </p:nvSpPr>
        <p:spPr>
          <a:xfrm>
            <a:off x="11586730" y="753332"/>
            <a:ext cx="1146187" cy="4144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9"/>
          <p:cNvSpPr/>
          <p:nvPr/>
        </p:nvSpPr>
        <p:spPr>
          <a:xfrm>
            <a:off x="12424650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50"/>
          <p:cNvSpPr/>
          <p:nvPr/>
        </p:nvSpPr>
        <p:spPr>
          <a:xfrm>
            <a:off x="12379502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51"/>
          <p:cNvSpPr/>
          <p:nvPr/>
        </p:nvSpPr>
        <p:spPr>
          <a:xfrm>
            <a:off x="12482588" y="754462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92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84" y="66332"/>
                </a:lnTo>
                <a:lnTo>
                  <a:pt x="73164" y="113385"/>
                </a:lnTo>
                <a:lnTo>
                  <a:pt x="93726" y="113385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62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52"/>
          <p:cNvSpPr/>
          <p:nvPr/>
        </p:nvSpPr>
        <p:spPr>
          <a:xfrm>
            <a:off x="12582943" y="754462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4">
                <a:moveTo>
                  <a:pt x="21247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64" y="159334"/>
                </a:lnTo>
                <a:lnTo>
                  <a:pt x="67890" y="95084"/>
                </a:lnTo>
                <a:lnTo>
                  <a:pt x="47548" y="95084"/>
                </a:lnTo>
                <a:lnTo>
                  <a:pt x="34963" y="49834"/>
                </a:lnTo>
                <a:lnTo>
                  <a:pt x="21247" y="0"/>
                </a:lnTo>
                <a:close/>
              </a:path>
              <a:path w="102870" h="159384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0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3"/>
          <p:cNvSpPr/>
          <p:nvPr/>
        </p:nvSpPr>
        <p:spPr>
          <a:xfrm>
            <a:off x="12699516" y="842702"/>
            <a:ext cx="31115" cy="55880"/>
          </a:xfrm>
          <a:custGeom>
            <a:avLst/>
            <a:gdLst/>
            <a:ahLst/>
            <a:cxnLst/>
            <a:rect l="l" t="t" r="r" b="b"/>
            <a:pathLst>
              <a:path w="31115" h="55880">
                <a:moveTo>
                  <a:pt x="18224" y="0"/>
                </a:moveTo>
                <a:lnTo>
                  <a:pt x="11061" y="0"/>
                </a:lnTo>
                <a:lnTo>
                  <a:pt x="7696" y="1371"/>
                </a:lnTo>
                <a:lnTo>
                  <a:pt x="2832" y="6857"/>
                </a:lnTo>
                <a:lnTo>
                  <a:pt x="1653" y="9804"/>
                </a:lnTo>
                <a:lnTo>
                  <a:pt x="1612" y="16763"/>
                </a:lnTo>
                <a:lnTo>
                  <a:pt x="2552" y="19786"/>
                </a:lnTo>
                <a:lnTo>
                  <a:pt x="6375" y="24803"/>
                </a:lnTo>
                <a:lnTo>
                  <a:pt x="8928" y="26225"/>
                </a:lnTo>
                <a:lnTo>
                  <a:pt x="12128" y="26530"/>
                </a:lnTo>
                <a:lnTo>
                  <a:pt x="11823" y="31089"/>
                </a:lnTo>
                <a:lnTo>
                  <a:pt x="10591" y="34937"/>
                </a:lnTo>
                <a:lnTo>
                  <a:pt x="6324" y="41186"/>
                </a:lnTo>
                <a:lnTo>
                  <a:pt x="3505" y="44056"/>
                </a:lnTo>
                <a:lnTo>
                  <a:pt x="0" y="46647"/>
                </a:lnTo>
                <a:lnTo>
                  <a:pt x="6870" y="55549"/>
                </a:lnTo>
                <a:lnTo>
                  <a:pt x="9905" y="54190"/>
                </a:lnTo>
                <a:lnTo>
                  <a:pt x="12890" y="52235"/>
                </a:lnTo>
                <a:lnTo>
                  <a:pt x="15773" y="49720"/>
                </a:lnTo>
                <a:lnTo>
                  <a:pt x="18681" y="47218"/>
                </a:lnTo>
                <a:lnTo>
                  <a:pt x="30873" y="22555"/>
                </a:lnTo>
                <a:lnTo>
                  <a:pt x="30873" y="16306"/>
                </a:lnTo>
                <a:lnTo>
                  <a:pt x="20662" y="584"/>
                </a:lnTo>
                <a:lnTo>
                  <a:pt x="1822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4"/>
          <p:cNvSpPr/>
          <p:nvPr/>
        </p:nvSpPr>
        <p:spPr>
          <a:xfrm>
            <a:off x="12403505" y="113645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0" y="0"/>
                </a:moveTo>
                <a:lnTo>
                  <a:pt x="18503" y="0"/>
                </a:lnTo>
              </a:path>
            </a:pathLst>
          </a:custGeom>
          <a:ln w="2920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5"/>
          <p:cNvSpPr/>
          <p:nvPr/>
        </p:nvSpPr>
        <p:spPr>
          <a:xfrm>
            <a:off x="8818091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6"/>
          <p:cNvSpPr/>
          <p:nvPr/>
        </p:nvSpPr>
        <p:spPr>
          <a:xfrm>
            <a:off x="8772943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7"/>
          <p:cNvSpPr/>
          <p:nvPr/>
        </p:nvSpPr>
        <p:spPr>
          <a:xfrm>
            <a:off x="8866440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8"/>
          <p:cNvSpPr/>
          <p:nvPr/>
        </p:nvSpPr>
        <p:spPr>
          <a:xfrm>
            <a:off x="9083141" y="1262462"/>
            <a:ext cx="149225" cy="113664"/>
          </a:xfrm>
          <a:custGeom>
            <a:avLst/>
            <a:gdLst/>
            <a:ahLst/>
            <a:cxnLst/>
            <a:rect l="l" t="t" r="r" b="b"/>
            <a:pathLst>
              <a:path w="149225" h="113665">
                <a:moveTo>
                  <a:pt x="22174" y="0"/>
                </a:moveTo>
                <a:lnTo>
                  <a:pt x="2057" y="0"/>
                </a:lnTo>
                <a:lnTo>
                  <a:pt x="12344" y="32918"/>
                </a:lnTo>
                <a:lnTo>
                  <a:pt x="14020" y="38404"/>
                </a:lnTo>
                <a:lnTo>
                  <a:pt x="16154" y="43014"/>
                </a:lnTo>
                <a:lnTo>
                  <a:pt x="21336" y="50482"/>
                </a:lnTo>
                <a:lnTo>
                  <a:pt x="24765" y="52958"/>
                </a:lnTo>
                <a:lnTo>
                  <a:pt x="29032" y="54178"/>
                </a:lnTo>
                <a:lnTo>
                  <a:pt x="26441" y="54787"/>
                </a:lnTo>
                <a:lnTo>
                  <a:pt x="0" y="113385"/>
                </a:lnTo>
                <a:lnTo>
                  <a:pt x="20574" y="113385"/>
                </a:lnTo>
                <a:lnTo>
                  <a:pt x="29489" y="82067"/>
                </a:lnTo>
                <a:lnTo>
                  <a:pt x="30556" y="78409"/>
                </a:lnTo>
                <a:lnTo>
                  <a:pt x="48844" y="65379"/>
                </a:lnTo>
                <a:lnTo>
                  <a:pt x="133622" y="65379"/>
                </a:lnTo>
                <a:lnTo>
                  <a:pt x="129044" y="58038"/>
                </a:lnTo>
                <a:lnTo>
                  <a:pt x="125196" y="55410"/>
                </a:lnTo>
                <a:lnTo>
                  <a:pt x="120015" y="54178"/>
                </a:lnTo>
                <a:lnTo>
                  <a:pt x="124282" y="52958"/>
                </a:lnTo>
                <a:lnTo>
                  <a:pt x="127711" y="50482"/>
                </a:lnTo>
                <a:lnTo>
                  <a:pt x="129270" y="48234"/>
                </a:lnTo>
                <a:lnTo>
                  <a:pt x="64693" y="48234"/>
                </a:lnTo>
                <a:lnTo>
                  <a:pt x="49682" y="48120"/>
                </a:lnTo>
                <a:lnTo>
                  <a:pt x="32232" y="32689"/>
                </a:lnTo>
                <a:lnTo>
                  <a:pt x="22174" y="0"/>
                </a:lnTo>
                <a:close/>
              </a:path>
              <a:path w="149225" h="113665">
                <a:moveTo>
                  <a:pt x="84353" y="65379"/>
                </a:moveTo>
                <a:lnTo>
                  <a:pt x="64693" y="65379"/>
                </a:lnTo>
                <a:lnTo>
                  <a:pt x="64693" y="113385"/>
                </a:lnTo>
                <a:lnTo>
                  <a:pt x="84353" y="113385"/>
                </a:lnTo>
                <a:lnTo>
                  <a:pt x="84353" y="65379"/>
                </a:lnTo>
                <a:close/>
              </a:path>
              <a:path w="149225" h="113665">
                <a:moveTo>
                  <a:pt x="133622" y="65379"/>
                </a:moveTo>
                <a:lnTo>
                  <a:pt x="100203" y="65379"/>
                </a:lnTo>
                <a:lnTo>
                  <a:pt x="102603" y="65570"/>
                </a:lnTo>
                <a:lnTo>
                  <a:pt x="107022" y="66332"/>
                </a:lnTo>
                <a:lnTo>
                  <a:pt x="128473" y="113385"/>
                </a:lnTo>
                <a:lnTo>
                  <a:pt x="149047" y="113385"/>
                </a:lnTo>
                <a:lnTo>
                  <a:pt x="137845" y="76580"/>
                </a:lnTo>
                <a:lnTo>
                  <a:pt x="136169" y="70942"/>
                </a:lnTo>
                <a:lnTo>
                  <a:pt x="134073" y="66103"/>
                </a:lnTo>
                <a:lnTo>
                  <a:pt x="133622" y="65379"/>
                </a:lnTo>
                <a:close/>
              </a:path>
              <a:path w="149225" h="113665">
                <a:moveTo>
                  <a:pt x="84353" y="0"/>
                </a:moveTo>
                <a:lnTo>
                  <a:pt x="64693" y="0"/>
                </a:lnTo>
                <a:lnTo>
                  <a:pt x="64693" y="48234"/>
                </a:lnTo>
                <a:lnTo>
                  <a:pt x="84353" y="48234"/>
                </a:lnTo>
                <a:lnTo>
                  <a:pt x="84353" y="0"/>
                </a:lnTo>
                <a:close/>
              </a:path>
              <a:path w="149225" h="113665">
                <a:moveTo>
                  <a:pt x="146989" y="0"/>
                </a:moveTo>
                <a:lnTo>
                  <a:pt x="126873" y="0"/>
                </a:lnTo>
                <a:lnTo>
                  <a:pt x="116738" y="32918"/>
                </a:lnTo>
                <a:lnTo>
                  <a:pt x="115595" y="36347"/>
                </a:lnTo>
                <a:lnTo>
                  <a:pt x="84353" y="48234"/>
                </a:lnTo>
                <a:lnTo>
                  <a:pt x="129270" y="48234"/>
                </a:lnTo>
                <a:lnTo>
                  <a:pt x="132892" y="43014"/>
                </a:lnTo>
                <a:lnTo>
                  <a:pt x="135026" y="38404"/>
                </a:lnTo>
                <a:lnTo>
                  <a:pt x="136774" y="32689"/>
                </a:lnTo>
                <a:lnTo>
                  <a:pt x="146989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9"/>
          <p:cNvSpPr/>
          <p:nvPr/>
        </p:nvSpPr>
        <p:spPr>
          <a:xfrm>
            <a:off x="9247961" y="1262691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72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72" y="81610"/>
                </a:lnTo>
                <a:lnTo>
                  <a:pt x="19672" y="0"/>
                </a:lnTo>
                <a:close/>
              </a:path>
              <a:path w="93979" h="113665">
                <a:moveTo>
                  <a:pt x="93954" y="31318"/>
                </a:moveTo>
                <a:lnTo>
                  <a:pt x="73837" y="31318"/>
                </a:lnTo>
                <a:lnTo>
                  <a:pt x="73837" y="113157"/>
                </a:lnTo>
                <a:lnTo>
                  <a:pt x="93954" y="113157"/>
                </a:lnTo>
                <a:lnTo>
                  <a:pt x="93954" y="31318"/>
                </a:lnTo>
                <a:close/>
              </a:path>
              <a:path w="93979" h="113665">
                <a:moveTo>
                  <a:pt x="93954" y="0"/>
                </a:moveTo>
                <a:lnTo>
                  <a:pt x="75437" y="0"/>
                </a:lnTo>
                <a:lnTo>
                  <a:pt x="37566" y="55791"/>
                </a:lnTo>
                <a:lnTo>
                  <a:pt x="20586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707" y="31318"/>
                </a:lnTo>
                <a:lnTo>
                  <a:pt x="93954" y="31318"/>
                </a:lnTo>
                <a:lnTo>
                  <a:pt x="9395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60"/>
          <p:cNvSpPr/>
          <p:nvPr/>
        </p:nvSpPr>
        <p:spPr>
          <a:xfrm>
            <a:off x="9399866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1"/>
          <p:cNvSpPr/>
          <p:nvPr/>
        </p:nvSpPr>
        <p:spPr>
          <a:xfrm>
            <a:off x="9354717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62"/>
          <p:cNvSpPr/>
          <p:nvPr/>
        </p:nvSpPr>
        <p:spPr>
          <a:xfrm>
            <a:off x="9447071" y="1262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3"/>
          <p:cNvSpPr/>
          <p:nvPr/>
        </p:nvSpPr>
        <p:spPr>
          <a:xfrm>
            <a:off x="9574401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4"/>
          <p:cNvSpPr/>
          <p:nvPr/>
        </p:nvSpPr>
        <p:spPr>
          <a:xfrm>
            <a:off x="9687774" y="1262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5"/>
          <p:cNvSpPr/>
          <p:nvPr/>
        </p:nvSpPr>
        <p:spPr>
          <a:xfrm>
            <a:off x="9797744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6"/>
          <p:cNvSpPr/>
          <p:nvPr/>
        </p:nvSpPr>
        <p:spPr>
          <a:xfrm>
            <a:off x="9966667" y="1314703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836" y="0"/>
                </a:lnTo>
              </a:path>
            </a:pathLst>
          </a:custGeom>
          <a:ln w="17157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7"/>
          <p:cNvSpPr/>
          <p:nvPr/>
        </p:nvSpPr>
        <p:spPr>
          <a:xfrm>
            <a:off x="10054678" y="1262462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79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96" y="66332"/>
                </a:lnTo>
                <a:lnTo>
                  <a:pt x="73152" y="113385"/>
                </a:lnTo>
                <a:lnTo>
                  <a:pt x="93726" y="113385"/>
                </a:lnTo>
                <a:lnTo>
                  <a:pt x="81610" y="76580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50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8"/>
          <p:cNvSpPr/>
          <p:nvPr/>
        </p:nvSpPr>
        <p:spPr>
          <a:xfrm>
            <a:off x="10163720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9"/>
          <p:cNvSpPr/>
          <p:nvPr/>
        </p:nvSpPr>
        <p:spPr>
          <a:xfrm>
            <a:off x="10278934" y="1262691"/>
            <a:ext cx="114935" cy="113664"/>
          </a:xfrm>
          <a:custGeom>
            <a:avLst/>
            <a:gdLst/>
            <a:ahLst/>
            <a:cxnLst/>
            <a:rect l="l" t="t" r="r" b="b"/>
            <a:pathLst>
              <a:path w="114934" h="113665">
                <a:moveTo>
                  <a:pt x="18059" y="0"/>
                </a:moveTo>
                <a:lnTo>
                  <a:pt x="0" y="0"/>
                </a:lnTo>
                <a:lnTo>
                  <a:pt x="0" y="113156"/>
                </a:lnTo>
                <a:lnTo>
                  <a:pt x="19659" y="113156"/>
                </a:lnTo>
                <a:lnTo>
                  <a:pt x="19659" y="43205"/>
                </a:lnTo>
                <a:lnTo>
                  <a:pt x="41120" y="43205"/>
                </a:lnTo>
                <a:lnTo>
                  <a:pt x="18059" y="0"/>
                </a:lnTo>
                <a:close/>
              </a:path>
              <a:path w="114934" h="113665">
                <a:moveTo>
                  <a:pt x="114528" y="41605"/>
                </a:moveTo>
                <a:lnTo>
                  <a:pt x="94868" y="41605"/>
                </a:lnTo>
                <a:lnTo>
                  <a:pt x="94868" y="113156"/>
                </a:lnTo>
                <a:lnTo>
                  <a:pt x="114528" y="113156"/>
                </a:lnTo>
                <a:lnTo>
                  <a:pt x="114528" y="41605"/>
                </a:lnTo>
                <a:close/>
              </a:path>
              <a:path w="114934" h="113665">
                <a:moveTo>
                  <a:pt x="41120" y="43205"/>
                </a:moveTo>
                <a:lnTo>
                  <a:pt x="20573" y="43205"/>
                </a:lnTo>
                <a:lnTo>
                  <a:pt x="34785" y="70180"/>
                </a:lnTo>
                <a:lnTo>
                  <a:pt x="49695" y="96913"/>
                </a:lnTo>
                <a:lnTo>
                  <a:pt x="63233" y="96913"/>
                </a:lnTo>
                <a:lnTo>
                  <a:pt x="76425" y="73609"/>
                </a:lnTo>
                <a:lnTo>
                  <a:pt x="56807" y="73609"/>
                </a:lnTo>
                <a:lnTo>
                  <a:pt x="41120" y="43205"/>
                </a:lnTo>
                <a:close/>
              </a:path>
              <a:path w="114934" h="113665">
                <a:moveTo>
                  <a:pt x="114528" y="0"/>
                </a:moveTo>
                <a:lnTo>
                  <a:pt x="96735" y="0"/>
                </a:lnTo>
                <a:lnTo>
                  <a:pt x="73012" y="43205"/>
                </a:lnTo>
                <a:lnTo>
                  <a:pt x="56807" y="73609"/>
                </a:lnTo>
                <a:lnTo>
                  <a:pt x="76425" y="73609"/>
                </a:lnTo>
                <a:lnTo>
                  <a:pt x="81343" y="64922"/>
                </a:lnTo>
                <a:lnTo>
                  <a:pt x="93725" y="41605"/>
                </a:lnTo>
                <a:lnTo>
                  <a:pt x="114528" y="41605"/>
                </a:lnTo>
                <a:lnTo>
                  <a:pt x="11452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70"/>
          <p:cNvSpPr/>
          <p:nvPr/>
        </p:nvSpPr>
        <p:spPr>
          <a:xfrm>
            <a:off x="10406722" y="1262462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5">
                <a:moveTo>
                  <a:pt x="21259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77" y="159334"/>
                </a:lnTo>
                <a:lnTo>
                  <a:pt x="67898" y="95084"/>
                </a:lnTo>
                <a:lnTo>
                  <a:pt x="47548" y="95084"/>
                </a:lnTo>
                <a:lnTo>
                  <a:pt x="34975" y="49834"/>
                </a:lnTo>
                <a:lnTo>
                  <a:pt x="21259" y="0"/>
                </a:lnTo>
                <a:close/>
              </a:path>
              <a:path w="102870" h="159385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8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71"/>
          <p:cNvSpPr/>
          <p:nvPr/>
        </p:nvSpPr>
        <p:spPr>
          <a:xfrm>
            <a:off x="10521923" y="1351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72"/>
          <p:cNvSpPr/>
          <p:nvPr/>
        </p:nvSpPr>
        <p:spPr>
          <a:xfrm>
            <a:off x="10521923" y="1318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3"/>
          <p:cNvSpPr/>
          <p:nvPr/>
        </p:nvSpPr>
        <p:spPr>
          <a:xfrm>
            <a:off x="10521923" y="1286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4"/>
          <p:cNvSpPr/>
          <p:nvPr/>
        </p:nvSpPr>
        <p:spPr>
          <a:xfrm>
            <a:off x="10595533" y="1351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5"/>
          <p:cNvSpPr/>
          <p:nvPr/>
        </p:nvSpPr>
        <p:spPr>
          <a:xfrm>
            <a:off x="10595533" y="1286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6"/>
          <p:cNvSpPr/>
          <p:nvPr/>
        </p:nvSpPr>
        <p:spPr>
          <a:xfrm>
            <a:off x="10634395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7"/>
          <p:cNvSpPr/>
          <p:nvPr/>
        </p:nvSpPr>
        <p:spPr>
          <a:xfrm>
            <a:off x="10738637" y="1262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8"/>
          <p:cNvSpPr/>
          <p:nvPr/>
        </p:nvSpPr>
        <p:spPr>
          <a:xfrm>
            <a:off x="10866423" y="1262462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9"/>
          <p:cNvSpPr/>
          <p:nvPr/>
        </p:nvSpPr>
        <p:spPr>
          <a:xfrm>
            <a:off x="10968379" y="1351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80"/>
          <p:cNvSpPr/>
          <p:nvPr/>
        </p:nvSpPr>
        <p:spPr>
          <a:xfrm>
            <a:off x="10968379" y="1318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81"/>
          <p:cNvSpPr/>
          <p:nvPr/>
        </p:nvSpPr>
        <p:spPr>
          <a:xfrm>
            <a:off x="10968379" y="1286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82"/>
          <p:cNvSpPr/>
          <p:nvPr/>
        </p:nvSpPr>
        <p:spPr>
          <a:xfrm>
            <a:off x="11041989" y="1351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3"/>
          <p:cNvSpPr/>
          <p:nvPr/>
        </p:nvSpPr>
        <p:spPr>
          <a:xfrm>
            <a:off x="11041989" y="1286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4"/>
          <p:cNvSpPr/>
          <p:nvPr/>
        </p:nvSpPr>
        <p:spPr>
          <a:xfrm>
            <a:off x="11083136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5"/>
          <p:cNvSpPr/>
          <p:nvPr/>
        </p:nvSpPr>
        <p:spPr>
          <a:xfrm>
            <a:off x="11206809" y="1280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6"/>
          <p:cNvSpPr/>
          <p:nvPr/>
        </p:nvSpPr>
        <p:spPr>
          <a:xfrm>
            <a:off x="11196979" y="1271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7"/>
          <p:cNvSpPr/>
          <p:nvPr/>
        </p:nvSpPr>
        <p:spPr>
          <a:xfrm>
            <a:off x="11287721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8"/>
          <p:cNvSpPr/>
          <p:nvPr/>
        </p:nvSpPr>
        <p:spPr>
          <a:xfrm>
            <a:off x="11465114" y="1280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9"/>
          <p:cNvSpPr/>
          <p:nvPr/>
        </p:nvSpPr>
        <p:spPr>
          <a:xfrm>
            <a:off x="11455284" y="1271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90"/>
          <p:cNvSpPr/>
          <p:nvPr/>
        </p:nvSpPr>
        <p:spPr>
          <a:xfrm>
            <a:off x="11546038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12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903" y="18516"/>
                </a:lnTo>
                <a:lnTo>
                  <a:pt x="87857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57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52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26" y="19011"/>
                </a:lnTo>
                <a:lnTo>
                  <a:pt x="87857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91"/>
          <p:cNvSpPr/>
          <p:nvPr/>
        </p:nvSpPr>
        <p:spPr>
          <a:xfrm>
            <a:off x="11660110" y="1261319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06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53" y="97142"/>
                </a:lnTo>
                <a:lnTo>
                  <a:pt x="42506" y="97142"/>
                </a:lnTo>
                <a:lnTo>
                  <a:pt x="39357" y="96697"/>
                </a:lnTo>
                <a:lnTo>
                  <a:pt x="19672" y="75399"/>
                </a:lnTo>
                <a:lnTo>
                  <a:pt x="19672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77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21" y="87769"/>
                </a:moveTo>
                <a:lnTo>
                  <a:pt x="66890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53" y="97142"/>
                </a:lnTo>
                <a:lnTo>
                  <a:pt x="70421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33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92"/>
          <p:cNvSpPr/>
          <p:nvPr/>
        </p:nvSpPr>
        <p:spPr>
          <a:xfrm>
            <a:off x="11748604" y="1261319"/>
            <a:ext cx="770559" cy="4138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3"/>
          <p:cNvSpPr/>
          <p:nvPr/>
        </p:nvSpPr>
        <p:spPr>
          <a:xfrm>
            <a:off x="12474714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4"/>
          <p:cNvSpPr/>
          <p:nvPr/>
        </p:nvSpPr>
        <p:spPr>
          <a:xfrm>
            <a:off x="12429552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5"/>
          <p:cNvSpPr/>
          <p:nvPr/>
        </p:nvSpPr>
        <p:spPr>
          <a:xfrm>
            <a:off x="12531292" y="1262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93" y="105587"/>
                </a:lnTo>
                <a:lnTo>
                  <a:pt x="84912" y="99021"/>
                </a:lnTo>
                <a:lnTo>
                  <a:pt x="86893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61" y="62865"/>
                </a:lnTo>
                <a:lnTo>
                  <a:pt x="85064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49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39" y="17373"/>
                </a:lnTo>
                <a:lnTo>
                  <a:pt x="85483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61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3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61" y="62865"/>
                </a:lnTo>
                <a:close/>
              </a:path>
              <a:path w="91440" h="113665">
                <a:moveTo>
                  <a:pt x="86139" y="17373"/>
                </a:moveTo>
                <a:lnTo>
                  <a:pt x="55841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594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3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6"/>
          <p:cNvSpPr/>
          <p:nvPr/>
        </p:nvSpPr>
        <p:spPr>
          <a:xfrm>
            <a:off x="12638950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204" y="17818"/>
                </a:moveTo>
                <a:lnTo>
                  <a:pt x="56934" y="17818"/>
                </a:lnTo>
                <a:lnTo>
                  <a:pt x="63258" y="19380"/>
                </a:lnTo>
                <a:lnTo>
                  <a:pt x="72085" y="25628"/>
                </a:lnTo>
                <a:lnTo>
                  <a:pt x="74307" y="31165"/>
                </a:lnTo>
                <a:lnTo>
                  <a:pt x="74307" y="47764"/>
                </a:lnTo>
                <a:lnTo>
                  <a:pt x="37350" y="47764"/>
                </a:lnTo>
                <a:lnTo>
                  <a:pt x="33045" y="48336"/>
                </a:lnTo>
                <a:lnTo>
                  <a:pt x="1422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23" y="113150"/>
                </a:lnTo>
                <a:lnTo>
                  <a:pt x="36118" y="115443"/>
                </a:lnTo>
                <a:lnTo>
                  <a:pt x="40703" y="115443"/>
                </a:lnTo>
                <a:lnTo>
                  <a:pt x="45834" y="114706"/>
                </a:lnTo>
                <a:lnTo>
                  <a:pt x="57277" y="111810"/>
                </a:lnTo>
                <a:lnTo>
                  <a:pt x="64617" y="108572"/>
                </a:lnTo>
                <a:lnTo>
                  <a:pt x="73621" y="103543"/>
                </a:lnTo>
                <a:lnTo>
                  <a:pt x="93967" y="103543"/>
                </a:lnTo>
                <a:lnTo>
                  <a:pt x="93967" y="97828"/>
                </a:lnTo>
                <a:lnTo>
                  <a:pt x="34226" y="97828"/>
                </a:lnTo>
                <a:lnTo>
                  <a:pt x="29464" y="96456"/>
                </a:lnTo>
                <a:lnTo>
                  <a:pt x="21996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41922" y="64008"/>
                </a:lnTo>
                <a:lnTo>
                  <a:pt x="93967" y="64008"/>
                </a:lnTo>
                <a:lnTo>
                  <a:pt x="93967" y="39535"/>
                </a:lnTo>
                <a:lnTo>
                  <a:pt x="93294" y="30126"/>
                </a:lnTo>
                <a:lnTo>
                  <a:pt x="91276" y="22018"/>
                </a:lnTo>
                <a:lnTo>
                  <a:pt x="89204" y="17818"/>
                </a:lnTo>
                <a:close/>
              </a:path>
              <a:path w="93979" h="115569">
                <a:moveTo>
                  <a:pt x="93967" y="103543"/>
                </a:moveTo>
                <a:lnTo>
                  <a:pt x="73621" y="103543"/>
                </a:lnTo>
                <a:lnTo>
                  <a:pt x="74320" y="104000"/>
                </a:lnTo>
                <a:lnTo>
                  <a:pt x="76619" y="114515"/>
                </a:lnTo>
                <a:lnTo>
                  <a:pt x="93967" y="114515"/>
                </a:lnTo>
                <a:lnTo>
                  <a:pt x="93967" y="103543"/>
                </a:lnTo>
                <a:close/>
              </a:path>
              <a:path w="93979" h="115569">
                <a:moveTo>
                  <a:pt x="93967" y="64008"/>
                </a:moveTo>
                <a:lnTo>
                  <a:pt x="74307" y="64008"/>
                </a:lnTo>
                <a:lnTo>
                  <a:pt x="74307" y="85483"/>
                </a:lnTo>
                <a:lnTo>
                  <a:pt x="63938" y="90982"/>
                </a:lnTo>
                <a:lnTo>
                  <a:pt x="42913" y="97828"/>
                </a:lnTo>
                <a:lnTo>
                  <a:pt x="93967" y="97828"/>
                </a:lnTo>
                <a:lnTo>
                  <a:pt x="93967" y="64008"/>
                </a:lnTo>
                <a:close/>
              </a:path>
              <a:path w="93979" h="115569">
                <a:moveTo>
                  <a:pt x="50304" y="0"/>
                </a:moveTo>
                <a:lnTo>
                  <a:pt x="43903" y="0"/>
                </a:lnTo>
                <a:lnTo>
                  <a:pt x="36957" y="825"/>
                </a:lnTo>
                <a:lnTo>
                  <a:pt x="22034" y="4191"/>
                </a:lnTo>
                <a:lnTo>
                  <a:pt x="14643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903" y="18389"/>
                </a:lnTo>
                <a:lnTo>
                  <a:pt x="44742" y="17818"/>
                </a:lnTo>
                <a:lnTo>
                  <a:pt x="89204" y="17818"/>
                </a:lnTo>
                <a:lnTo>
                  <a:pt x="87918" y="15210"/>
                </a:lnTo>
                <a:lnTo>
                  <a:pt x="83223" y="9702"/>
                </a:lnTo>
                <a:lnTo>
                  <a:pt x="77129" y="5459"/>
                </a:lnTo>
                <a:lnTo>
                  <a:pt x="69611" y="2427"/>
                </a:lnTo>
                <a:lnTo>
                  <a:pt x="60670" y="607"/>
                </a:lnTo>
                <a:lnTo>
                  <a:pt x="5030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7"/>
          <p:cNvSpPr/>
          <p:nvPr/>
        </p:nvSpPr>
        <p:spPr>
          <a:xfrm>
            <a:off x="12523063" y="1605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8"/>
          <p:cNvSpPr/>
          <p:nvPr/>
        </p:nvSpPr>
        <p:spPr>
          <a:xfrm>
            <a:off x="12523063" y="1572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9"/>
          <p:cNvSpPr/>
          <p:nvPr/>
        </p:nvSpPr>
        <p:spPr>
          <a:xfrm>
            <a:off x="12523063" y="1540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100"/>
          <p:cNvSpPr/>
          <p:nvPr/>
        </p:nvSpPr>
        <p:spPr>
          <a:xfrm>
            <a:off x="12596659" y="1605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101"/>
          <p:cNvSpPr/>
          <p:nvPr/>
        </p:nvSpPr>
        <p:spPr>
          <a:xfrm>
            <a:off x="12596659" y="1540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102"/>
          <p:cNvSpPr/>
          <p:nvPr/>
        </p:nvSpPr>
        <p:spPr>
          <a:xfrm>
            <a:off x="12638264" y="1516691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4">
                <a:moveTo>
                  <a:pt x="19659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59" y="81610"/>
                </a:lnTo>
                <a:lnTo>
                  <a:pt x="19659" y="0"/>
                </a:lnTo>
                <a:close/>
              </a:path>
              <a:path w="93979" h="113664">
                <a:moveTo>
                  <a:pt x="93941" y="31318"/>
                </a:moveTo>
                <a:lnTo>
                  <a:pt x="73825" y="31318"/>
                </a:lnTo>
                <a:lnTo>
                  <a:pt x="73825" y="113157"/>
                </a:lnTo>
                <a:lnTo>
                  <a:pt x="93941" y="113157"/>
                </a:lnTo>
                <a:lnTo>
                  <a:pt x="93941" y="31318"/>
                </a:lnTo>
                <a:close/>
              </a:path>
              <a:path w="93979" h="113664">
                <a:moveTo>
                  <a:pt x="93941" y="0"/>
                </a:moveTo>
                <a:lnTo>
                  <a:pt x="75438" y="0"/>
                </a:lnTo>
                <a:lnTo>
                  <a:pt x="37566" y="55791"/>
                </a:lnTo>
                <a:lnTo>
                  <a:pt x="20574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694" y="31318"/>
                </a:lnTo>
                <a:lnTo>
                  <a:pt x="93941" y="31318"/>
                </a:lnTo>
                <a:lnTo>
                  <a:pt x="93941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3"/>
          <p:cNvSpPr/>
          <p:nvPr/>
        </p:nvSpPr>
        <p:spPr>
          <a:xfrm>
            <a:off x="12829945" y="680370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48" y="0"/>
                </a:moveTo>
                <a:lnTo>
                  <a:pt x="0" y="0"/>
                </a:lnTo>
                <a:lnTo>
                  <a:pt x="245948" y="509473"/>
                </a:lnTo>
                <a:lnTo>
                  <a:pt x="491858" y="509473"/>
                </a:lnTo>
                <a:lnTo>
                  <a:pt x="245948" y="0"/>
                </a:lnTo>
                <a:close/>
              </a:path>
            </a:pathLst>
          </a:custGeom>
          <a:solidFill>
            <a:srgbClr val="8FC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4"/>
          <p:cNvSpPr/>
          <p:nvPr/>
        </p:nvSpPr>
        <p:spPr>
          <a:xfrm>
            <a:off x="12829945" y="1177016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58" y="0"/>
                </a:moveTo>
                <a:lnTo>
                  <a:pt x="245948" y="0"/>
                </a:lnTo>
                <a:lnTo>
                  <a:pt x="0" y="514273"/>
                </a:lnTo>
                <a:lnTo>
                  <a:pt x="245948" y="514273"/>
                </a:lnTo>
                <a:lnTo>
                  <a:pt x="491858" y="0"/>
                </a:lnTo>
                <a:close/>
              </a:path>
            </a:pathLst>
          </a:custGeom>
          <a:solidFill>
            <a:srgbClr val="D2E8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5"/>
          <p:cNvSpPr/>
          <p:nvPr/>
        </p:nvSpPr>
        <p:spPr>
          <a:xfrm>
            <a:off x="13108723" y="680370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35" y="0"/>
                </a:moveTo>
                <a:lnTo>
                  <a:pt x="0" y="0"/>
                </a:lnTo>
                <a:lnTo>
                  <a:pt x="245935" y="509473"/>
                </a:lnTo>
                <a:lnTo>
                  <a:pt x="491845" y="509473"/>
                </a:lnTo>
                <a:lnTo>
                  <a:pt x="245935" y="0"/>
                </a:lnTo>
                <a:close/>
              </a:path>
            </a:pathLst>
          </a:custGeom>
          <a:solidFill>
            <a:srgbClr val="F6F0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6"/>
          <p:cNvSpPr/>
          <p:nvPr/>
        </p:nvSpPr>
        <p:spPr>
          <a:xfrm>
            <a:off x="13108723" y="1177016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45" y="0"/>
                </a:moveTo>
                <a:lnTo>
                  <a:pt x="245935" y="0"/>
                </a:lnTo>
                <a:lnTo>
                  <a:pt x="0" y="514273"/>
                </a:lnTo>
                <a:lnTo>
                  <a:pt x="245935" y="514273"/>
                </a:lnTo>
                <a:lnTo>
                  <a:pt x="491845" y="0"/>
                </a:lnTo>
                <a:close/>
              </a:path>
            </a:pathLst>
          </a:custGeom>
          <a:solidFill>
            <a:srgbClr val="F3E8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7"/>
          <p:cNvSpPr/>
          <p:nvPr/>
        </p:nvSpPr>
        <p:spPr>
          <a:xfrm>
            <a:off x="12830072" y="680370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29" y="0"/>
                </a:moveTo>
                <a:lnTo>
                  <a:pt x="0" y="0"/>
                </a:lnTo>
                <a:lnTo>
                  <a:pt x="615607" y="509473"/>
                </a:lnTo>
                <a:lnTo>
                  <a:pt x="861936" y="509473"/>
                </a:lnTo>
                <a:lnTo>
                  <a:pt x="246329" y="0"/>
                </a:lnTo>
                <a:close/>
              </a:path>
            </a:pathLst>
          </a:custGeom>
          <a:solidFill>
            <a:srgbClr val="219D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8"/>
          <p:cNvSpPr/>
          <p:nvPr/>
        </p:nvSpPr>
        <p:spPr>
          <a:xfrm>
            <a:off x="12830072" y="1177016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36" y="0"/>
                </a:moveTo>
                <a:lnTo>
                  <a:pt x="615607" y="0"/>
                </a:lnTo>
                <a:lnTo>
                  <a:pt x="0" y="514273"/>
                </a:lnTo>
                <a:lnTo>
                  <a:pt x="246329" y="514273"/>
                </a:lnTo>
                <a:lnTo>
                  <a:pt x="861936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9"/>
          <p:cNvSpPr/>
          <p:nvPr/>
        </p:nvSpPr>
        <p:spPr>
          <a:xfrm>
            <a:off x="13108850" y="680370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03" y="0"/>
                </a:moveTo>
                <a:lnTo>
                  <a:pt x="0" y="0"/>
                </a:lnTo>
                <a:lnTo>
                  <a:pt x="615594" y="509473"/>
                </a:lnTo>
                <a:lnTo>
                  <a:pt x="861923" y="509473"/>
                </a:lnTo>
                <a:lnTo>
                  <a:pt x="246303" y="0"/>
                </a:lnTo>
                <a:close/>
              </a:path>
            </a:pathLst>
          </a:custGeom>
          <a:solidFill>
            <a:srgbClr val="FBEE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10"/>
          <p:cNvSpPr/>
          <p:nvPr/>
        </p:nvSpPr>
        <p:spPr>
          <a:xfrm>
            <a:off x="13108850" y="1177016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23" y="0"/>
                </a:moveTo>
                <a:lnTo>
                  <a:pt x="615594" y="0"/>
                </a:lnTo>
                <a:lnTo>
                  <a:pt x="0" y="514273"/>
                </a:lnTo>
                <a:lnTo>
                  <a:pt x="246303" y="514273"/>
                </a:lnTo>
                <a:lnTo>
                  <a:pt x="861923" y="0"/>
                </a:lnTo>
                <a:close/>
              </a:path>
            </a:pathLst>
          </a:custGeom>
          <a:solidFill>
            <a:srgbClr val="EFC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5"/>
          <p:cNvSpPr txBox="1"/>
          <p:nvPr/>
        </p:nvSpPr>
        <p:spPr>
          <a:xfrm>
            <a:off x="952500" y="981075"/>
            <a:ext cx="4408170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uk-UA" sz="2500" b="1" spc="-10" dirty="0" smtClean="0">
                <a:solidFill>
                  <a:srgbClr val="231F20"/>
                </a:solidFill>
                <a:latin typeface="Century Gothic"/>
                <a:cs typeface="Century Gothic"/>
              </a:rPr>
              <a:t>Реалізація </a:t>
            </a:r>
            <a:r>
              <a:rPr lang="uk-UA" sz="2500" b="1" spc="-10" dirty="0">
                <a:solidFill>
                  <a:srgbClr val="231F20"/>
                </a:solidFill>
                <a:latin typeface="Century Gothic"/>
                <a:cs typeface="Century Gothic"/>
              </a:rPr>
              <a:t>окремих показників містобудівної документації  м. Києва</a:t>
            </a:r>
            <a:endParaRPr sz="2500" dirty="0">
              <a:latin typeface="Century Gothic"/>
              <a:cs typeface="Century Gothic"/>
            </a:endParaRPr>
          </a:p>
        </p:txBody>
      </p:sp>
      <p:sp>
        <p:nvSpPr>
          <p:cNvPr id="109" name="object 111"/>
          <p:cNvSpPr/>
          <p:nvPr/>
        </p:nvSpPr>
        <p:spPr>
          <a:xfrm>
            <a:off x="930909" y="2352675"/>
            <a:ext cx="4376639" cy="45719"/>
          </a:xfrm>
          <a:custGeom>
            <a:avLst/>
            <a:gdLst/>
            <a:ahLst/>
            <a:cxnLst/>
            <a:rect l="l" t="t" r="r" b="b"/>
            <a:pathLst>
              <a:path w="5355590">
                <a:moveTo>
                  <a:pt x="5355005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57300" y="9633377"/>
            <a:ext cx="304801" cy="3048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1638300" y="9370278"/>
            <a:ext cx="2825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Реалізація містобудівної документації у сегменті житлового будівництва (%)</a:t>
            </a:r>
            <a:endParaRPr lang="uk-UA" sz="1600" b="1" i="1" dirty="0"/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4785744" y="9615672"/>
            <a:ext cx="304801" cy="3048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7898295" y="9616500"/>
            <a:ext cx="304801" cy="30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10915694" y="9633377"/>
            <a:ext cx="304801" cy="304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TextBox 114"/>
          <p:cNvSpPr txBox="1"/>
          <p:nvPr/>
        </p:nvSpPr>
        <p:spPr>
          <a:xfrm>
            <a:off x="4533900" y="9058275"/>
            <a:ext cx="9867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i="1" dirty="0" smtClean="0"/>
              <a:t>Реалізація містобудівної документації у </a:t>
            </a:r>
            <a:r>
              <a:rPr lang="uk-UA" sz="1600" b="1" i="1" dirty="0"/>
              <a:t>сегменті </a:t>
            </a:r>
            <a:r>
              <a:rPr lang="uk-UA" sz="1600" b="1" i="1" dirty="0" smtClean="0"/>
              <a:t>будівництва об’єктів </a:t>
            </a:r>
            <a:r>
              <a:rPr lang="uk-UA" sz="1600" b="1" i="1" dirty="0"/>
              <a:t>громадського </a:t>
            </a:r>
            <a:r>
              <a:rPr lang="uk-UA" sz="1600" b="1" i="1" dirty="0" smtClean="0"/>
              <a:t>обслуговування (%)</a:t>
            </a:r>
            <a:endParaRPr lang="uk-UA" sz="1600" b="1" i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8268390" y="9615672"/>
            <a:ext cx="2599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Шкільні навчальні заклади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121718" y="9610857"/>
            <a:ext cx="2611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Заклади охорони здоров’я 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1323864" y="9583765"/>
            <a:ext cx="2505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Дитячі </a:t>
            </a:r>
            <a:r>
              <a:rPr lang="uk-UA" sz="1600" b="1" dirty="0" smtClean="0"/>
              <a:t>дошкільні </a:t>
            </a:r>
            <a:r>
              <a:rPr lang="uk-UA" sz="1600" b="1" dirty="0"/>
              <a:t>заклади</a:t>
            </a:r>
          </a:p>
        </p:txBody>
      </p:sp>
    </p:spTree>
    <p:extLst>
      <p:ext uri="{BB962C8B-B14F-4D97-AF65-F5344CB8AC3E}">
        <p14:creationId xmlns:p14="http://schemas.microsoft.com/office/powerpoint/2010/main" val="3047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/>
          <p:cNvSpPr/>
          <p:nvPr/>
        </p:nvSpPr>
        <p:spPr>
          <a:xfrm>
            <a:off x="9160877" y="710329"/>
            <a:ext cx="143510" cy="158115"/>
          </a:xfrm>
          <a:custGeom>
            <a:avLst/>
            <a:gdLst/>
            <a:ahLst/>
            <a:cxnLst/>
            <a:rect l="l" t="t" r="r" b="b"/>
            <a:pathLst>
              <a:path w="143509" h="158115">
                <a:moveTo>
                  <a:pt x="20116" y="0"/>
                </a:moveTo>
                <a:lnTo>
                  <a:pt x="0" y="0"/>
                </a:lnTo>
                <a:lnTo>
                  <a:pt x="0" y="157518"/>
                </a:lnTo>
                <a:lnTo>
                  <a:pt x="21031" y="157518"/>
                </a:lnTo>
                <a:lnTo>
                  <a:pt x="21031" y="50291"/>
                </a:lnTo>
                <a:lnTo>
                  <a:pt x="44989" y="50291"/>
                </a:lnTo>
                <a:lnTo>
                  <a:pt x="20116" y="0"/>
                </a:lnTo>
                <a:close/>
              </a:path>
              <a:path w="143509" h="158115">
                <a:moveTo>
                  <a:pt x="143332" y="50291"/>
                </a:moveTo>
                <a:lnTo>
                  <a:pt x="122300" y="50291"/>
                </a:lnTo>
                <a:lnTo>
                  <a:pt x="122300" y="157518"/>
                </a:lnTo>
                <a:lnTo>
                  <a:pt x="143332" y="157518"/>
                </a:lnTo>
                <a:lnTo>
                  <a:pt x="143332" y="50291"/>
                </a:lnTo>
                <a:close/>
              </a:path>
              <a:path w="143509" h="158115">
                <a:moveTo>
                  <a:pt x="44989" y="50291"/>
                </a:moveTo>
                <a:lnTo>
                  <a:pt x="22174" y="50291"/>
                </a:lnTo>
                <a:lnTo>
                  <a:pt x="39319" y="85051"/>
                </a:lnTo>
                <a:lnTo>
                  <a:pt x="64465" y="134200"/>
                </a:lnTo>
                <a:lnTo>
                  <a:pt x="80238" y="134200"/>
                </a:lnTo>
                <a:lnTo>
                  <a:pt x="94177" y="106083"/>
                </a:lnTo>
                <a:lnTo>
                  <a:pt x="71780" y="106083"/>
                </a:lnTo>
                <a:lnTo>
                  <a:pt x="51892" y="64249"/>
                </a:lnTo>
                <a:lnTo>
                  <a:pt x="44989" y="50291"/>
                </a:lnTo>
                <a:close/>
              </a:path>
              <a:path w="143509" h="158115">
                <a:moveTo>
                  <a:pt x="143332" y="0"/>
                </a:moveTo>
                <a:lnTo>
                  <a:pt x="123901" y="0"/>
                </a:lnTo>
                <a:lnTo>
                  <a:pt x="92582" y="64249"/>
                </a:lnTo>
                <a:lnTo>
                  <a:pt x="73151" y="106083"/>
                </a:lnTo>
                <a:lnTo>
                  <a:pt x="94177" y="106083"/>
                </a:lnTo>
                <a:lnTo>
                  <a:pt x="106756" y="80708"/>
                </a:lnTo>
                <a:lnTo>
                  <a:pt x="121157" y="50291"/>
                </a:lnTo>
                <a:lnTo>
                  <a:pt x="143332" y="50291"/>
                </a:lnTo>
                <a:lnTo>
                  <a:pt x="14333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8"/>
          <p:cNvSpPr/>
          <p:nvPr/>
        </p:nvSpPr>
        <p:spPr>
          <a:xfrm>
            <a:off x="9329800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9"/>
          <p:cNvSpPr/>
          <p:nvPr/>
        </p:nvSpPr>
        <p:spPr>
          <a:xfrm>
            <a:off x="9378492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0"/>
          <p:cNvSpPr/>
          <p:nvPr/>
        </p:nvSpPr>
        <p:spPr>
          <a:xfrm>
            <a:off x="9378492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1"/>
          <p:cNvSpPr/>
          <p:nvPr/>
        </p:nvSpPr>
        <p:spPr>
          <a:xfrm>
            <a:off x="9378492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2"/>
          <p:cNvSpPr/>
          <p:nvPr/>
        </p:nvSpPr>
        <p:spPr>
          <a:xfrm>
            <a:off x="9452101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3"/>
          <p:cNvSpPr/>
          <p:nvPr/>
        </p:nvSpPr>
        <p:spPr>
          <a:xfrm>
            <a:off x="9452101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4"/>
          <p:cNvSpPr/>
          <p:nvPr/>
        </p:nvSpPr>
        <p:spPr>
          <a:xfrm>
            <a:off x="9495992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5"/>
          <p:cNvSpPr/>
          <p:nvPr/>
        </p:nvSpPr>
        <p:spPr>
          <a:xfrm>
            <a:off x="9543769" y="753332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6"/>
          <p:cNvSpPr/>
          <p:nvPr/>
        </p:nvSpPr>
        <p:spPr>
          <a:xfrm>
            <a:off x="9677615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7"/>
          <p:cNvSpPr/>
          <p:nvPr/>
        </p:nvSpPr>
        <p:spPr>
          <a:xfrm>
            <a:off x="9632466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8"/>
          <p:cNvSpPr/>
          <p:nvPr/>
        </p:nvSpPr>
        <p:spPr>
          <a:xfrm>
            <a:off x="9734879" y="753548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9844823" y="753548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0" y="99348"/>
                </a:lnTo>
                <a:lnTo>
                  <a:pt x="88352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51460" y="18973"/>
                </a:lnTo>
                <a:lnTo>
                  <a:pt x="88991" y="18973"/>
                </a:lnTo>
                <a:lnTo>
                  <a:pt x="87310" y="15435"/>
                </a:lnTo>
                <a:lnTo>
                  <a:pt x="85317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1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2" y="97167"/>
                </a:lnTo>
                <a:lnTo>
                  <a:pt x="90620" y="92421"/>
                </a:lnTo>
                <a:lnTo>
                  <a:pt x="92606" y="84374"/>
                </a:lnTo>
                <a:lnTo>
                  <a:pt x="93268" y="75209"/>
                </a:lnTo>
                <a:lnTo>
                  <a:pt x="93268" y="40462"/>
                </a:lnTo>
                <a:lnTo>
                  <a:pt x="92606" y="30746"/>
                </a:lnTo>
                <a:lnTo>
                  <a:pt x="90620" y="22404"/>
                </a:lnTo>
                <a:lnTo>
                  <a:pt x="88991" y="18973"/>
                </a:lnTo>
                <a:close/>
              </a:path>
              <a:path w="93345" h="160019">
                <a:moveTo>
                  <a:pt x="55435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7" y="13030"/>
                </a:lnTo>
                <a:lnTo>
                  <a:pt x="55435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0"/>
          <p:cNvSpPr/>
          <p:nvPr/>
        </p:nvSpPr>
        <p:spPr>
          <a:xfrm>
            <a:off x="9957980" y="753332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19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49" y="97142"/>
                </a:lnTo>
                <a:lnTo>
                  <a:pt x="42519" y="97142"/>
                </a:lnTo>
                <a:lnTo>
                  <a:pt x="39357" y="96697"/>
                </a:lnTo>
                <a:lnTo>
                  <a:pt x="19659" y="75399"/>
                </a:lnTo>
                <a:lnTo>
                  <a:pt x="19659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89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08" y="87769"/>
                </a:moveTo>
                <a:lnTo>
                  <a:pt x="66903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49" y="97142"/>
                </a:lnTo>
                <a:lnTo>
                  <a:pt x="70408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20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1"/>
          <p:cNvSpPr/>
          <p:nvPr/>
        </p:nvSpPr>
        <p:spPr>
          <a:xfrm>
            <a:off x="10091825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2"/>
          <p:cNvSpPr/>
          <p:nvPr/>
        </p:nvSpPr>
        <p:spPr>
          <a:xfrm>
            <a:off x="10046676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3"/>
          <p:cNvSpPr/>
          <p:nvPr/>
        </p:nvSpPr>
        <p:spPr>
          <a:xfrm>
            <a:off x="10148404" y="754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090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4"/>
          <p:cNvSpPr/>
          <p:nvPr/>
        </p:nvSpPr>
        <p:spPr>
          <a:xfrm>
            <a:off x="10258360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5"/>
          <p:cNvSpPr/>
          <p:nvPr/>
        </p:nvSpPr>
        <p:spPr>
          <a:xfrm>
            <a:off x="10426826" y="753548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5" h="160019">
                <a:moveTo>
                  <a:pt x="17348" y="1143"/>
                </a:moveTo>
                <a:lnTo>
                  <a:pt x="0" y="1143"/>
                </a:lnTo>
                <a:lnTo>
                  <a:pt x="0" y="159575"/>
                </a:lnTo>
                <a:lnTo>
                  <a:pt x="19672" y="159575"/>
                </a:lnTo>
                <a:lnTo>
                  <a:pt x="19672" y="108585"/>
                </a:lnTo>
                <a:lnTo>
                  <a:pt x="78360" y="108585"/>
                </a:lnTo>
                <a:lnTo>
                  <a:pt x="82676" y="105156"/>
                </a:lnTo>
                <a:lnTo>
                  <a:pt x="87312" y="99348"/>
                </a:lnTo>
                <a:lnTo>
                  <a:pt x="88356" y="97167"/>
                </a:lnTo>
                <a:lnTo>
                  <a:pt x="47053" y="97167"/>
                </a:lnTo>
                <a:lnTo>
                  <a:pt x="42278" y="96697"/>
                </a:lnTo>
                <a:lnTo>
                  <a:pt x="32562" y="94869"/>
                </a:lnTo>
                <a:lnTo>
                  <a:pt x="26644" y="92964"/>
                </a:lnTo>
                <a:lnTo>
                  <a:pt x="19672" y="90068"/>
                </a:lnTo>
                <a:lnTo>
                  <a:pt x="19672" y="32232"/>
                </a:lnTo>
                <a:lnTo>
                  <a:pt x="37083" y="23101"/>
                </a:lnTo>
                <a:lnTo>
                  <a:pt x="40182" y="21869"/>
                </a:lnTo>
                <a:lnTo>
                  <a:pt x="43179" y="20891"/>
                </a:lnTo>
                <a:lnTo>
                  <a:pt x="48958" y="19367"/>
                </a:lnTo>
                <a:lnTo>
                  <a:pt x="51447" y="18973"/>
                </a:lnTo>
                <a:lnTo>
                  <a:pt x="88995" y="18973"/>
                </a:lnTo>
                <a:lnTo>
                  <a:pt x="87312" y="15435"/>
                </a:lnTo>
                <a:lnTo>
                  <a:pt x="85319" y="13030"/>
                </a:lnTo>
                <a:lnTo>
                  <a:pt x="19672" y="13030"/>
                </a:lnTo>
                <a:lnTo>
                  <a:pt x="17348" y="1143"/>
                </a:lnTo>
                <a:close/>
              </a:path>
              <a:path w="93345" h="160019">
                <a:moveTo>
                  <a:pt x="78360" y="108585"/>
                </a:moveTo>
                <a:lnTo>
                  <a:pt x="19672" y="108585"/>
                </a:lnTo>
                <a:lnTo>
                  <a:pt x="27254" y="111633"/>
                </a:lnTo>
                <a:lnTo>
                  <a:pt x="33794" y="113588"/>
                </a:lnTo>
                <a:lnTo>
                  <a:pt x="44729" y="115252"/>
                </a:lnTo>
                <a:lnTo>
                  <a:pt x="49517" y="115684"/>
                </a:lnTo>
                <a:lnTo>
                  <a:pt x="53619" y="115684"/>
                </a:lnTo>
                <a:lnTo>
                  <a:pt x="62356" y="115025"/>
                </a:lnTo>
                <a:lnTo>
                  <a:pt x="70110" y="113049"/>
                </a:lnTo>
                <a:lnTo>
                  <a:pt x="76883" y="109758"/>
                </a:lnTo>
                <a:lnTo>
                  <a:pt x="78360" y="108585"/>
                </a:lnTo>
                <a:close/>
              </a:path>
              <a:path w="93345" h="160019">
                <a:moveTo>
                  <a:pt x="88995" y="18973"/>
                </a:moveTo>
                <a:lnTo>
                  <a:pt x="59651" y="18973"/>
                </a:lnTo>
                <a:lnTo>
                  <a:pt x="64503" y="20612"/>
                </a:lnTo>
                <a:lnTo>
                  <a:pt x="71793" y="27178"/>
                </a:lnTo>
                <a:lnTo>
                  <a:pt x="73609" y="33159"/>
                </a:lnTo>
                <a:lnTo>
                  <a:pt x="73609" y="78714"/>
                </a:lnTo>
                <a:lnTo>
                  <a:pt x="54800" y="97167"/>
                </a:lnTo>
                <a:lnTo>
                  <a:pt x="88356" y="97167"/>
                </a:lnTo>
                <a:lnTo>
                  <a:pt x="90627" y="92421"/>
                </a:lnTo>
                <a:lnTo>
                  <a:pt x="92617" y="84374"/>
                </a:lnTo>
                <a:lnTo>
                  <a:pt x="93281" y="75209"/>
                </a:lnTo>
                <a:lnTo>
                  <a:pt x="93281" y="40462"/>
                </a:lnTo>
                <a:lnTo>
                  <a:pt x="92617" y="30746"/>
                </a:lnTo>
                <a:lnTo>
                  <a:pt x="90627" y="22404"/>
                </a:lnTo>
                <a:lnTo>
                  <a:pt x="88995" y="18973"/>
                </a:lnTo>
                <a:close/>
              </a:path>
              <a:path w="93345" h="160019">
                <a:moveTo>
                  <a:pt x="55448" y="0"/>
                </a:moveTo>
                <a:lnTo>
                  <a:pt x="51333" y="0"/>
                </a:lnTo>
                <a:lnTo>
                  <a:pt x="46596" y="850"/>
                </a:lnTo>
                <a:lnTo>
                  <a:pt x="35801" y="4191"/>
                </a:lnTo>
                <a:lnTo>
                  <a:pt x="28625" y="7708"/>
                </a:lnTo>
                <a:lnTo>
                  <a:pt x="19672" y="13030"/>
                </a:lnTo>
                <a:lnTo>
                  <a:pt x="85319" y="13030"/>
                </a:lnTo>
                <a:lnTo>
                  <a:pt x="5544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6"/>
          <p:cNvSpPr/>
          <p:nvPr/>
        </p:nvSpPr>
        <p:spPr>
          <a:xfrm>
            <a:off x="10539983" y="753548"/>
            <a:ext cx="91440" cy="115570"/>
          </a:xfrm>
          <a:custGeom>
            <a:avLst/>
            <a:gdLst/>
            <a:ahLst/>
            <a:cxnLst/>
            <a:rect l="l" t="t" r="r" b="b"/>
            <a:pathLst>
              <a:path w="91440" h="115569">
                <a:moveTo>
                  <a:pt x="52285" y="0"/>
                </a:moveTo>
                <a:lnTo>
                  <a:pt x="38912" y="0"/>
                </a:lnTo>
                <a:lnTo>
                  <a:pt x="32791" y="1028"/>
                </a:lnTo>
                <a:lnTo>
                  <a:pt x="1143" y="31318"/>
                </a:lnTo>
                <a:lnTo>
                  <a:pt x="0" y="37414"/>
                </a:lnTo>
                <a:lnTo>
                  <a:pt x="0" y="80924"/>
                </a:lnTo>
                <a:lnTo>
                  <a:pt x="23469" y="111061"/>
                </a:lnTo>
                <a:lnTo>
                  <a:pt x="41148" y="115442"/>
                </a:lnTo>
                <a:lnTo>
                  <a:pt x="54711" y="115442"/>
                </a:lnTo>
                <a:lnTo>
                  <a:pt x="61836" y="114338"/>
                </a:lnTo>
                <a:lnTo>
                  <a:pt x="76009" y="109918"/>
                </a:lnTo>
                <a:lnTo>
                  <a:pt x="82448" y="105841"/>
                </a:lnTo>
                <a:lnTo>
                  <a:pt x="88239" y="99898"/>
                </a:lnTo>
                <a:lnTo>
                  <a:pt x="86137" y="97599"/>
                </a:lnTo>
                <a:lnTo>
                  <a:pt x="44348" y="97599"/>
                </a:lnTo>
                <a:lnTo>
                  <a:pt x="40805" y="97154"/>
                </a:lnTo>
                <a:lnTo>
                  <a:pt x="19659" y="77038"/>
                </a:lnTo>
                <a:lnTo>
                  <a:pt x="19659" y="64922"/>
                </a:lnTo>
                <a:lnTo>
                  <a:pt x="91211" y="64922"/>
                </a:lnTo>
                <a:lnTo>
                  <a:pt x="91211" y="48907"/>
                </a:lnTo>
                <a:lnTo>
                  <a:pt x="19888" y="48907"/>
                </a:lnTo>
                <a:lnTo>
                  <a:pt x="19888" y="39471"/>
                </a:lnTo>
                <a:lnTo>
                  <a:pt x="42214" y="17830"/>
                </a:lnTo>
                <a:lnTo>
                  <a:pt x="84502" y="17830"/>
                </a:lnTo>
                <a:lnTo>
                  <a:pt x="82588" y="15087"/>
                </a:lnTo>
                <a:lnTo>
                  <a:pt x="74523" y="7772"/>
                </a:lnTo>
                <a:lnTo>
                  <a:pt x="69697" y="4940"/>
                </a:lnTo>
                <a:lnTo>
                  <a:pt x="58445" y="990"/>
                </a:lnTo>
                <a:lnTo>
                  <a:pt x="52285" y="0"/>
                </a:lnTo>
                <a:close/>
              </a:path>
              <a:path w="91440" h="115569">
                <a:moveTo>
                  <a:pt x="75895" y="86398"/>
                </a:moveTo>
                <a:lnTo>
                  <a:pt x="71170" y="90830"/>
                </a:lnTo>
                <a:lnTo>
                  <a:pt x="66294" y="93789"/>
                </a:lnTo>
                <a:lnTo>
                  <a:pt x="56235" y="96850"/>
                </a:lnTo>
                <a:lnTo>
                  <a:pt x="51816" y="97599"/>
                </a:lnTo>
                <a:lnTo>
                  <a:pt x="86137" y="97599"/>
                </a:lnTo>
                <a:lnTo>
                  <a:pt x="75895" y="86398"/>
                </a:lnTo>
                <a:close/>
              </a:path>
              <a:path w="91440" h="115569">
                <a:moveTo>
                  <a:pt x="84502" y="17830"/>
                </a:moveTo>
                <a:lnTo>
                  <a:pt x="49225" y="17830"/>
                </a:lnTo>
                <a:lnTo>
                  <a:pt x="52539" y="18326"/>
                </a:lnTo>
                <a:lnTo>
                  <a:pt x="58831" y="20332"/>
                </a:lnTo>
                <a:lnTo>
                  <a:pt x="71551" y="48907"/>
                </a:lnTo>
                <a:lnTo>
                  <a:pt x="91211" y="48907"/>
                </a:lnTo>
                <a:lnTo>
                  <a:pt x="91147" y="35623"/>
                </a:lnTo>
                <a:lnTo>
                  <a:pt x="90106" y="30060"/>
                </a:lnTo>
                <a:lnTo>
                  <a:pt x="85699" y="19545"/>
                </a:lnTo>
                <a:lnTo>
                  <a:pt x="84502" y="1783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7"/>
          <p:cNvSpPr/>
          <p:nvPr/>
        </p:nvSpPr>
        <p:spPr>
          <a:xfrm>
            <a:off x="10658855" y="772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8"/>
          <p:cNvSpPr/>
          <p:nvPr/>
        </p:nvSpPr>
        <p:spPr>
          <a:xfrm>
            <a:off x="10649025" y="763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9"/>
          <p:cNvSpPr/>
          <p:nvPr/>
        </p:nvSpPr>
        <p:spPr>
          <a:xfrm>
            <a:off x="10742510" y="708056"/>
            <a:ext cx="24765" cy="160020"/>
          </a:xfrm>
          <a:custGeom>
            <a:avLst/>
            <a:gdLst/>
            <a:ahLst/>
            <a:cxnLst/>
            <a:rect l="l" t="t" r="r" b="b"/>
            <a:pathLst>
              <a:path w="24765" h="160019">
                <a:moveTo>
                  <a:pt x="15468" y="0"/>
                </a:moveTo>
                <a:lnTo>
                  <a:pt x="8915" y="0"/>
                </a:lnTo>
                <a:lnTo>
                  <a:pt x="6096" y="1181"/>
                </a:lnTo>
                <a:lnTo>
                  <a:pt x="1219" y="5905"/>
                </a:lnTo>
                <a:lnTo>
                  <a:pt x="0" y="8762"/>
                </a:lnTo>
                <a:lnTo>
                  <a:pt x="0" y="15468"/>
                </a:lnTo>
                <a:lnTo>
                  <a:pt x="1219" y="18364"/>
                </a:lnTo>
                <a:lnTo>
                  <a:pt x="6096" y="23240"/>
                </a:lnTo>
                <a:lnTo>
                  <a:pt x="8915" y="24460"/>
                </a:lnTo>
                <a:lnTo>
                  <a:pt x="15468" y="24460"/>
                </a:lnTo>
                <a:lnTo>
                  <a:pt x="18364" y="23240"/>
                </a:lnTo>
                <a:lnTo>
                  <a:pt x="23241" y="18364"/>
                </a:lnTo>
                <a:lnTo>
                  <a:pt x="24460" y="15468"/>
                </a:lnTo>
                <a:lnTo>
                  <a:pt x="24460" y="8762"/>
                </a:lnTo>
                <a:lnTo>
                  <a:pt x="23241" y="5905"/>
                </a:lnTo>
                <a:lnTo>
                  <a:pt x="18364" y="1181"/>
                </a:lnTo>
                <a:lnTo>
                  <a:pt x="15468" y="0"/>
                </a:lnTo>
                <a:close/>
              </a:path>
              <a:path w="24765" h="160019">
                <a:moveTo>
                  <a:pt x="22174" y="46405"/>
                </a:moveTo>
                <a:lnTo>
                  <a:pt x="2514" y="46405"/>
                </a:lnTo>
                <a:lnTo>
                  <a:pt x="2514" y="159791"/>
                </a:lnTo>
                <a:lnTo>
                  <a:pt x="22174" y="159791"/>
                </a:lnTo>
                <a:lnTo>
                  <a:pt x="22174" y="46405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30"/>
          <p:cNvSpPr/>
          <p:nvPr/>
        </p:nvSpPr>
        <p:spPr>
          <a:xfrm>
            <a:off x="10790516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21844" y="82943"/>
                </a:lnTo>
                <a:lnTo>
                  <a:pt x="20383" y="79540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1"/>
          <p:cNvSpPr/>
          <p:nvPr/>
        </p:nvSpPr>
        <p:spPr>
          <a:xfrm>
            <a:off x="10905514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32"/>
          <p:cNvSpPr/>
          <p:nvPr/>
        </p:nvSpPr>
        <p:spPr>
          <a:xfrm>
            <a:off x="10905514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3"/>
          <p:cNvSpPr/>
          <p:nvPr/>
        </p:nvSpPr>
        <p:spPr>
          <a:xfrm>
            <a:off x="10905514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4"/>
          <p:cNvSpPr/>
          <p:nvPr/>
        </p:nvSpPr>
        <p:spPr>
          <a:xfrm>
            <a:off x="10979123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5"/>
          <p:cNvSpPr/>
          <p:nvPr/>
        </p:nvSpPr>
        <p:spPr>
          <a:xfrm>
            <a:off x="10979123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6"/>
          <p:cNvSpPr/>
          <p:nvPr/>
        </p:nvSpPr>
        <p:spPr>
          <a:xfrm>
            <a:off x="11017985" y="753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7"/>
          <p:cNvSpPr/>
          <p:nvPr/>
        </p:nvSpPr>
        <p:spPr>
          <a:xfrm>
            <a:off x="11122214" y="754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8"/>
          <p:cNvSpPr/>
          <p:nvPr/>
        </p:nvSpPr>
        <p:spPr>
          <a:xfrm>
            <a:off x="11250015" y="754462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9"/>
          <p:cNvSpPr/>
          <p:nvPr/>
        </p:nvSpPr>
        <p:spPr>
          <a:xfrm>
            <a:off x="11351957" y="843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40"/>
          <p:cNvSpPr/>
          <p:nvPr/>
        </p:nvSpPr>
        <p:spPr>
          <a:xfrm>
            <a:off x="11351957" y="810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41"/>
          <p:cNvSpPr/>
          <p:nvPr/>
        </p:nvSpPr>
        <p:spPr>
          <a:xfrm>
            <a:off x="11351957" y="778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42"/>
          <p:cNvSpPr/>
          <p:nvPr/>
        </p:nvSpPr>
        <p:spPr>
          <a:xfrm>
            <a:off x="11425567" y="843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3"/>
          <p:cNvSpPr/>
          <p:nvPr/>
        </p:nvSpPr>
        <p:spPr>
          <a:xfrm>
            <a:off x="11425567" y="778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4"/>
          <p:cNvSpPr/>
          <p:nvPr/>
        </p:nvSpPr>
        <p:spPr>
          <a:xfrm>
            <a:off x="11466715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5"/>
          <p:cNvSpPr/>
          <p:nvPr/>
        </p:nvSpPr>
        <p:spPr>
          <a:xfrm>
            <a:off x="11590387" y="772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6"/>
          <p:cNvSpPr/>
          <p:nvPr/>
        </p:nvSpPr>
        <p:spPr>
          <a:xfrm>
            <a:off x="11580557" y="763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7"/>
          <p:cNvSpPr/>
          <p:nvPr/>
        </p:nvSpPr>
        <p:spPr>
          <a:xfrm>
            <a:off x="11671311" y="753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80" y="939"/>
                </a:lnTo>
                <a:lnTo>
                  <a:pt x="1244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46" y="75399"/>
                </a:lnTo>
                <a:lnTo>
                  <a:pt x="19646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798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8"/>
          <p:cNvSpPr/>
          <p:nvPr/>
        </p:nvSpPr>
        <p:spPr>
          <a:xfrm>
            <a:off x="11586730" y="753332"/>
            <a:ext cx="1146187" cy="414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9"/>
          <p:cNvSpPr/>
          <p:nvPr/>
        </p:nvSpPr>
        <p:spPr>
          <a:xfrm>
            <a:off x="12424650" y="772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50"/>
          <p:cNvSpPr/>
          <p:nvPr/>
        </p:nvSpPr>
        <p:spPr>
          <a:xfrm>
            <a:off x="12379502" y="763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51"/>
          <p:cNvSpPr/>
          <p:nvPr/>
        </p:nvSpPr>
        <p:spPr>
          <a:xfrm>
            <a:off x="12482588" y="754462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92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84" y="66332"/>
                </a:lnTo>
                <a:lnTo>
                  <a:pt x="73164" y="113385"/>
                </a:lnTo>
                <a:lnTo>
                  <a:pt x="93726" y="113385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62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52"/>
          <p:cNvSpPr/>
          <p:nvPr/>
        </p:nvSpPr>
        <p:spPr>
          <a:xfrm>
            <a:off x="12582943" y="754462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4">
                <a:moveTo>
                  <a:pt x="21247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64" y="159334"/>
                </a:lnTo>
                <a:lnTo>
                  <a:pt x="67890" y="95084"/>
                </a:lnTo>
                <a:lnTo>
                  <a:pt x="47548" y="95084"/>
                </a:lnTo>
                <a:lnTo>
                  <a:pt x="34963" y="49834"/>
                </a:lnTo>
                <a:lnTo>
                  <a:pt x="21247" y="0"/>
                </a:lnTo>
                <a:close/>
              </a:path>
              <a:path w="102870" h="159384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0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3"/>
          <p:cNvSpPr/>
          <p:nvPr/>
        </p:nvSpPr>
        <p:spPr>
          <a:xfrm>
            <a:off x="12699516" y="842702"/>
            <a:ext cx="31115" cy="55880"/>
          </a:xfrm>
          <a:custGeom>
            <a:avLst/>
            <a:gdLst/>
            <a:ahLst/>
            <a:cxnLst/>
            <a:rect l="l" t="t" r="r" b="b"/>
            <a:pathLst>
              <a:path w="31115" h="55880">
                <a:moveTo>
                  <a:pt x="18224" y="0"/>
                </a:moveTo>
                <a:lnTo>
                  <a:pt x="11061" y="0"/>
                </a:lnTo>
                <a:lnTo>
                  <a:pt x="7696" y="1371"/>
                </a:lnTo>
                <a:lnTo>
                  <a:pt x="2832" y="6857"/>
                </a:lnTo>
                <a:lnTo>
                  <a:pt x="1653" y="9804"/>
                </a:lnTo>
                <a:lnTo>
                  <a:pt x="1612" y="16763"/>
                </a:lnTo>
                <a:lnTo>
                  <a:pt x="2552" y="19786"/>
                </a:lnTo>
                <a:lnTo>
                  <a:pt x="6375" y="24803"/>
                </a:lnTo>
                <a:lnTo>
                  <a:pt x="8928" y="26225"/>
                </a:lnTo>
                <a:lnTo>
                  <a:pt x="12128" y="26530"/>
                </a:lnTo>
                <a:lnTo>
                  <a:pt x="11823" y="31089"/>
                </a:lnTo>
                <a:lnTo>
                  <a:pt x="10591" y="34937"/>
                </a:lnTo>
                <a:lnTo>
                  <a:pt x="6324" y="41186"/>
                </a:lnTo>
                <a:lnTo>
                  <a:pt x="3505" y="44056"/>
                </a:lnTo>
                <a:lnTo>
                  <a:pt x="0" y="46647"/>
                </a:lnTo>
                <a:lnTo>
                  <a:pt x="6870" y="55549"/>
                </a:lnTo>
                <a:lnTo>
                  <a:pt x="9905" y="54190"/>
                </a:lnTo>
                <a:lnTo>
                  <a:pt x="12890" y="52235"/>
                </a:lnTo>
                <a:lnTo>
                  <a:pt x="15773" y="49720"/>
                </a:lnTo>
                <a:lnTo>
                  <a:pt x="18681" y="47218"/>
                </a:lnTo>
                <a:lnTo>
                  <a:pt x="30873" y="22555"/>
                </a:lnTo>
                <a:lnTo>
                  <a:pt x="30873" y="16306"/>
                </a:lnTo>
                <a:lnTo>
                  <a:pt x="20662" y="584"/>
                </a:lnTo>
                <a:lnTo>
                  <a:pt x="1822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4"/>
          <p:cNvSpPr/>
          <p:nvPr/>
        </p:nvSpPr>
        <p:spPr>
          <a:xfrm>
            <a:off x="12403505" y="1136453"/>
            <a:ext cx="19050" cy="0"/>
          </a:xfrm>
          <a:custGeom>
            <a:avLst/>
            <a:gdLst/>
            <a:ahLst/>
            <a:cxnLst/>
            <a:rect l="l" t="t" r="r" b="b"/>
            <a:pathLst>
              <a:path w="19050">
                <a:moveTo>
                  <a:pt x="0" y="0"/>
                </a:moveTo>
                <a:lnTo>
                  <a:pt x="18503" y="0"/>
                </a:lnTo>
              </a:path>
            </a:pathLst>
          </a:custGeom>
          <a:ln w="2920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5"/>
          <p:cNvSpPr/>
          <p:nvPr/>
        </p:nvSpPr>
        <p:spPr>
          <a:xfrm>
            <a:off x="8818091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6"/>
          <p:cNvSpPr/>
          <p:nvPr/>
        </p:nvSpPr>
        <p:spPr>
          <a:xfrm>
            <a:off x="8772943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7"/>
          <p:cNvSpPr/>
          <p:nvPr/>
        </p:nvSpPr>
        <p:spPr>
          <a:xfrm>
            <a:off x="8866440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8"/>
          <p:cNvSpPr/>
          <p:nvPr/>
        </p:nvSpPr>
        <p:spPr>
          <a:xfrm>
            <a:off x="9083141" y="1262462"/>
            <a:ext cx="149225" cy="113664"/>
          </a:xfrm>
          <a:custGeom>
            <a:avLst/>
            <a:gdLst/>
            <a:ahLst/>
            <a:cxnLst/>
            <a:rect l="l" t="t" r="r" b="b"/>
            <a:pathLst>
              <a:path w="149225" h="113665">
                <a:moveTo>
                  <a:pt x="22174" y="0"/>
                </a:moveTo>
                <a:lnTo>
                  <a:pt x="2057" y="0"/>
                </a:lnTo>
                <a:lnTo>
                  <a:pt x="12344" y="32918"/>
                </a:lnTo>
                <a:lnTo>
                  <a:pt x="14020" y="38404"/>
                </a:lnTo>
                <a:lnTo>
                  <a:pt x="16154" y="43014"/>
                </a:lnTo>
                <a:lnTo>
                  <a:pt x="21336" y="50482"/>
                </a:lnTo>
                <a:lnTo>
                  <a:pt x="24765" y="52958"/>
                </a:lnTo>
                <a:lnTo>
                  <a:pt x="29032" y="54178"/>
                </a:lnTo>
                <a:lnTo>
                  <a:pt x="26441" y="54787"/>
                </a:lnTo>
                <a:lnTo>
                  <a:pt x="0" y="113385"/>
                </a:lnTo>
                <a:lnTo>
                  <a:pt x="20574" y="113385"/>
                </a:lnTo>
                <a:lnTo>
                  <a:pt x="29489" y="82067"/>
                </a:lnTo>
                <a:lnTo>
                  <a:pt x="30556" y="78409"/>
                </a:lnTo>
                <a:lnTo>
                  <a:pt x="48844" y="65379"/>
                </a:lnTo>
                <a:lnTo>
                  <a:pt x="133622" y="65379"/>
                </a:lnTo>
                <a:lnTo>
                  <a:pt x="129044" y="58038"/>
                </a:lnTo>
                <a:lnTo>
                  <a:pt x="125196" y="55410"/>
                </a:lnTo>
                <a:lnTo>
                  <a:pt x="120015" y="54178"/>
                </a:lnTo>
                <a:lnTo>
                  <a:pt x="124282" y="52958"/>
                </a:lnTo>
                <a:lnTo>
                  <a:pt x="127711" y="50482"/>
                </a:lnTo>
                <a:lnTo>
                  <a:pt x="129270" y="48234"/>
                </a:lnTo>
                <a:lnTo>
                  <a:pt x="64693" y="48234"/>
                </a:lnTo>
                <a:lnTo>
                  <a:pt x="49682" y="48120"/>
                </a:lnTo>
                <a:lnTo>
                  <a:pt x="32232" y="32689"/>
                </a:lnTo>
                <a:lnTo>
                  <a:pt x="22174" y="0"/>
                </a:lnTo>
                <a:close/>
              </a:path>
              <a:path w="149225" h="113665">
                <a:moveTo>
                  <a:pt x="84353" y="65379"/>
                </a:moveTo>
                <a:lnTo>
                  <a:pt x="64693" y="65379"/>
                </a:lnTo>
                <a:lnTo>
                  <a:pt x="64693" y="113385"/>
                </a:lnTo>
                <a:lnTo>
                  <a:pt x="84353" y="113385"/>
                </a:lnTo>
                <a:lnTo>
                  <a:pt x="84353" y="65379"/>
                </a:lnTo>
                <a:close/>
              </a:path>
              <a:path w="149225" h="113665">
                <a:moveTo>
                  <a:pt x="133622" y="65379"/>
                </a:moveTo>
                <a:lnTo>
                  <a:pt x="100203" y="65379"/>
                </a:lnTo>
                <a:lnTo>
                  <a:pt x="102603" y="65570"/>
                </a:lnTo>
                <a:lnTo>
                  <a:pt x="107022" y="66332"/>
                </a:lnTo>
                <a:lnTo>
                  <a:pt x="128473" y="113385"/>
                </a:lnTo>
                <a:lnTo>
                  <a:pt x="149047" y="113385"/>
                </a:lnTo>
                <a:lnTo>
                  <a:pt x="137845" y="76580"/>
                </a:lnTo>
                <a:lnTo>
                  <a:pt x="136169" y="70942"/>
                </a:lnTo>
                <a:lnTo>
                  <a:pt x="134073" y="66103"/>
                </a:lnTo>
                <a:lnTo>
                  <a:pt x="133622" y="65379"/>
                </a:lnTo>
                <a:close/>
              </a:path>
              <a:path w="149225" h="113665">
                <a:moveTo>
                  <a:pt x="84353" y="0"/>
                </a:moveTo>
                <a:lnTo>
                  <a:pt x="64693" y="0"/>
                </a:lnTo>
                <a:lnTo>
                  <a:pt x="64693" y="48234"/>
                </a:lnTo>
                <a:lnTo>
                  <a:pt x="84353" y="48234"/>
                </a:lnTo>
                <a:lnTo>
                  <a:pt x="84353" y="0"/>
                </a:lnTo>
                <a:close/>
              </a:path>
              <a:path w="149225" h="113665">
                <a:moveTo>
                  <a:pt x="146989" y="0"/>
                </a:moveTo>
                <a:lnTo>
                  <a:pt x="126873" y="0"/>
                </a:lnTo>
                <a:lnTo>
                  <a:pt x="116738" y="32918"/>
                </a:lnTo>
                <a:lnTo>
                  <a:pt x="115595" y="36347"/>
                </a:lnTo>
                <a:lnTo>
                  <a:pt x="84353" y="48234"/>
                </a:lnTo>
                <a:lnTo>
                  <a:pt x="129270" y="48234"/>
                </a:lnTo>
                <a:lnTo>
                  <a:pt x="132892" y="43014"/>
                </a:lnTo>
                <a:lnTo>
                  <a:pt x="135026" y="38404"/>
                </a:lnTo>
                <a:lnTo>
                  <a:pt x="136774" y="32689"/>
                </a:lnTo>
                <a:lnTo>
                  <a:pt x="146989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9"/>
          <p:cNvSpPr/>
          <p:nvPr/>
        </p:nvSpPr>
        <p:spPr>
          <a:xfrm>
            <a:off x="9247961" y="1262691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72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72" y="81610"/>
                </a:lnTo>
                <a:lnTo>
                  <a:pt x="19672" y="0"/>
                </a:lnTo>
                <a:close/>
              </a:path>
              <a:path w="93979" h="113665">
                <a:moveTo>
                  <a:pt x="93954" y="31318"/>
                </a:moveTo>
                <a:lnTo>
                  <a:pt x="73837" y="31318"/>
                </a:lnTo>
                <a:lnTo>
                  <a:pt x="73837" y="113157"/>
                </a:lnTo>
                <a:lnTo>
                  <a:pt x="93954" y="113157"/>
                </a:lnTo>
                <a:lnTo>
                  <a:pt x="93954" y="31318"/>
                </a:lnTo>
                <a:close/>
              </a:path>
              <a:path w="93979" h="113665">
                <a:moveTo>
                  <a:pt x="93954" y="0"/>
                </a:moveTo>
                <a:lnTo>
                  <a:pt x="75437" y="0"/>
                </a:lnTo>
                <a:lnTo>
                  <a:pt x="37566" y="55791"/>
                </a:lnTo>
                <a:lnTo>
                  <a:pt x="20586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707" y="31318"/>
                </a:lnTo>
                <a:lnTo>
                  <a:pt x="93954" y="31318"/>
                </a:lnTo>
                <a:lnTo>
                  <a:pt x="9395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60"/>
          <p:cNvSpPr/>
          <p:nvPr/>
        </p:nvSpPr>
        <p:spPr>
          <a:xfrm>
            <a:off x="9399866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61"/>
          <p:cNvSpPr/>
          <p:nvPr/>
        </p:nvSpPr>
        <p:spPr>
          <a:xfrm>
            <a:off x="9354717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25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62"/>
          <p:cNvSpPr/>
          <p:nvPr/>
        </p:nvSpPr>
        <p:spPr>
          <a:xfrm>
            <a:off x="9447071" y="1262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3"/>
          <p:cNvSpPr/>
          <p:nvPr/>
        </p:nvSpPr>
        <p:spPr>
          <a:xfrm>
            <a:off x="9574401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4"/>
          <p:cNvSpPr/>
          <p:nvPr/>
        </p:nvSpPr>
        <p:spPr>
          <a:xfrm>
            <a:off x="9687774" y="1262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81" y="105587"/>
                </a:lnTo>
                <a:lnTo>
                  <a:pt x="84924" y="99021"/>
                </a:lnTo>
                <a:lnTo>
                  <a:pt x="86894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70" y="62865"/>
                </a:lnTo>
                <a:lnTo>
                  <a:pt x="85077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62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49" y="17373"/>
                </a:lnTo>
                <a:lnTo>
                  <a:pt x="85496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70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4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70" y="62865"/>
                </a:lnTo>
                <a:close/>
              </a:path>
              <a:path w="91440" h="113665">
                <a:moveTo>
                  <a:pt x="86149" y="17373"/>
                </a:moveTo>
                <a:lnTo>
                  <a:pt x="55854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607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4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5"/>
          <p:cNvSpPr/>
          <p:nvPr/>
        </p:nvSpPr>
        <p:spPr>
          <a:xfrm>
            <a:off x="9797744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6"/>
          <p:cNvSpPr/>
          <p:nvPr/>
        </p:nvSpPr>
        <p:spPr>
          <a:xfrm>
            <a:off x="9966667" y="1314703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836" y="0"/>
                </a:lnTo>
              </a:path>
            </a:pathLst>
          </a:custGeom>
          <a:ln w="17157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7"/>
          <p:cNvSpPr/>
          <p:nvPr/>
        </p:nvSpPr>
        <p:spPr>
          <a:xfrm>
            <a:off x="10054678" y="1262462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19659" y="113385"/>
                </a:lnTo>
                <a:lnTo>
                  <a:pt x="19659" y="65379"/>
                </a:lnTo>
                <a:lnTo>
                  <a:pt x="77210" y="65379"/>
                </a:lnTo>
                <a:lnTo>
                  <a:pt x="72771" y="58038"/>
                </a:lnTo>
                <a:lnTo>
                  <a:pt x="68961" y="55410"/>
                </a:lnTo>
                <a:lnTo>
                  <a:pt x="63779" y="54178"/>
                </a:lnTo>
                <a:lnTo>
                  <a:pt x="68046" y="52958"/>
                </a:lnTo>
                <a:lnTo>
                  <a:pt x="71437" y="50482"/>
                </a:lnTo>
                <a:lnTo>
                  <a:pt x="72951" y="48234"/>
                </a:lnTo>
                <a:lnTo>
                  <a:pt x="19659" y="48234"/>
                </a:lnTo>
                <a:lnTo>
                  <a:pt x="19659" y="0"/>
                </a:lnTo>
                <a:close/>
              </a:path>
              <a:path w="93979" h="113665">
                <a:moveTo>
                  <a:pt x="77210" y="65379"/>
                </a:moveTo>
                <a:lnTo>
                  <a:pt x="43967" y="65379"/>
                </a:lnTo>
                <a:lnTo>
                  <a:pt x="46329" y="65570"/>
                </a:lnTo>
                <a:lnTo>
                  <a:pt x="50596" y="66332"/>
                </a:lnTo>
                <a:lnTo>
                  <a:pt x="73152" y="113385"/>
                </a:lnTo>
                <a:lnTo>
                  <a:pt x="93726" y="113385"/>
                </a:lnTo>
                <a:lnTo>
                  <a:pt x="81610" y="76580"/>
                </a:lnTo>
                <a:lnTo>
                  <a:pt x="79781" y="70942"/>
                </a:lnTo>
                <a:lnTo>
                  <a:pt x="77647" y="66103"/>
                </a:lnTo>
                <a:lnTo>
                  <a:pt x="77210" y="65379"/>
                </a:lnTo>
                <a:close/>
              </a:path>
              <a:path w="93979" h="113665">
                <a:moveTo>
                  <a:pt x="91668" y="0"/>
                </a:moveTo>
                <a:lnTo>
                  <a:pt x="71551" y="0"/>
                </a:lnTo>
                <a:lnTo>
                  <a:pt x="59359" y="36347"/>
                </a:lnTo>
                <a:lnTo>
                  <a:pt x="57950" y="39204"/>
                </a:lnTo>
                <a:lnTo>
                  <a:pt x="19659" y="48234"/>
                </a:lnTo>
                <a:lnTo>
                  <a:pt x="72951" y="48234"/>
                </a:lnTo>
                <a:lnTo>
                  <a:pt x="76466" y="43014"/>
                </a:lnTo>
                <a:lnTo>
                  <a:pt x="78638" y="38404"/>
                </a:lnTo>
                <a:lnTo>
                  <a:pt x="80467" y="32918"/>
                </a:lnTo>
                <a:lnTo>
                  <a:pt x="9166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8"/>
          <p:cNvSpPr/>
          <p:nvPr/>
        </p:nvSpPr>
        <p:spPr>
          <a:xfrm>
            <a:off x="10163720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687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9"/>
          <p:cNvSpPr/>
          <p:nvPr/>
        </p:nvSpPr>
        <p:spPr>
          <a:xfrm>
            <a:off x="10278934" y="1262691"/>
            <a:ext cx="114935" cy="113664"/>
          </a:xfrm>
          <a:custGeom>
            <a:avLst/>
            <a:gdLst/>
            <a:ahLst/>
            <a:cxnLst/>
            <a:rect l="l" t="t" r="r" b="b"/>
            <a:pathLst>
              <a:path w="114934" h="113665">
                <a:moveTo>
                  <a:pt x="18059" y="0"/>
                </a:moveTo>
                <a:lnTo>
                  <a:pt x="0" y="0"/>
                </a:lnTo>
                <a:lnTo>
                  <a:pt x="0" y="113156"/>
                </a:lnTo>
                <a:lnTo>
                  <a:pt x="19659" y="113156"/>
                </a:lnTo>
                <a:lnTo>
                  <a:pt x="19659" y="43205"/>
                </a:lnTo>
                <a:lnTo>
                  <a:pt x="41120" y="43205"/>
                </a:lnTo>
                <a:lnTo>
                  <a:pt x="18059" y="0"/>
                </a:lnTo>
                <a:close/>
              </a:path>
              <a:path w="114934" h="113665">
                <a:moveTo>
                  <a:pt x="114528" y="41605"/>
                </a:moveTo>
                <a:lnTo>
                  <a:pt x="94868" y="41605"/>
                </a:lnTo>
                <a:lnTo>
                  <a:pt x="94868" y="113156"/>
                </a:lnTo>
                <a:lnTo>
                  <a:pt x="114528" y="113156"/>
                </a:lnTo>
                <a:lnTo>
                  <a:pt x="114528" y="41605"/>
                </a:lnTo>
                <a:close/>
              </a:path>
              <a:path w="114934" h="113665">
                <a:moveTo>
                  <a:pt x="41120" y="43205"/>
                </a:moveTo>
                <a:lnTo>
                  <a:pt x="20573" y="43205"/>
                </a:lnTo>
                <a:lnTo>
                  <a:pt x="34785" y="70180"/>
                </a:lnTo>
                <a:lnTo>
                  <a:pt x="49695" y="96913"/>
                </a:lnTo>
                <a:lnTo>
                  <a:pt x="63233" y="96913"/>
                </a:lnTo>
                <a:lnTo>
                  <a:pt x="76425" y="73609"/>
                </a:lnTo>
                <a:lnTo>
                  <a:pt x="56807" y="73609"/>
                </a:lnTo>
                <a:lnTo>
                  <a:pt x="41120" y="43205"/>
                </a:lnTo>
                <a:close/>
              </a:path>
              <a:path w="114934" h="113665">
                <a:moveTo>
                  <a:pt x="114528" y="0"/>
                </a:moveTo>
                <a:lnTo>
                  <a:pt x="96735" y="0"/>
                </a:lnTo>
                <a:lnTo>
                  <a:pt x="73012" y="43205"/>
                </a:lnTo>
                <a:lnTo>
                  <a:pt x="56807" y="73609"/>
                </a:lnTo>
                <a:lnTo>
                  <a:pt x="76425" y="73609"/>
                </a:lnTo>
                <a:lnTo>
                  <a:pt x="81343" y="64922"/>
                </a:lnTo>
                <a:lnTo>
                  <a:pt x="93725" y="41605"/>
                </a:lnTo>
                <a:lnTo>
                  <a:pt x="114528" y="41605"/>
                </a:lnTo>
                <a:lnTo>
                  <a:pt x="114528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70"/>
          <p:cNvSpPr/>
          <p:nvPr/>
        </p:nvSpPr>
        <p:spPr>
          <a:xfrm>
            <a:off x="10406722" y="1262462"/>
            <a:ext cx="102870" cy="159385"/>
          </a:xfrm>
          <a:custGeom>
            <a:avLst/>
            <a:gdLst/>
            <a:ahLst/>
            <a:cxnLst/>
            <a:rect l="l" t="t" r="r" b="b"/>
            <a:pathLst>
              <a:path w="102870" h="159385">
                <a:moveTo>
                  <a:pt x="21259" y="0"/>
                </a:moveTo>
                <a:lnTo>
                  <a:pt x="0" y="0"/>
                </a:lnTo>
                <a:lnTo>
                  <a:pt x="30632" y="103327"/>
                </a:lnTo>
                <a:lnTo>
                  <a:pt x="40233" y="111328"/>
                </a:lnTo>
                <a:lnTo>
                  <a:pt x="23545" y="159334"/>
                </a:lnTo>
                <a:lnTo>
                  <a:pt x="44577" y="159334"/>
                </a:lnTo>
                <a:lnTo>
                  <a:pt x="67898" y="95084"/>
                </a:lnTo>
                <a:lnTo>
                  <a:pt x="47548" y="95084"/>
                </a:lnTo>
                <a:lnTo>
                  <a:pt x="34975" y="49834"/>
                </a:lnTo>
                <a:lnTo>
                  <a:pt x="21259" y="0"/>
                </a:lnTo>
                <a:close/>
              </a:path>
              <a:path w="102870" h="159385">
                <a:moveTo>
                  <a:pt x="102412" y="0"/>
                </a:moveTo>
                <a:lnTo>
                  <a:pt x="81381" y="0"/>
                </a:lnTo>
                <a:lnTo>
                  <a:pt x="64236" y="49834"/>
                </a:lnTo>
                <a:lnTo>
                  <a:pt x="48234" y="95084"/>
                </a:lnTo>
                <a:lnTo>
                  <a:pt x="67898" y="95084"/>
                </a:lnTo>
                <a:lnTo>
                  <a:pt x="10241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71"/>
          <p:cNvSpPr/>
          <p:nvPr/>
        </p:nvSpPr>
        <p:spPr>
          <a:xfrm>
            <a:off x="10521923" y="1351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72"/>
          <p:cNvSpPr/>
          <p:nvPr/>
        </p:nvSpPr>
        <p:spPr>
          <a:xfrm>
            <a:off x="10521923" y="1318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3"/>
          <p:cNvSpPr/>
          <p:nvPr/>
        </p:nvSpPr>
        <p:spPr>
          <a:xfrm>
            <a:off x="10521923" y="1286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4"/>
          <p:cNvSpPr/>
          <p:nvPr/>
        </p:nvSpPr>
        <p:spPr>
          <a:xfrm>
            <a:off x="10595533" y="1351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5"/>
          <p:cNvSpPr/>
          <p:nvPr/>
        </p:nvSpPr>
        <p:spPr>
          <a:xfrm>
            <a:off x="10595533" y="1286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6"/>
          <p:cNvSpPr/>
          <p:nvPr/>
        </p:nvSpPr>
        <p:spPr>
          <a:xfrm>
            <a:off x="10634395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196" y="17818"/>
                </a:moveTo>
                <a:lnTo>
                  <a:pt x="56921" y="17818"/>
                </a:lnTo>
                <a:lnTo>
                  <a:pt x="63246" y="19380"/>
                </a:lnTo>
                <a:lnTo>
                  <a:pt x="72085" y="25628"/>
                </a:lnTo>
                <a:lnTo>
                  <a:pt x="74295" y="31165"/>
                </a:lnTo>
                <a:lnTo>
                  <a:pt x="74295" y="47764"/>
                </a:lnTo>
                <a:lnTo>
                  <a:pt x="37338" y="47764"/>
                </a:lnTo>
                <a:lnTo>
                  <a:pt x="33032" y="48336"/>
                </a:lnTo>
                <a:lnTo>
                  <a:pt x="1409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16" y="113150"/>
                </a:lnTo>
                <a:lnTo>
                  <a:pt x="36118" y="115443"/>
                </a:lnTo>
                <a:lnTo>
                  <a:pt x="40690" y="115443"/>
                </a:lnTo>
                <a:lnTo>
                  <a:pt x="45834" y="114706"/>
                </a:lnTo>
                <a:lnTo>
                  <a:pt x="57264" y="111810"/>
                </a:lnTo>
                <a:lnTo>
                  <a:pt x="64617" y="108572"/>
                </a:lnTo>
                <a:lnTo>
                  <a:pt x="73609" y="103543"/>
                </a:lnTo>
                <a:lnTo>
                  <a:pt x="93954" y="103543"/>
                </a:lnTo>
                <a:lnTo>
                  <a:pt x="93954" y="97828"/>
                </a:lnTo>
                <a:lnTo>
                  <a:pt x="34213" y="97828"/>
                </a:lnTo>
                <a:lnTo>
                  <a:pt x="29451" y="96456"/>
                </a:lnTo>
                <a:lnTo>
                  <a:pt x="21983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93954" y="64008"/>
                </a:lnTo>
                <a:lnTo>
                  <a:pt x="93954" y="39535"/>
                </a:lnTo>
                <a:lnTo>
                  <a:pt x="93283" y="30126"/>
                </a:lnTo>
                <a:lnTo>
                  <a:pt x="91268" y="22018"/>
                </a:lnTo>
                <a:lnTo>
                  <a:pt x="89196" y="17818"/>
                </a:lnTo>
                <a:close/>
              </a:path>
              <a:path w="93979" h="115569">
                <a:moveTo>
                  <a:pt x="93954" y="103543"/>
                </a:moveTo>
                <a:lnTo>
                  <a:pt x="73609" y="103543"/>
                </a:lnTo>
                <a:lnTo>
                  <a:pt x="74307" y="104000"/>
                </a:lnTo>
                <a:lnTo>
                  <a:pt x="76606" y="114515"/>
                </a:lnTo>
                <a:lnTo>
                  <a:pt x="93954" y="114515"/>
                </a:lnTo>
                <a:lnTo>
                  <a:pt x="93954" y="103543"/>
                </a:lnTo>
                <a:close/>
              </a:path>
              <a:path w="93979" h="115569">
                <a:moveTo>
                  <a:pt x="93954" y="64008"/>
                </a:moveTo>
                <a:lnTo>
                  <a:pt x="74295" y="64008"/>
                </a:lnTo>
                <a:lnTo>
                  <a:pt x="74295" y="85483"/>
                </a:lnTo>
                <a:lnTo>
                  <a:pt x="72009" y="86715"/>
                </a:lnTo>
                <a:lnTo>
                  <a:pt x="42900" y="97828"/>
                </a:lnTo>
                <a:lnTo>
                  <a:pt x="93954" y="97828"/>
                </a:lnTo>
                <a:lnTo>
                  <a:pt x="93954" y="64008"/>
                </a:lnTo>
                <a:close/>
              </a:path>
              <a:path w="93979" h="115569">
                <a:moveTo>
                  <a:pt x="50292" y="0"/>
                </a:moveTo>
                <a:lnTo>
                  <a:pt x="43891" y="0"/>
                </a:lnTo>
                <a:lnTo>
                  <a:pt x="36957" y="825"/>
                </a:lnTo>
                <a:lnTo>
                  <a:pt x="22021" y="4191"/>
                </a:lnTo>
                <a:lnTo>
                  <a:pt x="14630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890" y="18389"/>
                </a:lnTo>
                <a:lnTo>
                  <a:pt x="44729" y="17818"/>
                </a:lnTo>
                <a:lnTo>
                  <a:pt x="89196" y="17818"/>
                </a:lnTo>
                <a:lnTo>
                  <a:pt x="87910" y="15210"/>
                </a:lnTo>
                <a:lnTo>
                  <a:pt x="83210" y="9702"/>
                </a:lnTo>
                <a:lnTo>
                  <a:pt x="77123" y="5459"/>
                </a:lnTo>
                <a:lnTo>
                  <a:pt x="69608" y="2427"/>
                </a:lnTo>
                <a:lnTo>
                  <a:pt x="60664" y="607"/>
                </a:lnTo>
                <a:lnTo>
                  <a:pt x="50292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7"/>
          <p:cNvSpPr/>
          <p:nvPr/>
        </p:nvSpPr>
        <p:spPr>
          <a:xfrm>
            <a:off x="10738637" y="1262691"/>
            <a:ext cx="104139" cy="116839"/>
          </a:xfrm>
          <a:custGeom>
            <a:avLst/>
            <a:gdLst/>
            <a:ahLst/>
            <a:cxnLst/>
            <a:rect l="l" t="t" r="r" b="b"/>
            <a:pathLst>
              <a:path w="104140" h="116840">
                <a:moveTo>
                  <a:pt x="103784" y="0"/>
                </a:moveTo>
                <a:lnTo>
                  <a:pt x="25146" y="0"/>
                </a:lnTo>
                <a:lnTo>
                  <a:pt x="25146" y="56781"/>
                </a:lnTo>
                <a:lnTo>
                  <a:pt x="24650" y="64770"/>
                </a:lnTo>
                <a:lnTo>
                  <a:pt x="4267" y="98602"/>
                </a:lnTo>
                <a:lnTo>
                  <a:pt x="0" y="100584"/>
                </a:lnTo>
                <a:lnTo>
                  <a:pt x="8001" y="116357"/>
                </a:lnTo>
                <a:lnTo>
                  <a:pt x="37630" y="91440"/>
                </a:lnTo>
                <a:lnTo>
                  <a:pt x="44805" y="48006"/>
                </a:lnTo>
                <a:lnTo>
                  <a:pt x="44805" y="17373"/>
                </a:lnTo>
                <a:lnTo>
                  <a:pt x="103784" y="17373"/>
                </a:lnTo>
                <a:lnTo>
                  <a:pt x="103784" y="0"/>
                </a:lnTo>
                <a:close/>
              </a:path>
              <a:path w="104140" h="116840">
                <a:moveTo>
                  <a:pt x="103784" y="17373"/>
                </a:moveTo>
                <a:lnTo>
                  <a:pt x="84124" y="17373"/>
                </a:lnTo>
                <a:lnTo>
                  <a:pt x="84124" y="113157"/>
                </a:lnTo>
                <a:lnTo>
                  <a:pt x="103784" y="113157"/>
                </a:lnTo>
                <a:lnTo>
                  <a:pt x="103784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8"/>
          <p:cNvSpPr/>
          <p:nvPr/>
        </p:nvSpPr>
        <p:spPr>
          <a:xfrm>
            <a:off x="10866423" y="1262462"/>
            <a:ext cx="89535" cy="113664"/>
          </a:xfrm>
          <a:custGeom>
            <a:avLst/>
            <a:gdLst/>
            <a:ahLst/>
            <a:cxnLst/>
            <a:rect l="l" t="t" r="r" b="b"/>
            <a:pathLst>
              <a:path w="89534" h="113665">
                <a:moveTo>
                  <a:pt x="19659" y="0"/>
                </a:moveTo>
                <a:lnTo>
                  <a:pt x="0" y="0"/>
                </a:lnTo>
                <a:lnTo>
                  <a:pt x="0" y="113385"/>
                </a:lnTo>
                <a:lnTo>
                  <a:pt x="49504" y="113385"/>
                </a:lnTo>
                <a:lnTo>
                  <a:pt x="58560" y="112785"/>
                </a:lnTo>
                <a:lnTo>
                  <a:pt x="84795" y="96012"/>
                </a:lnTo>
                <a:lnTo>
                  <a:pt x="19431" y="96012"/>
                </a:lnTo>
                <a:lnTo>
                  <a:pt x="19431" y="61277"/>
                </a:lnTo>
                <a:lnTo>
                  <a:pt x="85214" y="61277"/>
                </a:lnTo>
                <a:lnTo>
                  <a:pt x="84950" y="60617"/>
                </a:lnTo>
                <a:lnTo>
                  <a:pt x="56121" y="44119"/>
                </a:lnTo>
                <a:lnTo>
                  <a:pt x="19659" y="44119"/>
                </a:lnTo>
                <a:lnTo>
                  <a:pt x="19659" y="0"/>
                </a:lnTo>
                <a:close/>
              </a:path>
              <a:path w="89534" h="113665">
                <a:moveTo>
                  <a:pt x="85214" y="61277"/>
                </a:moveTo>
                <a:lnTo>
                  <a:pt x="56235" y="61277"/>
                </a:lnTo>
                <a:lnTo>
                  <a:pt x="61493" y="63055"/>
                </a:lnTo>
                <a:lnTo>
                  <a:pt x="67894" y="70231"/>
                </a:lnTo>
                <a:lnTo>
                  <a:pt x="69494" y="74142"/>
                </a:lnTo>
                <a:lnTo>
                  <a:pt x="69494" y="84201"/>
                </a:lnTo>
                <a:lnTo>
                  <a:pt x="67703" y="88582"/>
                </a:lnTo>
                <a:lnTo>
                  <a:pt x="60540" y="94526"/>
                </a:lnTo>
                <a:lnTo>
                  <a:pt x="55460" y="96012"/>
                </a:lnTo>
                <a:lnTo>
                  <a:pt x="84795" y="96012"/>
                </a:lnTo>
                <a:lnTo>
                  <a:pt x="86601" y="92640"/>
                </a:lnTo>
                <a:lnTo>
                  <a:pt x="88515" y="85910"/>
                </a:lnTo>
                <a:lnTo>
                  <a:pt x="89154" y="78409"/>
                </a:lnTo>
                <a:lnTo>
                  <a:pt x="89154" y="73533"/>
                </a:lnTo>
                <a:lnTo>
                  <a:pt x="88303" y="68999"/>
                </a:lnTo>
                <a:lnTo>
                  <a:pt x="85214" y="61277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9"/>
          <p:cNvSpPr/>
          <p:nvPr/>
        </p:nvSpPr>
        <p:spPr>
          <a:xfrm>
            <a:off x="10968379" y="1351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80"/>
          <p:cNvSpPr/>
          <p:nvPr/>
        </p:nvSpPr>
        <p:spPr>
          <a:xfrm>
            <a:off x="10968379" y="1318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81"/>
          <p:cNvSpPr/>
          <p:nvPr/>
        </p:nvSpPr>
        <p:spPr>
          <a:xfrm>
            <a:off x="10968379" y="1286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82"/>
          <p:cNvSpPr/>
          <p:nvPr/>
        </p:nvSpPr>
        <p:spPr>
          <a:xfrm>
            <a:off x="11041989" y="1351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3"/>
          <p:cNvSpPr/>
          <p:nvPr/>
        </p:nvSpPr>
        <p:spPr>
          <a:xfrm>
            <a:off x="11041989" y="1286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59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4"/>
          <p:cNvSpPr/>
          <p:nvPr/>
        </p:nvSpPr>
        <p:spPr>
          <a:xfrm>
            <a:off x="11083136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51" y="0"/>
                </a:lnTo>
                <a:lnTo>
                  <a:pt x="34480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61" y="114744"/>
                </a:lnTo>
                <a:lnTo>
                  <a:pt x="40170" y="115658"/>
                </a:lnTo>
                <a:lnTo>
                  <a:pt x="53162" y="115658"/>
                </a:lnTo>
                <a:lnTo>
                  <a:pt x="87612" y="97142"/>
                </a:lnTo>
                <a:lnTo>
                  <a:pt x="43281" y="97142"/>
                </a:lnTo>
                <a:lnTo>
                  <a:pt x="39700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891" y="18516"/>
                </a:lnTo>
                <a:lnTo>
                  <a:pt x="87845" y="18516"/>
                </a:lnTo>
                <a:lnTo>
                  <a:pt x="84975" y="14655"/>
                </a:lnTo>
                <a:lnTo>
                  <a:pt x="76568" y="7505"/>
                </a:lnTo>
                <a:lnTo>
                  <a:pt x="71615" y="4762"/>
                </a:lnTo>
                <a:lnTo>
                  <a:pt x="60147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45" y="18516"/>
                </a:moveTo>
                <a:lnTo>
                  <a:pt x="50139" y="18516"/>
                </a:lnTo>
                <a:lnTo>
                  <a:pt x="53263" y="18961"/>
                </a:lnTo>
                <a:lnTo>
                  <a:pt x="59664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39" y="97142"/>
                </a:lnTo>
                <a:lnTo>
                  <a:pt x="87612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14" y="19011"/>
                </a:lnTo>
                <a:lnTo>
                  <a:pt x="8784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5"/>
          <p:cNvSpPr/>
          <p:nvPr/>
        </p:nvSpPr>
        <p:spPr>
          <a:xfrm>
            <a:off x="11206809" y="1280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6"/>
          <p:cNvSpPr/>
          <p:nvPr/>
        </p:nvSpPr>
        <p:spPr>
          <a:xfrm>
            <a:off x="11196979" y="1271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7"/>
          <p:cNvSpPr/>
          <p:nvPr/>
        </p:nvSpPr>
        <p:spPr>
          <a:xfrm>
            <a:off x="11287721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60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70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5" y="97142"/>
                </a:lnTo>
                <a:lnTo>
                  <a:pt x="43294" y="97142"/>
                </a:lnTo>
                <a:lnTo>
                  <a:pt x="39700" y="96697"/>
                </a:lnTo>
                <a:lnTo>
                  <a:pt x="19672" y="75399"/>
                </a:lnTo>
                <a:lnTo>
                  <a:pt x="19672" y="40258"/>
                </a:lnTo>
                <a:lnTo>
                  <a:pt x="43903" y="18516"/>
                </a:lnTo>
                <a:lnTo>
                  <a:pt x="87858" y="18516"/>
                </a:lnTo>
                <a:lnTo>
                  <a:pt x="84988" y="14655"/>
                </a:lnTo>
                <a:lnTo>
                  <a:pt x="76581" y="7505"/>
                </a:lnTo>
                <a:lnTo>
                  <a:pt x="71628" y="4762"/>
                </a:lnTo>
                <a:lnTo>
                  <a:pt x="60159" y="939"/>
                </a:lnTo>
                <a:lnTo>
                  <a:pt x="53860" y="0"/>
                </a:lnTo>
                <a:close/>
              </a:path>
              <a:path w="93979" h="116205">
                <a:moveTo>
                  <a:pt x="87858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307" y="40258"/>
                </a:lnTo>
                <a:lnTo>
                  <a:pt x="74307" y="75399"/>
                </a:lnTo>
                <a:lnTo>
                  <a:pt x="50152" y="97142"/>
                </a:lnTo>
                <a:lnTo>
                  <a:pt x="87625" y="97142"/>
                </a:lnTo>
                <a:lnTo>
                  <a:pt x="92697" y="86906"/>
                </a:lnTo>
                <a:lnTo>
                  <a:pt x="93967" y="81076"/>
                </a:lnTo>
                <a:lnTo>
                  <a:pt x="93967" y="35051"/>
                </a:lnTo>
                <a:lnTo>
                  <a:pt x="92824" y="29222"/>
                </a:lnTo>
                <a:lnTo>
                  <a:pt x="88226" y="19011"/>
                </a:lnTo>
                <a:lnTo>
                  <a:pt x="87858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8"/>
          <p:cNvSpPr/>
          <p:nvPr/>
        </p:nvSpPr>
        <p:spPr>
          <a:xfrm>
            <a:off x="11465114" y="1280064"/>
            <a:ext cx="0" cy="95250"/>
          </a:xfrm>
          <a:custGeom>
            <a:avLst/>
            <a:gdLst/>
            <a:ahLst/>
            <a:cxnLst/>
            <a:rect l="l" t="t" r="r" b="b"/>
            <a:pathLst>
              <a:path h="95250">
                <a:moveTo>
                  <a:pt x="0" y="0"/>
                </a:moveTo>
                <a:lnTo>
                  <a:pt x="0" y="95250"/>
                </a:lnTo>
              </a:path>
            </a:pathLst>
          </a:custGeom>
          <a:ln w="196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9"/>
          <p:cNvSpPr/>
          <p:nvPr/>
        </p:nvSpPr>
        <p:spPr>
          <a:xfrm>
            <a:off x="11455284" y="127117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467" y="0"/>
                </a:lnTo>
              </a:path>
            </a:pathLst>
          </a:custGeom>
          <a:ln w="1777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90"/>
          <p:cNvSpPr/>
          <p:nvPr/>
        </p:nvSpPr>
        <p:spPr>
          <a:xfrm>
            <a:off x="11546038" y="1261332"/>
            <a:ext cx="93980" cy="116205"/>
          </a:xfrm>
          <a:custGeom>
            <a:avLst/>
            <a:gdLst/>
            <a:ahLst/>
            <a:cxnLst/>
            <a:rect l="l" t="t" r="r" b="b"/>
            <a:pathLst>
              <a:path w="93979" h="116205">
                <a:moveTo>
                  <a:pt x="53848" y="0"/>
                </a:moveTo>
                <a:lnTo>
                  <a:pt x="40563" y="0"/>
                </a:lnTo>
                <a:lnTo>
                  <a:pt x="34493" y="939"/>
                </a:lnTo>
                <a:lnTo>
                  <a:pt x="1257" y="29222"/>
                </a:lnTo>
                <a:lnTo>
                  <a:pt x="0" y="35051"/>
                </a:lnTo>
                <a:lnTo>
                  <a:pt x="0" y="81076"/>
                </a:lnTo>
                <a:lnTo>
                  <a:pt x="34074" y="114744"/>
                </a:lnTo>
                <a:lnTo>
                  <a:pt x="40182" y="115658"/>
                </a:lnTo>
                <a:lnTo>
                  <a:pt x="53174" y="115658"/>
                </a:lnTo>
                <a:lnTo>
                  <a:pt x="87624" y="97142"/>
                </a:lnTo>
                <a:lnTo>
                  <a:pt x="43281" y="97142"/>
                </a:lnTo>
                <a:lnTo>
                  <a:pt x="39712" y="96697"/>
                </a:lnTo>
                <a:lnTo>
                  <a:pt x="19659" y="75399"/>
                </a:lnTo>
                <a:lnTo>
                  <a:pt x="19659" y="40258"/>
                </a:lnTo>
                <a:lnTo>
                  <a:pt x="43903" y="18516"/>
                </a:lnTo>
                <a:lnTo>
                  <a:pt x="87857" y="18516"/>
                </a:lnTo>
                <a:lnTo>
                  <a:pt x="84975" y="14655"/>
                </a:lnTo>
                <a:lnTo>
                  <a:pt x="76581" y="7505"/>
                </a:lnTo>
                <a:lnTo>
                  <a:pt x="71615" y="4762"/>
                </a:lnTo>
                <a:lnTo>
                  <a:pt x="60159" y="939"/>
                </a:lnTo>
                <a:lnTo>
                  <a:pt x="53848" y="0"/>
                </a:lnTo>
                <a:close/>
              </a:path>
              <a:path w="93979" h="116205">
                <a:moveTo>
                  <a:pt x="87857" y="18516"/>
                </a:moveTo>
                <a:lnTo>
                  <a:pt x="50152" y="18516"/>
                </a:lnTo>
                <a:lnTo>
                  <a:pt x="53276" y="18961"/>
                </a:lnTo>
                <a:lnTo>
                  <a:pt x="59677" y="20789"/>
                </a:lnTo>
                <a:lnTo>
                  <a:pt x="74295" y="40258"/>
                </a:lnTo>
                <a:lnTo>
                  <a:pt x="74295" y="75399"/>
                </a:lnTo>
                <a:lnTo>
                  <a:pt x="50152" y="97142"/>
                </a:lnTo>
                <a:lnTo>
                  <a:pt x="87624" y="97142"/>
                </a:lnTo>
                <a:lnTo>
                  <a:pt x="92684" y="86906"/>
                </a:lnTo>
                <a:lnTo>
                  <a:pt x="93954" y="81076"/>
                </a:lnTo>
                <a:lnTo>
                  <a:pt x="93954" y="35051"/>
                </a:lnTo>
                <a:lnTo>
                  <a:pt x="92811" y="29222"/>
                </a:lnTo>
                <a:lnTo>
                  <a:pt x="88226" y="19011"/>
                </a:lnTo>
                <a:lnTo>
                  <a:pt x="87857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91"/>
          <p:cNvSpPr/>
          <p:nvPr/>
        </p:nvSpPr>
        <p:spPr>
          <a:xfrm>
            <a:off x="11660110" y="1261319"/>
            <a:ext cx="83185" cy="116205"/>
          </a:xfrm>
          <a:custGeom>
            <a:avLst/>
            <a:gdLst/>
            <a:ahLst/>
            <a:cxnLst/>
            <a:rect l="l" t="t" r="r" b="b"/>
            <a:pathLst>
              <a:path w="83184" h="116205">
                <a:moveTo>
                  <a:pt x="51358" y="0"/>
                </a:moveTo>
                <a:lnTo>
                  <a:pt x="38862" y="0"/>
                </a:lnTo>
                <a:lnTo>
                  <a:pt x="33185" y="939"/>
                </a:lnTo>
                <a:lnTo>
                  <a:pt x="1206" y="29641"/>
                </a:lnTo>
                <a:lnTo>
                  <a:pt x="0" y="35433"/>
                </a:lnTo>
                <a:lnTo>
                  <a:pt x="0" y="81368"/>
                </a:lnTo>
                <a:lnTo>
                  <a:pt x="32461" y="114668"/>
                </a:lnTo>
                <a:lnTo>
                  <a:pt x="38557" y="115658"/>
                </a:lnTo>
                <a:lnTo>
                  <a:pt x="51816" y="115658"/>
                </a:lnTo>
                <a:lnTo>
                  <a:pt x="58331" y="114655"/>
                </a:lnTo>
                <a:lnTo>
                  <a:pt x="71285" y="110655"/>
                </a:lnTo>
                <a:lnTo>
                  <a:pt x="77190" y="106946"/>
                </a:lnTo>
                <a:lnTo>
                  <a:pt x="82524" y="101549"/>
                </a:lnTo>
                <a:lnTo>
                  <a:pt x="78653" y="97142"/>
                </a:lnTo>
                <a:lnTo>
                  <a:pt x="42506" y="97142"/>
                </a:lnTo>
                <a:lnTo>
                  <a:pt x="39357" y="96697"/>
                </a:lnTo>
                <a:lnTo>
                  <a:pt x="19672" y="75399"/>
                </a:lnTo>
                <a:lnTo>
                  <a:pt x="19672" y="40259"/>
                </a:lnTo>
                <a:lnTo>
                  <a:pt x="42824" y="18516"/>
                </a:lnTo>
                <a:lnTo>
                  <a:pt x="79535" y="18516"/>
                </a:lnTo>
                <a:lnTo>
                  <a:pt x="82981" y="14109"/>
                </a:lnTo>
                <a:lnTo>
                  <a:pt x="77647" y="8242"/>
                </a:lnTo>
                <a:lnTo>
                  <a:pt x="71577" y="4432"/>
                </a:lnTo>
                <a:lnTo>
                  <a:pt x="58026" y="876"/>
                </a:lnTo>
                <a:lnTo>
                  <a:pt x="51358" y="0"/>
                </a:lnTo>
                <a:close/>
              </a:path>
              <a:path w="83184" h="116205">
                <a:moveTo>
                  <a:pt x="70421" y="87769"/>
                </a:moveTo>
                <a:lnTo>
                  <a:pt x="66890" y="91274"/>
                </a:lnTo>
                <a:lnTo>
                  <a:pt x="62750" y="93726"/>
                </a:lnTo>
                <a:lnTo>
                  <a:pt x="53149" y="96469"/>
                </a:lnTo>
                <a:lnTo>
                  <a:pt x="49072" y="97142"/>
                </a:lnTo>
                <a:lnTo>
                  <a:pt x="78653" y="97142"/>
                </a:lnTo>
                <a:lnTo>
                  <a:pt x="70421" y="87769"/>
                </a:lnTo>
                <a:close/>
              </a:path>
              <a:path w="83184" h="116205">
                <a:moveTo>
                  <a:pt x="79535" y="18516"/>
                </a:moveTo>
                <a:lnTo>
                  <a:pt x="49072" y="18516"/>
                </a:lnTo>
                <a:lnTo>
                  <a:pt x="52933" y="19088"/>
                </a:lnTo>
                <a:lnTo>
                  <a:pt x="61607" y="21374"/>
                </a:lnTo>
                <a:lnTo>
                  <a:pt x="66294" y="24307"/>
                </a:lnTo>
                <a:lnTo>
                  <a:pt x="71323" y="29019"/>
                </a:lnTo>
                <a:lnTo>
                  <a:pt x="79535" y="18516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92"/>
          <p:cNvSpPr/>
          <p:nvPr/>
        </p:nvSpPr>
        <p:spPr>
          <a:xfrm>
            <a:off x="11748604" y="1261319"/>
            <a:ext cx="770559" cy="4138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3"/>
          <p:cNvSpPr/>
          <p:nvPr/>
        </p:nvSpPr>
        <p:spPr>
          <a:xfrm>
            <a:off x="12474714" y="1280064"/>
            <a:ext cx="0" cy="95885"/>
          </a:xfrm>
          <a:custGeom>
            <a:avLst/>
            <a:gdLst/>
            <a:ahLst/>
            <a:cxnLst/>
            <a:rect l="l" t="t" r="r" b="b"/>
            <a:pathLst>
              <a:path h="95884">
                <a:moveTo>
                  <a:pt x="0" y="0"/>
                </a:moveTo>
                <a:lnTo>
                  <a:pt x="0" y="95783"/>
                </a:lnTo>
              </a:path>
            </a:pathLst>
          </a:custGeom>
          <a:ln w="20345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4"/>
          <p:cNvSpPr/>
          <p:nvPr/>
        </p:nvSpPr>
        <p:spPr>
          <a:xfrm>
            <a:off x="12429552" y="1271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538" y="0"/>
                </a:lnTo>
              </a:path>
            </a:pathLst>
          </a:custGeom>
          <a:ln w="17602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5"/>
          <p:cNvSpPr/>
          <p:nvPr/>
        </p:nvSpPr>
        <p:spPr>
          <a:xfrm>
            <a:off x="12531292" y="1262691"/>
            <a:ext cx="91440" cy="113664"/>
          </a:xfrm>
          <a:custGeom>
            <a:avLst/>
            <a:gdLst/>
            <a:ahLst/>
            <a:cxnLst/>
            <a:rect l="l" t="t" r="r" b="b"/>
            <a:pathLst>
              <a:path w="91440" h="113665">
                <a:moveTo>
                  <a:pt x="60578" y="0"/>
                </a:moveTo>
                <a:lnTo>
                  <a:pt x="0" y="0"/>
                </a:lnTo>
                <a:lnTo>
                  <a:pt x="0" y="113157"/>
                </a:lnTo>
                <a:lnTo>
                  <a:pt x="61036" y="113157"/>
                </a:lnTo>
                <a:lnTo>
                  <a:pt x="66255" y="112166"/>
                </a:lnTo>
                <a:lnTo>
                  <a:pt x="75247" y="108216"/>
                </a:lnTo>
                <a:lnTo>
                  <a:pt x="78993" y="105587"/>
                </a:lnTo>
                <a:lnTo>
                  <a:pt x="84912" y="99021"/>
                </a:lnTo>
                <a:lnTo>
                  <a:pt x="86893" y="95783"/>
                </a:lnTo>
                <a:lnTo>
                  <a:pt x="19659" y="95783"/>
                </a:lnTo>
                <a:lnTo>
                  <a:pt x="19659" y="62865"/>
                </a:lnTo>
                <a:lnTo>
                  <a:pt x="86361" y="62865"/>
                </a:lnTo>
                <a:lnTo>
                  <a:pt x="85064" y="60236"/>
                </a:lnTo>
                <a:lnTo>
                  <a:pt x="81076" y="56540"/>
                </a:lnTo>
                <a:lnTo>
                  <a:pt x="75437" y="53949"/>
                </a:lnTo>
                <a:lnTo>
                  <a:pt x="80149" y="51358"/>
                </a:lnTo>
                <a:lnTo>
                  <a:pt x="83591" y="47929"/>
                </a:lnTo>
                <a:lnTo>
                  <a:pt x="84926" y="45262"/>
                </a:lnTo>
                <a:lnTo>
                  <a:pt x="19659" y="45262"/>
                </a:lnTo>
                <a:lnTo>
                  <a:pt x="19659" y="17373"/>
                </a:lnTo>
                <a:lnTo>
                  <a:pt x="86139" y="17373"/>
                </a:lnTo>
                <a:lnTo>
                  <a:pt x="85483" y="15595"/>
                </a:lnTo>
                <a:lnTo>
                  <a:pt x="83400" y="12268"/>
                </a:lnTo>
                <a:lnTo>
                  <a:pt x="77762" y="6489"/>
                </a:lnTo>
                <a:lnTo>
                  <a:pt x="74218" y="4191"/>
                </a:lnTo>
                <a:lnTo>
                  <a:pt x="65684" y="838"/>
                </a:lnTo>
                <a:lnTo>
                  <a:pt x="60578" y="0"/>
                </a:lnTo>
                <a:close/>
              </a:path>
              <a:path w="91440" h="113665">
                <a:moveTo>
                  <a:pt x="86361" y="62865"/>
                </a:moveTo>
                <a:lnTo>
                  <a:pt x="58077" y="62865"/>
                </a:lnTo>
                <a:lnTo>
                  <a:pt x="62102" y="64287"/>
                </a:lnTo>
                <a:lnTo>
                  <a:pt x="69291" y="69913"/>
                </a:lnTo>
                <a:lnTo>
                  <a:pt x="71094" y="73837"/>
                </a:lnTo>
                <a:lnTo>
                  <a:pt x="71094" y="84201"/>
                </a:lnTo>
                <a:lnTo>
                  <a:pt x="69557" y="88353"/>
                </a:lnTo>
                <a:lnTo>
                  <a:pt x="63436" y="94297"/>
                </a:lnTo>
                <a:lnTo>
                  <a:pt x="58458" y="95783"/>
                </a:lnTo>
                <a:lnTo>
                  <a:pt x="86893" y="95783"/>
                </a:lnTo>
                <a:lnTo>
                  <a:pt x="87172" y="95326"/>
                </a:lnTo>
                <a:lnTo>
                  <a:pt x="90220" y="87096"/>
                </a:lnTo>
                <a:lnTo>
                  <a:pt x="90982" y="82981"/>
                </a:lnTo>
                <a:lnTo>
                  <a:pt x="90982" y="74447"/>
                </a:lnTo>
                <a:lnTo>
                  <a:pt x="89801" y="69837"/>
                </a:lnTo>
                <a:lnTo>
                  <a:pt x="86361" y="62865"/>
                </a:lnTo>
                <a:close/>
              </a:path>
              <a:path w="91440" h="113665">
                <a:moveTo>
                  <a:pt x="86139" y="17373"/>
                </a:moveTo>
                <a:lnTo>
                  <a:pt x="55841" y="17373"/>
                </a:lnTo>
                <a:lnTo>
                  <a:pt x="59893" y="18478"/>
                </a:lnTo>
                <a:lnTo>
                  <a:pt x="67208" y="22910"/>
                </a:lnTo>
                <a:lnTo>
                  <a:pt x="69037" y="26441"/>
                </a:lnTo>
                <a:lnTo>
                  <a:pt x="69037" y="35890"/>
                </a:lnTo>
                <a:lnTo>
                  <a:pt x="67551" y="39370"/>
                </a:lnTo>
                <a:lnTo>
                  <a:pt x="61594" y="44094"/>
                </a:lnTo>
                <a:lnTo>
                  <a:pt x="57607" y="45262"/>
                </a:lnTo>
                <a:lnTo>
                  <a:pt x="84926" y="45262"/>
                </a:lnTo>
                <a:lnTo>
                  <a:pt x="87868" y="39370"/>
                </a:lnTo>
                <a:lnTo>
                  <a:pt x="88925" y="35204"/>
                </a:lnTo>
                <a:lnTo>
                  <a:pt x="88831" y="26441"/>
                </a:lnTo>
                <a:lnTo>
                  <a:pt x="88239" y="23063"/>
                </a:lnTo>
                <a:lnTo>
                  <a:pt x="86139" y="17373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6"/>
          <p:cNvSpPr/>
          <p:nvPr/>
        </p:nvSpPr>
        <p:spPr>
          <a:xfrm>
            <a:off x="12638950" y="1261332"/>
            <a:ext cx="93980" cy="115570"/>
          </a:xfrm>
          <a:custGeom>
            <a:avLst/>
            <a:gdLst/>
            <a:ahLst/>
            <a:cxnLst/>
            <a:rect l="l" t="t" r="r" b="b"/>
            <a:pathLst>
              <a:path w="93979" h="115569">
                <a:moveTo>
                  <a:pt x="89204" y="17818"/>
                </a:moveTo>
                <a:lnTo>
                  <a:pt x="56934" y="17818"/>
                </a:lnTo>
                <a:lnTo>
                  <a:pt x="63258" y="19380"/>
                </a:lnTo>
                <a:lnTo>
                  <a:pt x="72085" y="25628"/>
                </a:lnTo>
                <a:lnTo>
                  <a:pt x="74307" y="31165"/>
                </a:lnTo>
                <a:lnTo>
                  <a:pt x="74307" y="47764"/>
                </a:lnTo>
                <a:lnTo>
                  <a:pt x="37350" y="47764"/>
                </a:lnTo>
                <a:lnTo>
                  <a:pt x="33045" y="48336"/>
                </a:lnTo>
                <a:lnTo>
                  <a:pt x="1422" y="69875"/>
                </a:lnTo>
                <a:lnTo>
                  <a:pt x="0" y="75133"/>
                </a:lnTo>
                <a:lnTo>
                  <a:pt x="0" y="81368"/>
                </a:lnTo>
                <a:lnTo>
                  <a:pt x="21323" y="113150"/>
                </a:lnTo>
                <a:lnTo>
                  <a:pt x="36118" y="115443"/>
                </a:lnTo>
                <a:lnTo>
                  <a:pt x="40703" y="115443"/>
                </a:lnTo>
                <a:lnTo>
                  <a:pt x="45834" y="114706"/>
                </a:lnTo>
                <a:lnTo>
                  <a:pt x="57277" y="111810"/>
                </a:lnTo>
                <a:lnTo>
                  <a:pt x="64617" y="108572"/>
                </a:lnTo>
                <a:lnTo>
                  <a:pt x="73621" y="103543"/>
                </a:lnTo>
                <a:lnTo>
                  <a:pt x="93967" y="103543"/>
                </a:lnTo>
                <a:lnTo>
                  <a:pt x="93967" y="97828"/>
                </a:lnTo>
                <a:lnTo>
                  <a:pt x="34226" y="97828"/>
                </a:lnTo>
                <a:lnTo>
                  <a:pt x="29464" y="96456"/>
                </a:lnTo>
                <a:lnTo>
                  <a:pt x="21996" y="90982"/>
                </a:lnTo>
                <a:lnTo>
                  <a:pt x="20116" y="86868"/>
                </a:lnTo>
                <a:lnTo>
                  <a:pt x="20116" y="77558"/>
                </a:lnTo>
                <a:lnTo>
                  <a:pt x="41922" y="64008"/>
                </a:lnTo>
                <a:lnTo>
                  <a:pt x="93967" y="64008"/>
                </a:lnTo>
                <a:lnTo>
                  <a:pt x="93967" y="39535"/>
                </a:lnTo>
                <a:lnTo>
                  <a:pt x="93294" y="30126"/>
                </a:lnTo>
                <a:lnTo>
                  <a:pt x="91276" y="22018"/>
                </a:lnTo>
                <a:lnTo>
                  <a:pt x="89204" y="17818"/>
                </a:lnTo>
                <a:close/>
              </a:path>
              <a:path w="93979" h="115569">
                <a:moveTo>
                  <a:pt x="93967" y="103543"/>
                </a:moveTo>
                <a:lnTo>
                  <a:pt x="73621" y="103543"/>
                </a:lnTo>
                <a:lnTo>
                  <a:pt x="74320" y="104000"/>
                </a:lnTo>
                <a:lnTo>
                  <a:pt x="76619" y="114515"/>
                </a:lnTo>
                <a:lnTo>
                  <a:pt x="93967" y="114515"/>
                </a:lnTo>
                <a:lnTo>
                  <a:pt x="93967" y="103543"/>
                </a:lnTo>
                <a:close/>
              </a:path>
              <a:path w="93979" h="115569">
                <a:moveTo>
                  <a:pt x="93967" y="64008"/>
                </a:moveTo>
                <a:lnTo>
                  <a:pt x="74307" y="64008"/>
                </a:lnTo>
                <a:lnTo>
                  <a:pt x="74307" y="85483"/>
                </a:lnTo>
                <a:lnTo>
                  <a:pt x="63938" y="90982"/>
                </a:lnTo>
                <a:lnTo>
                  <a:pt x="42913" y="97828"/>
                </a:lnTo>
                <a:lnTo>
                  <a:pt x="93967" y="97828"/>
                </a:lnTo>
                <a:lnTo>
                  <a:pt x="93967" y="64008"/>
                </a:lnTo>
                <a:close/>
              </a:path>
              <a:path w="93979" h="115569">
                <a:moveTo>
                  <a:pt x="50304" y="0"/>
                </a:moveTo>
                <a:lnTo>
                  <a:pt x="43903" y="0"/>
                </a:lnTo>
                <a:lnTo>
                  <a:pt x="36957" y="825"/>
                </a:lnTo>
                <a:lnTo>
                  <a:pt x="22034" y="4191"/>
                </a:lnTo>
                <a:lnTo>
                  <a:pt x="14643" y="7848"/>
                </a:lnTo>
                <a:lnTo>
                  <a:pt x="7315" y="13474"/>
                </a:lnTo>
                <a:lnTo>
                  <a:pt x="16916" y="28333"/>
                </a:lnTo>
                <a:lnTo>
                  <a:pt x="22707" y="23609"/>
                </a:lnTo>
                <a:lnTo>
                  <a:pt x="28460" y="20688"/>
                </a:lnTo>
                <a:lnTo>
                  <a:pt x="39903" y="18389"/>
                </a:lnTo>
                <a:lnTo>
                  <a:pt x="44742" y="17818"/>
                </a:lnTo>
                <a:lnTo>
                  <a:pt x="89204" y="17818"/>
                </a:lnTo>
                <a:lnTo>
                  <a:pt x="87918" y="15210"/>
                </a:lnTo>
                <a:lnTo>
                  <a:pt x="83223" y="9702"/>
                </a:lnTo>
                <a:lnTo>
                  <a:pt x="77129" y="5459"/>
                </a:lnTo>
                <a:lnTo>
                  <a:pt x="69611" y="2427"/>
                </a:lnTo>
                <a:lnTo>
                  <a:pt x="60670" y="607"/>
                </a:lnTo>
                <a:lnTo>
                  <a:pt x="50304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7"/>
          <p:cNvSpPr/>
          <p:nvPr/>
        </p:nvSpPr>
        <p:spPr>
          <a:xfrm>
            <a:off x="12523063" y="1605718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825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8"/>
          <p:cNvSpPr/>
          <p:nvPr/>
        </p:nvSpPr>
        <p:spPr>
          <a:xfrm>
            <a:off x="12523063" y="1572698"/>
            <a:ext cx="93345" cy="0"/>
          </a:xfrm>
          <a:custGeom>
            <a:avLst/>
            <a:gdLst/>
            <a:ahLst/>
            <a:cxnLst/>
            <a:rect l="l" t="t" r="r" b="b"/>
            <a:pathLst>
              <a:path w="93345">
                <a:moveTo>
                  <a:pt x="0" y="0"/>
                </a:moveTo>
                <a:lnTo>
                  <a:pt x="93268" y="0"/>
                </a:lnTo>
              </a:path>
            </a:pathLst>
          </a:custGeom>
          <a:ln w="1778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9"/>
          <p:cNvSpPr/>
          <p:nvPr/>
        </p:nvSpPr>
        <p:spPr>
          <a:xfrm>
            <a:off x="12523063" y="1540313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46" y="0"/>
                </a:lnTo>
              </a:path>
            </a:pathLst>
          </a:custGeom>
          <a:ln w="46989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100"/>
          <p:cNvSpPr/>
          <p:nvPr/>
        </p:nvSpPr>
        <p:spPr>
          <a:xfrm>
            <a:off x="12596659" y="1605730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8234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101"/>
          <p:cNvSpPr/>
          <p:nvPr/>
        </p:nvSpPr>
        <p:spPr>
          <a:xfrm>
            <a:off x="12596659" y="1540236"/>
            <a:ext cx="19685" cy="0"/>
          </a:xfrm>
          <a:custGeom>
            <a:avLst/>
            <a:gdLst/>
            <a:ahLst/>
            <a:cxnLst/>
            <a:rect l="l" t="t" r="r" b="b"/>
            <a:pathLst>
              <a:path w="19684">
                <a:moveTo>
                  <a:pt x="0" y="0"/>
                </a:moveTo>
                <a:lnTo>
                  <a:pt x="19672" y="0"/>
                </a:lnTo>
              </a:path>
            </a:pathLst>
          </a:custGeom>
          <a:ln w="47091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102"/>
          <p:cNvSpPr/>
          <p:nvPr/>
        </p:nvSpPr>
        <p:spPr>
          <a:xfrm>
            <a:off x="12638264" y="1516691"/>
            <a:ext cx="93980" cy="113664"/>
          </a:xfrm>
          <a:custGeom>
            <a:avLst/>
            <a:gdLst/>
            <a:ahLst/>
            <a:cxnLst/>
            <a:rect l="l" t="t" r="r" b="b"/>
            <a:pathLst>
              <a:path w="93979" h="113664">
                <a:moveTo>
                  <a:pt x="19659" y="0"/>
                </a:moveTo>
                <a:lnTo>
                  <a:pt x="0" y="0"/>
                </a:lnTo>
                <a:lnTo>
                  <a:pt x="0" y="113157"/>
                </a:lnTo>
                <a:lnTo>
                  <a:pt x="18059" y="113157"/>
                </a:lnTo>
                <a:lnTo>
                  <a:pt x="39350" y="81610"/>
                </a:lnTo>
                <a:lnTo>
                  <a:pt x="19659" y="81610"/>
                </a:lnTo>
                <a:lnTo>
                  <a:pt x="19659" y="0"/>
                </a:lnTo>
                <a:close/>
              </a:path>
              <a:path w="93979" h="113664">
                <a:moveTo>
                  <a:pt x="93941" y="31318"/>
                </a:moveTo>
                <a:lnTo>
                  <a:pt x="73825" y="31318"/>
                </a:lnTo>
                <a:lnTo>
                  <a:pt x="73825" y="113157"/>
                </a:lnTo>
                <a:lnTo>
                  <a:pt x="93941" y="113157"/>
                </a:lnTo>
                <a:lnTo>
                  <a:pt x="93941" y="31318"/>
                </a:lnTo>
                <a:close/>
              </a:path>
              <a:path w="93979" h="113664">
                <a:moveTo>
                  <a:pt x="93941" y="0"/>
                </a:moveTo>
                <a:lnTo>
                  <a:pt x="75438" y="0"/>
                </a:lnTo>
                <a:lnTo>
                  <a:pt x="37566" y="55791"/>
                </a:lnTo>
                <a:lnTo>
                  <a:pt x="20574" y="81610"/>
                </a:lnTo>
                <a:lnTo>
                  <a:pt x="39350" y="81610"/>
                </a:lnTo>
                <a:lnTo>
                  <a:pt x="55549" y="57607"/>
                </a:lnTo>
                <a:lnTo>
                  <a:pt x="72694" y="31318"/>
                </a:lnTo>
                <a:lnTo>
                  <a:pt x="93941" y="31318"/>
                </a:lnTo>
                <a:lnTo>
                  <a:pt x="93941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3"/>
          <p:cNvSpPr/>
          <p:nvPr/>
        </p:nvSpPr>
        <p:spPr>
          <a:xfrm>
            <a:off x="12829945" y="680370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48" y="0"/>
                </a:moveTo>
                <a:lnTo>
                  <a:pt x="0" y="0"/>
                </a:lnTo>
                <a:lnTo>
                  <a:pt x="245948" y="509473"/>
                </a:lnTo>
                <a:lnTo>
                  <a:pt x="491858" y="509473"/>
                </a:lnTo>
                <a:lnTo>
                  <a:pt x="245948" y="0"/>
                </a:lnTo>
                <a:close/>
              </a:path>
            </a:pathLst>
          </a:custGeom>
          <a:solidFill>
            <a:srgbClr val="8FC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4"/>
          <p:cNvSpPr/>
          <p:nvPr/>
        </p:nvSpPr>
        <p:spPr>
          <a:xfrm>
            <a:off x="12829945" y="1177016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58" y="0"/>
                </a:moveTo>
                <a:lnTo>
                  <a:pt x="245948" y="0"/>
                </a:lnTo>
                <a:lnTo>
                  <a:pt x="0" y="514273"/>
                </a:lnTo>
                <a:lnTo>
                  <a:pt x="245948" y="514273"/>
                </a:lnTo>
                <a:lnTo>
                  <a:pt x="491858" y="0"/>
                </a:lnTo>
                <a:close/>
              </a:path>
            </a:pathLst>
          </a:custGeom>
          <a:solidFill>
            <a:srgbClr val="D2E8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5"/>
          <p:cNvSpPr/>
          <p:nvPr/>
        </p:nvSpPr>
        <p:spPr>
          <a:xfrm>
            <a:off x="13108723" y="680370"/>
            <a:ext cx="492125" cy="509905"/>
          </a:xfrm>
          <a:custGeom>
            <a:avLst/>
            <a:gdLst/>
            <a:ahLst/>
            <a:cxnLst/>
            <a:rect l="l" t="t" r="r" b="b"/>
            <a:pathLst>
              <a:path w="492125" h="509905">
                <a:moveTo>
                  <a:pt x="245935" y="0"/>
                </a:moveTo>
                <a:lnTo>
                  <a:pt x="0" y="0"/>
                </a:lnTo>
                <a:lnTo>
                  <a:pt x="245935" y="509473"/>
                </a:lnTo>
                <a:lnTo>
                  <a:pt x="491845" y="509473"/>
                </a:lnTo>
                <a:lnTo>
                  <a:pt x="245935" y="0"/>
                </a:lnTo>
                <a:close/>
              </a:path>
            </a:pathLst>
          </a:custGeom>
          <a:solidFill>
            <a:srgbClr val="F6F0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6"/>
          <p:cNvSpPr/>
          <p:nvPr/>
        </p:nvSpPr>
        <p:spPr>
          <a:xfrm>
            <a:off x="13108723" y="1177016"/>
            <a:ext cx="492125" cy="514350"/>
          </a:xfrm>
          <a:custGeom>
            <a:avLst/>
            <a:gdLst/>
            <a:ahLst/>
            <a:cxnLst/>
            <a:rect l="l" t="t" r="r" b="b"/>
            <a:pathLst>
              <a:path w="492125" h="514350">
                <a:moveTo>
                  <a:pt x="491845" y="0"/>
                </a:moveTo>
                <a:lnTo>
                  <a:pt x="245935" y="0"/>
                </a:lnTo>
                <a:lnTo>
                  <a:pt x="0" y="514273"/>
                </a:lnTo>
                <a:lnTo>
                  <a:pt x="245935" y="514273"/>
                </a:lnTo>
                <a:lnTo>
                  <a:pt x="491845" y="0"/>
                </a:lnTo>
                <a:close/>
              </a:path>
            </a:pathLst>
          </a:custGeom>
          <a:solidFill>
            <a:srgbClr val="F3E8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7"/>
          <p:cNvSpPr/>
          <p:nvPr/>
        </p:nvSpPr>
        <p:spPr>
          <a:xfrm>
            <a:off x="12830072" y="680370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29" y="0"/>
                </a:moveTo>
                <a:lnTo>
                  <a:pt x="0" y="0"/>
                </a:lnTo>
                <a:lnTo>
                  <a:pt x="615607" y="509473"/>
                </a:lnTo>
                <a:lnTo>
                  <a:pt x="861936" y="509473"/>
                </a:lnTo>
                <a:lnTo>
                  <a:pt x="246329" y="0"/>
                </a:lnTo>
                <a:close/>
              </a:path>
            </a:pathLst>
          </a:custGeom>
          <a:solidFill>
            <a:srgbClr val="219D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8"/>
          <p:cNvSpPr/>
          <p:nvPr/>
        </p:nvSpPr>
        <p:spPr>
          <a:xfrm>
            <a:off x="12830072" y="1177016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36" y="0"/>
                </a:moveTo>
                <a:lnTo>
                  <a:pt x="615607" y="0"/>
                </a:lnTo>
                <a:lnTo>
                  <a:pt x="0" y="514273"/>
                </a:lnTo>
                <a:lnTo>
                  <a:pt x="246329" y="514273"/>
                </a:lnTo>
                <a:lnTo>
                  <a:pt x="861936" y="0"/>
                </a:lnTo>
                <a:close/>
              </a:path>
            </a:pathLst>
          </a:custGeom>
          <a:solidFill>
            <a:srgbClr val="187C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9"/>
          <p:cNvSpPr/>
          <p:nvPr/>
        </p:nvSpPr>
        <p:spPr>
          <a:xfrm>
            <a:off x="13108850" y="680370"/>
            <a:ext cx="862330" cy="509905"/>
          </a:xfrm>
          <a:custGeom>
            <a:avLst/>
            <a:gdLst/>
            <a:ahLst/>
            <a:cxnLst/>
            <a:rect l="l" t="t" r="r" b="b"/>
            <a:pathLst>
              <a:path w="862330" h="509905">
                <a:moveTo>
                  <a:pt x="246303" y="0"/>
                </a:moveTo>
                <a:lnTo>
                  <a:pt x="0" y="0"/>
                </a:lnTo>
                <a:lnTo>
                  <a:pt x="615594" y="509473"/>
                </a:lnTo>
                <a:lnTo>
                  <a:pt x="861923" y="509473"/>
                </a:lnTo>
                <a:lnTo>
                  <a:pt x="246303" y="0"/>
                </a:lnTo>
                <a:close/>
              </a:path>
            </a:pathLst>
          </a:custGeom>
          <a:solidFill>
            <a:srgbClr val="FBEE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10"/>
          <p:cNvSpPr/>
          <p:nvPr/>
        </p:nvSpPr>
        <p:spPr>
          <a:xfrm>
            <a:off x="13108850" y="1177016"/>
            <a:ext cx="862330" cy="514350"/>
          </a:xfrm>
          <a:custGeom>
            <a:avLst/>
            <a:gdLst/>
            <a:ahLst/>
            <a:cxnLst/>
            <a:rect l="l" t="t" r="r" b="b"/>
            <a:pathLst>
              <a:path w="862330" h="514350">
                <a:moveTo>
                  <a:pt x="861923" y="0"/>
                </a:moveTo>
                <a:lnTo>
                  <a:pt x="615594" y="0"/>
                </a:lnTo>
                <a:lnTo>
                  <a:pt x="0" y="514273"/>
                </a:lnTo>
                <a:lnTo>
                  <a:pt x="246303" y="514273"/>
                </a:lnTo>
                <a:lnTo>
                  <a:pt x="861923" y="0"/>
                </a:lnTo>
                <a:close/>
              </a:path>
            </a:pathLst>
          </a:custGeom>
          <a:solidFill>
            <a:srgbClr val="EFC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5"/>
          <p:cNvSpPr txBox="1"/>
          <p:nvPr/>
        </p:nvSpPr>
        <p:spPr>
          <a:xfrm>
            <a:off x="952500" y="383483"/>
            <a:ext cx="4408170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uk-UA" sz="2500" b="1" spc="-10" dirty="0">
                <a:solidFill>
                  <a:srgbClr val="231F20"/>
                </a:solidFill>
                <a:latin typeface="Century Gothic"/>
                <a:cs typeface="Century Gothic"/>
              </a:rPr>
              <a:t>Аналіз реалізації окремих показників містобудівної </a:t>
            </a:r>
            <a:r>
              <a:rPr lang="uk-UA" sz="2500" b="1" spc="-10" dirty="0" smtClean="0">
                <a:solidFill>
                  <a:srgbClr val="231F20"/>
                </a:solidFill>
                <a:latin typeface="Century Gothic"/>
                <a:cs typeface="Century Gothic"/>
              </a:rPr>
              <a:t>документації</a:t>
            </a:r>
            <a:endParaRPr sz="2500" dirty="0">
              <a:latin typeface="Century Gothic"/>
              <a:cs typeface="Century Gothic"/>
            </a:endParaRPr>
          </a:p>
        </p:txBody>
      </p:sp>
      <p:sp>
        <p:nvSpPr>
          <p:cNvPr id="109" name="object 111"/>
          <p:cNvSpPr/>
          <p:nvPr/>
        </p:nvSpPr>
        <p:spPr>
          <a:xfrm>
            <a:off x="893946" y="1603838"/>
            <a:ext cx="4376639" cy="45719"/>
          </a:xfrm>
          <a:custGeom>
            <a:avLst/>
            <a:gdLst/>
            <a:ahLst/>
            <a:cxnLst/>
            <a:rect l="l" t="t" r="r" b="b"/>
            <a:pathLst>
              <a:path w="5355590">
                <a:moveTo>
                  <a:pt x="5355005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187C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199923"/>
              </p:ext>
            </p:extLst>
          </p:nvPr>
        </p:nvGraphicFramePr>
        <p:xfrm>
          <a:off x="190500" y="1971674"/>
          <a:ext cx="13944599" cy="8534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5753"/>
                <a:gridCol w="881693"/>
                <a:gridCol w="881693"/>
                <a:gridCol w="880805"/>
                <a:gridCol w="880805"/>
                <a:gridCol w="881693"/>
                <a:gridCol w="881693"/>
                <a:gridCol w="880805"/>
                <a:gridCol w="880805"/>
                <a:gridCol w="881693"/>
                <a:gridCol w="881693"/>
                <a:gridCol w="880805"/>
                <a:gridCol w="880805"/>
                <a:gridCol w="1133858"/>
              </a:tblGrid>
              <a:tr h="51334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Регіон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Реалізація містобудівної документації у сегменті житлового будівництва</a:t>
                      </a:r>
                      <a:endParaRPr lang="uk-UA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(%)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Реалізація містобудівної документації у сегменті будівництва </a:t>
                      </a:r>
                      <a:endParaRPr lang="uk-UA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об’єктів громадського обслуговування (%)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Середня диспропорція</a:t>
                      </a:r>
                      <a:endParaRPr lang="uk-UA" sz="110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(%)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vert="vert270"/>
                </a:tc>
              </a:tr>
              <a:tr h="51334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Дитячі дошкільні заклади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Шкільні навчальні заклади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Заклади охорони здоров’я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7751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Обласний центр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Міські населені пункти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Сільські населені пункти.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Обласний центр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Міські населені пункти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Сільські населені пункти.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Обласний центр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Міські населені пункти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Сільські населені пункти.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Обласний центр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Міські населені пункти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Сільські населені пункти.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АР Крим 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Вінницька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27,6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33,2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- 15,5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Волинська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- 31,3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Дніпропетровська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- 4,5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Донецька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71,4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72,3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68,2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81,2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90,1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85,4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72,2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+ 5,6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Житомирська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40,7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101,3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80,5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57,5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74,8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58,2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- 8,6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Закарпатська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57,7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24,5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- 21,6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Запорізька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56,5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- 36,0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Івано-Франківська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24,2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- 45,7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Київська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51,0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- 7,5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Кіровоградська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111,5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- 52,3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Луганська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Львівська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58,0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+ 37,1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Миколаївська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- 5.8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Одеська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44,4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36,3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+ 8,7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Полтавська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33,6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29,8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33,3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27,7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Рівненська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77,0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- 11,2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Сумська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15,4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42,5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86,7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73,8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96,5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33,3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73,7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+ 29,9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Тернопільська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- 9,8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Харківська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13,1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52,5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70,9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31,4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82,4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58,5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57,9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66,7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63,0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- 5.5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Херсонська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25,9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19,5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31,5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 6,0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Хмельницька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38,2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41,5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32,0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95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- 8,4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Черкаська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81,0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- 18,8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Чернівецька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- 2,3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Чернігівська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0,76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2,1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- 17,6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м. Київ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81,0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45,0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59,0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67,4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- 23,8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  <a:tr h="256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Всього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17,4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10" marR="682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3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</TotalTime>
  <Words>544</Words>
  <Application>Microsoft Office PowerPoint</Application>
  <PresentationFormat>Произвольный</PresentationFormat>
  <Paragraphs>438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 МІСТОБУДІВНОГО  КАДАСТРУ В УКРАЇНІ</dc:title>
  <dc:creator>Щербаков Єгор Юрійович</dc:creator>
  <cp:lastModifiedBy>Щербаков Єгор Юрійович</cp:lastModifiedBy>
  <cp:revision>24</cp:revision>
  <dcterms:created xsi:type="dcterms:W3CDTF">2017-02-13T12:11:22Z</dcterms:created>
  <dcterms:modified xsi:type="dcterms:W3CDTF">2017-10-11T10:53:17Z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2017-01-31T00:00:00Z</vt:filetime>
  </property>
  <property fmtid="{D5CDD505-2E9C-101B-9397-08002B2CF9AE}" pid="3" name="Creator">
    <vt:lpwstr>Adobe InDesign CS6 (Windows)</vt:lpwstr>
  </property>
  <property fmtid="{D5CDD505-2E9C-101B-9397-08002B2CF9AE}" pid="4" name="LastSaved">
    <vt:filetime>2017-02-13T00:00:00Z</vt:filetime>
  </property>
</Properties>
</file>