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65" r:id="rId2"/>
    <p:sldId id="505" r:id="rId3"/>
    <p:sldId id="506" r:id="rId4"/>
    <p:sldId id="523" r:id="rId5"/>
    <p:sldId id="513" r:id="rId6"/>
    <p:sldId id="514" r:id="rId7"/>
    <p:sldId id="515" r:id="rId8"/>
    <p:sldId id="516" r:id="rId9"/>
    <p:sldId id="517" r:id="rId10"/>
    <p:sldId id="520" r:id="rId11"/>
    <p:sldId id="521" r:id="rId12"/>
    <p:sldId id="522" r:id="rId13"/>
    <p:sldId id="455" r:id="rId14"/>
    <p:sldId id="508" r:id="rId15"/>
    <p:sldId id="509" r:id="rId16"/>
    <p:sldId id="510" r:id="rId17"/>
    <p:sldId id="457" r:id="rId18"/>
    <p:sldId id="518" r:id="rId19"/>
    <p:sldId id="491" r:id="rId20"/>
    <p:sldId id="493" r:id="rId21"/>
    <p:sldId id="494" r:id="rId22"/>
    <p:sldId id="495" r:id="rId23"/>
    <p:sldId id="496" r:id="rId24"/>
    <p:sldId id="497" r:id="rId25"/>
    <p:sldId id="499" r:id="rId26"/>
    <p:sldId id="500" r:id="rId27"/>
    <p:sldId id="501" r:id="rId28"/>
    <p:sldId id="504" r:id="rId29"/>
  </p:sldIdLst>
  <p:sldSz cx="9144000" cy="6858000" type="screen4x3"/>
  <p:notesSz cx="6735763" cy="9866313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89CB"/>
    <a:srgbClr val="FCF9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Помірний стиль 3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Світлий стиль 1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27" autoAdjust="0"/>
    <p:restoredTop sz="97869" autoAdjust="0"/>
  </p:normalViewPr>
  <p:slideViewPr>
    <p:cSldViewPr>
      <p:cViewPr varScale="1">
        <p:scale>
          <a:sx n="66" d="100"/>
          <a:sy n="66" d="100"/>
        </p:scale>
        <p:origin x="150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YaroshchukMV\Desktop\&#1044;&#1030;&#1040;&#1043;&#1056;&#1040;&#1052;&#1040;%20&#1044;&#1060;&#1056;&#1056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118759327076841E-2"/>
          <c:y val="0.13652317277931747"/>
          <c:w val="0.59693318452200539"/>
          <c:h val="0.83922083838131822"/>
        </c:manualLayout>
      </c:layout>
      <c:doughnutChart>
        <c:varyColors val="1"/>
        <c:ser>
          <c:idx val="0"/>
          <c:order val="0"/>
          <c:tx>
            <c:strRef>
              <c:f>Аркуш1!$C$5</c:f>
              <c:strCache>
                <c:ptCount val="1"/>
                <c:pt idx="0">
                  <c:v>Кіл-сть реалізованих проектів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dkEdge">
              <a:bevelT/>
            </a:sp3d>
          </c:spPr>
          <c:dPt>
            <c:idx val="0"/>
            <c:bubble3D val="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 prstMaterial="dkEdge">
                <a:bevelT/>
              </a:sp3d>
            </c:spPr>
          </c:dPt>
          <c:dPt>
            <c:idx val="2"/>
            <c:bubble3D val="0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 prstMaterial="dkEdge">
                <a:bevelT/>
              </a:sp3d>
            </c:spPr>
          </c:dPt>
          <c:dPt>
            <c:idx val="3"/>
            <c:bubble3D val="0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 prstMaterial="dkEdge">
                <a:bevelT/>
              </a:sp3d>
            </c:spPr>
          </c:dPt>
          <c:dPt>
            <c:idx val="4"/>
            <c:bubble3D val="0"/>
            <c:spPr>
              <a:solidFill>
                <a:schemeClr val="accent5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 prstMaterial="dkEdge">
                <a:bevelT/>
              </a:sp3d>
            </c:spPr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 prstMaterial="dkEdge">
                <a:bevelT/>
              </a:sp3d>
            </c:spPr>
          </c:dPt>
          <c:dPt>
            <c:idx val="6"/>
            <c:bubble3D val="0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 prstMaterial="dkEdge">
                <a:bevelT/>
              </a:sp3d>
            </c:spPr>
          </c:dPt>
          <c:dPt>
            <c:idx val="7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 prstMaterial="dkEdge">
                <a:bevelT/>
              </a:sp3d>
            </c:spPr>
          </c:dPt>
          <c:dPt>
            <c:idx val="8"/>
            <c:bubble3D val="0"/>
            <c:spPr>
              <a:solidFill>
                <a:srgbClr val="00B050">
                  <a:alpha val="91000"/>
                </a:srgbClr>
              </a:solidFill>
              <a:scene3d>
                <a:camera prst="orthographicFront"/>
                <a:lightRig rig="threePt" dir="t"/>
              </a:scene3d>
              <a:sp3d prstMaterial="dkEdge">
                <a:bevelT/>
              </a:sp3d>
            </c:spPr>
          </c:dPt>
          <c:dLbls>
            <c:dLbl>
              <c:idx val="1"/>
              <c:layout>
                <c:manualLayout>
                  <c:x val="0"/>
                  <c:y val="-3.806124413815632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1020506099812616E-17"/>
                  <c:y val="-2.61671053449823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5776810177993816E-2"/>
                  <c:y val="-4.022530993288327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3.8917084493507004E-2"/>
                  <c:y val="-2.854593310361724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4.0566917570830592E-2"/>
                  <c:y val="-4.80063081226268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6.1353973114051906E-3"/>
                  <c:y val="-4.88654855342870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6.9373977201025713E-2"/>
                  <c:y val="-0.22712468222485083"/>
                </c:manualLayout>
              </c:layout>
              <c:tx>
                <c:rich>
                  <a:bodyPr/>
                  <a:lstStyle/>
                  <a:p>
                    <a:r>
                      <a:rPr lang="en-US" sz="180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3</a:t>
                    </a:r>
                    <a:endParaRPr lang="en-US">
                      <a:solidFill>
                        <a:sysClr val="windowText" lastClr="0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0"/>
                  <c:y val="-7.13648327590431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solidFill>
                      <a:schemeClr val="tx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Аркуш1!$B$6:$B$14</c:f>
              <c:strCache>
                <c:ptCount val="9"/>
                <c:pt idx="0">
                  <c:v>Об'єкти та заходи у сфері освіти</c:v>
                </c:pt>
                <c:pt idx="1">
                  <c:v>Об'єкти водопостачання та водовідведення</c:v>
                </c:pt>
                <c:pt idx="2">
                  <c:v>Об'єкти сфери охорони здоров’я та соціального захисту</c:v>
                </c:pt>
                <c:pt idx="3">
                  <c:v>Об'єкти  дорожньо-транспортної інфраструктури</c:v>
                </c:pt>
                <c:pt idx="4">
                  <c:v>Об'єкти  сфери культури </c:v>
                </c:pt>
                <c:pt idx="5">
                  <c:v>Об'єкти  газо-, тепло-, енергопостачання</c:v>
                </c:pt>
                <c:pt idx="6">
                  <c:v>Об'єкти  сфери спорту </c:v>
                </c:pt>
                <c:pt idx="7">
                  <c:v>Об'єкти  екологічної сфери</c:v>
                </c:pt>
                <c:pt idx="8">
                  <c:v>Інші об'єкти та заходи</c:v>
                </c:pt>
              </c:strCache>
            </c:strRef>
          </c:cat>
          <c:val>
            <c:numRef>
              <c:f>Аркуш1!$C$6:$C$14</c:f>
              <c:numCache>
                <c:formatCode>General</c:formatCode>
                <c:ptCount val="9"/>
                <c:pt idx="0">
                  <c:v>286</c:v>
                </c:pt>
                <c:pt idx="1">
                  <c:v>74</c:v>
                </c:pt>
                <c:pt idx="2">
                  <c:v>162</c:v>
                </c:pt>
                <c:pt idx="3">
                  <c:v>78</c:v>
                </c:pt>
                <c:pt idx="4">
                  <c:v>40</c:v>
                </c:pt>
                <c:pt idx="5">
                  <c:v>30</c:v>
                </c:pt>
                <c:pt idx="6">
                  <c:v>94</c:v>
                </c:pt>
                <c:pt idx="7">
                  <c:v>3</c:v>
                </c:pt>
                <c:pt idx="8">
                  <c:v>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2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3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4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5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6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7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8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63675662642526065"/>
          <c:y val="0.15408566477184607"/>
          <c:w val="0.3530911539361416"/>
          <c:h val="0.80612139191741461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067194795335855E-2"/>
          <c:y val="6.6740961831211421E-2"/>
          <c:w val="0.50538306978919545"/>
          <c:h val="0.75963298441310401"/>
        </c:manualLayout>
      </c:layout>
      <c:doughnutChart>
        <c:varyColors val="1"/>
        <c:ser>
          <c:idx val="0"/>
          <c:order val="0"/>
          <c:tx>
            <c:strRef>
              <c:f>галузі!$B$1</c:f>
              <c:strCache>
                <c:ptCount val="1"/>
                <c:pt idx="0">
                  <c:v>Кіл-сть реалізованих проектів</c:v>
                </c:pt>
              </c:strCache>
            </c:strRef>
          </c:tx>
          <c:spPr>
            <a:ln cmpd="sng">
              <a:noFill/>
            </a:ln>
            <a:effectLst/>
            <a:scene3d>
              <a:camera prst="orthographicFront"/>
              <a:lightRig rig="threePt" dir="t"/>
            </a:scene3d>
            <a:sp3d prstMaterial="dkEdge">
              <a:bevelT/>
              <a:bevelB w="139700" h="139700" prst="divot"/>
            </a:sp3d>
          </c:spPr>
          <c:dPt>
            <c:idx val="0"/>
            <c:bubble3D val="0"/>
            <c:spPr>
              <a:solidFill>
                <a:srgbClr val="E1F428"/>
              </a:solidFill>
              <a:ln cmpd="sng"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/>
                <a:bevelB w="139700" h="139700" prst="divot"/>
              </a:sp3d>
            </c:spPr>
          </c:dPt>
          <c:dPt>
            <c:idx val="2"/>
            <c:bubble3D val="0"/>
            <c:spPr>
              <a:solidFill>
                <a:schemeClr val="accent3">
                  <a:lumMod val="75000"/>
                </a:schemeClr>
              </a:solidFill>
              <a:ln cmpd="sng"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/>
                <a:bevelB w="139700" h="139700" prst="divot"/>
              </a:sp3d>
            </c:spPr>
          </c:dPt>
          <c:dPt>
            <c:idx val="3"/>
            <c:bubble3D val="0"/>
            <c:spPr>
              <a:solidFill>
                <a:srgbClr val="7030A0"/>
              </a:solidFill>
              <a:ln cmpd="sng"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/>
                <a:bevelB w="139700" h="139700" prst="divot"/>
              </a:sp3d>
            </c:spPr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cmpd="sng"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/>
                <a:bevelB w="139700" h="139700" prst="divot"/>
              </a:sp3d>
            </c:spPr>
          </c:dPt>
          <c:dPt>
            <c:idx val="6"/>
            <c:bubble3D val="0"/>
            <c:spPr>
              <a:solidFill>
                <a:srgbClr val="FF0000"/>
              </a:solidFill>
              <a:ln cmpd="sng"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/>
                <a:bevelB w="139700" h="139700" prst="divot"/>
              </a:sp3d>
            </c:spPr>
          </c:dPt>
          <c:dPt>
            <c:idx val="7"/>
            <c:bubble3D val="0"/>
            <c:spPr>
              <a:solidFill>
                <a:srgbClr val="0066FF"/>
              </a:solidFill>
              <a:ln cmpd="sng"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/>
                <a:bevelB w="139700" h="139700" prst="divot"/>
              </a:sp3d>
            </c:spPr>
          </c:dPt>
          <c:dPt>
            <c:idx val="8"/>
            <c:bubble3D val="0"/>
            <c:spPr>
              <a:solidFill>
                <a:srgbClr val="00CC66"/>
              </a:solidFill>
              <a:ln cmpd="sng"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/>
                <a:bevelB w="139700" h="139700" prst="divot"/>
              </a:sp3d>
            </c:spPr>
          </c:dPt>
          <c:dLbls>
            <c:dLbl>
              <c:idx val="0"/>
              <c:layout>
                <c:manualLayout>
                  <c:x val="-2.6451808087495997E-2"/>
                  <c:y val="-4.05232488817990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7076080679060456E-2"/>
                  <c:y val="-1.435459363198392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1177150434493495E-2"/>
                  <c:y val="-2.95619144764973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0375685919795714E-3"/>
                  <c:y val="-2.837264003077003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6.9554618879982735E-3"/>
                  <c:y val="-1.919587225082648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0603736080469139E-3"/>
                  <c:y val="-3.4686735838982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0.10444736503133993"/>
                  <c:y val="-4.19750655659523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3.9393634956887821E-3"/>
                  <c:y val="-1.811386513594132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3.6220839800932781E-3"/>
                  <c:y val="-3.553040807948223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243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галузі!$A$2:$A$10</c:f>
              <c:strCache>
                <c:ptCount val="9"/>
                <c:pt idx="0">
                  <c:v>Об'єкти та заходи у сфері освіти</c:v>
                </c:pt>
                <c:pt idx="1">
                  <c:v>Об'єкти водопостачання та водовідведення</c:v>
                </c:pt>
                <c:pt idx="2">
                  <c:v>Об'єкти сфери охорони здоров’я та соціального захисту</c:v>
                </c:pt>
                <c:pt idx="3">
                  <c:v>Об'єкти  дорожньо-транспортної інфраструктури</c:v>
                </c:pt>
                <c:pt idx="4">
                  <c:v>Об'єкти  сфери культури </c:v>
                </c:pt>
                <c:pt idx="5">
                  <c:v>Об'єкти  газо-, тепло-, енергопостачання</c:v>
                </c:pt>
                <c:pt idx="6">
                  <c:v>Об'єкти  сфери спорту </c:v>
                </c:pt>
                <c:pt idx="7">
                  <c:v>Закупівля спеціалізованих транспортних засобів</c:v>
                </c:pt>
                <c:pt idx="8">
                  <c:v>Інші об'єкти та заходи</c:v>
                </c:pt>
              </c:strCache>
            </c:strRef>
          </c:cat>
          <c:val>
            <c:numRef>
              <c:f>галузі!$B$2:$B$10</c:f>
              <c:numCache>
                <c:formatCode>General</c:formatCode>
                <c:ptCount val="9"/>
                <c:pt idx="0">
                  <c:v>515</c:v>
                </c:pt>
                <c:pt idx="1">
                  <c:v>126</c:v>
                </c:pt>
                <c:pt idx="2">
                  <c:v>125</c:v>
                </c:pt>
                <c:pt idx="3">
                  <c:v>405</c:v>
                </c:pt>
                <c:pt idx="4">
                  <c:v>166</c:v>
                </c:pt>
                <c:pt idx="5">
                  <c:v>407</c:v>
                </c:pt>
                <c:pt idx="6">
                  <c:v>32</c:v>
                </c:pt>
                <c:pt idx="7">
                  <c:v>261</c:v>
                </c:pt>
                <c:pt idx="8">
                  <c:v>243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2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3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4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5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6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7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8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67258384026732887"/>
          <c:y val="0.15401767627341206"/>
          <c:w val="0.31803749619222565"/>
          <c:h val="0.70130376113832038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0.21626</cdr:x>
      <cdr:y>0.43221</cdr:y>
    </cdr:from>
    <cdr:to>
      <cdr:x>0.43073</cdr:x>
      <cdr:y>0.69912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64688" y="2116340"/>
          <a:ext cx="1650910" cy="13069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24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803</a:t>
          </a:r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uk-UA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ctr"/>
          <a:r>
            <a:rPr lang="uk-UA" sz="1600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проекти,</a:t>
          </a:r>
          <a:r>
            <a:rPr lang="uk-UA" sz="1600" i="1" baseline="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що </a:t>
          </a:r>
        </a:p>
        <a:p xmlns:a="http://schemas.openxmlformats.org/drawingml/2006/main">
          <a:pPr algn="ctr"/>
          <a:r>
            <a:rPr lang="uk-UA" sz="1600" i="1" baseline="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реалізувалися </a:t>
          </a:r>
        </a:p>
        <a:p xmlns:a="http://schemas.openxmlformats.org/drawingml/2006/main">
          <a:pPr algn="ctr"/>
          <a:r>
            <a:rPr lang="uk-UA" sz="1600" i="1" baseline="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 2017 році</a:t>
          </a:r>
          <a:endParaRPr lang="uk-UA" sz="1600" i="1" dirty="0">
            <a:solidFill>
              <a:srgbClr val="00B0F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0.46118</cdr:x>
      <cdr:y>0.48529</cdr:y>
    </cdr:from>
    <cdr:to>
      <cdr:x>0.58301</cdr:x>
      <cdr:y>0.55202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549997" y="2376264"/>
          <a:ext cx="937802" cy="3267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929,6</a:t>
          </a:r>
          <a:r>
            <a:rPr lang="en-US" sz="1400" b="1" baseline="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1400" b="1" baseline="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млн.</a:t>
          </a:r>
          <a:endParaRPr lang="uk-UA" sz="1400" b="1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0.40951</cdr:x>
      <cdr:y>0.82353</cdr:y>
    </cdr:from>
    <cdr:to>
      <cdr:x>0.55291</cdr:x>
      <cdr:y>0.88783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152262" y="4032448"/>
          <a:ext cx="1103840" cy="3148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232,3</a:t>
          </a:r>
          <a:r>
            <a:rPr lang="uk-UA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млн.</a:t>
          </a:r>
        </a:p>
      </cdr:txBody>
    </cdr:sp>
  </cdr:relSizeAnchor>
  <cdr:relSizeAnchor xmlns:cdr="http://schemas.openxmlformats.org/drawingml/2006/chartDrawing">
    <cdr:from>
      <cdr:x>0.20691</cdr:x>
      <cdr:y>0.88121</cdr:y>
    </cdr:from>
    <cdr:to>
      <cdr:x>0.3592</cdr:x>
      <cdr:y>0.94901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592680" y="4314863"/>
          <a:ext cx="1172272" cy="3319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708,6</a:t>
          </a:r>
          <a:r>
            <a:rPr lang="uk-UA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</a:t>
          </a:r>
          <a:r>
            <a:rPr lang="uk-UA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r>
            <a:rPr lang="uk-UA" sz="1200" b="1" baseline="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uk-UA" sz="1200" b="1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0.07594</cdr:x>
      <cdr:y>0.66176</cdr:y>
    </cdr:from>
    <cdr:to>
      <cdr:x>0.21934</cdr:x>
      <cdr:y>0.71707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584568" y="3240360"/>
          <a:ext cx="1103840" cy="2708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503,3 </a:t>
          </a:r>
          <a:r>
            <a:rPr lang="uk-UA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</a:t>
          </a:r>
          <a:r>
            <a:rPr lang="uk-UA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cdr:txBody>
    </cdr:sp>
  </cdr:relSizeAnchor>
  <cdr:relSizeAnchor xmlns:cdr="http://schemas.openxmlformats.org/drawingml/2006/chartDrawing">
    <cdr:from>
      <cdr:x>0.05723</cdr:x>
      <cdr:y>0.5</cdr:y>
    </cdr:from>
    <cdr:to>
      <cdr:x>0.19809</cdr:x>
      <cdr:y>0.5678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440552" y="2448272"/>
          <a:ext cx="1084288" cy="3319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229,7 млн.</a:t>
          </a:r>
        </a:p>
      </cdr:txBody>
    </cdr:sp>
  </cdr:relSizeAnchor>
  <cdr:relSizeAnchor xmlns:cdr="http://schemas.openxmlformats.org/drawingml/2006/chartDrawing">
    <cdr:from>
      <cdr:x>0.0853</cdr:x>
      <cdr:y>0.39706</cdr:y>
    </cdr:from>
    <cdr:to>
      <cdr:x>0.2287</cdr:x>
      <cdr:y>0.44523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656576" y="1944216"/>
          <a:ext cx="1103840" cy="2358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44,2 млн.</a:t>
          </a:r>
        </a:p>
      </cdr:txBody>
    </cdr:sp>
  </cdr:relSizeAnchor>
  <cdr:relSizeAnchor xmlns:cdr="http://schemas.openxmlformats.org/drawingml/2006/chartDrawing">
    <cdr:from>
      <cdr:x>0.14142</cdr:x>
      <cdr:y>0.32353</cdr:y>
    </cdr:from>
    <cdr:to>
      <cdr:x>0.28736</cdr:x>
      <cdr:y>0.38062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1088624" y="1584176"/>
          <a:ext cx="1123391" cy="2795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332,8 млн.</a:t>
          </a:r>
        </a:p>
      </cdr:txBody>
    </cdr:sp>
  </cdr:relSizeAnchor>
  <cdr:relSizeAnchor xmlns:cdr="http://schemas.openxmlformats.org/drawingml/2006/chartDrawing">
    <cdr:from>
      <cdr:x>0.13431</cdr:x>
      <cdr:y>0.05395</cdr:y>
    </cdr:from>
    <cdr:to>
      <cdr:x>0.27517</cdr:x>
      <cdr:y>0.11283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008112" y="288032"/>
          <a:ext cx="1057253" cy="3143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10,6 млн.</a:t>
          </a:r>
        </a:p>
      </cdr:txBody>
    </cdr:sp>
  </cdr:relSizeAnchor>
  <cdr:relSizeAnchor xmlns:cdr="http://schemas.openxmlformats.org/drawingml/2006/chartDrawing">
    <cdr:from>
      <cdr:x>0.26303</cdr:x>
      <cdr:y>0.20588</cdr:y>
    </cdr:from>
    <cdr:to>
      <cdr:x>0.38867</cdr:x>
      <cdr:y>0.26476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2024728" y="1008112"/>
          <a:ext cx="967130" cy="2883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98,2 млн.</a:t>
          </a:r>
        </a:p>
      </cdr:txBody>
    </cdr:sp>
  </cdr:relSizeAnchor>
  <cdr:relSizeAnchor xmlns:cdr="http://schemas.openxmlformats.org/drawingml/2006/chartDrawing">
    <cdr:from>
      <cdr:x>0.23025</cdr:x>
      <cdr:y>0.1079</cdr:y>
    </cdr:from>
    <cdr:to>
      <cdr:x>0.24421</cdr:x>
      <cdr:y>0.15785</cdr:y>
    </cdr:to>
    <cdr:cxnSp macro="">
      <cdr:nvCxnSpPr>
        <cdr:cNvPr id="13" name="Пряма сполучна лінія 12"/>
        <cdr:cNvCxnSpPr/>
      </cdr:nvCxnSpPr>
      <cdr:spPr>
        <a:xfrm xmlns:a="http://schemas.openxmlformats.org/drawingml/2006/main" flipH="1" flipV="1">
          <a:off x="1728192" y="576064"/>
          <a:ext cx="104779" cy="26667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0.16309</cdr:x>
      <cdr:y>0.1079</cdr:y>
    </cdr:from>
    <cdr:to>
      <cdr:x>0.22908</cdr:x>
      <cdr:y>0.1079</cdr:y>
    </cdr:to>
    <cdr:cxnSp macro="">
      <cdr:nvCxnSpPr>
        <cdr:cNvPr id="15" name="Пряма сполучна лінія 14"/>
        <cdr:cNvCxnSpPr/>
      </cdr:nvCxnSpPr>
      <cdr:spPr>
        <a:xfrm xmlns:a="http://schemas.openxmlformats.org/drawingml/2006/main" flipH="1">
          <a:off x="1224136" y="576064"/>
          <a:ext cx="495301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0.13504</cdr:x>
      <cdr:y>0.31521</cdr:y>
    </cdr:from>
    <cdr:to>
      <cdr:x>0.22421</cdr:x>
      <cdr:y>0.36808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181500" y="1789820"/>
          <a:ext cx="780182" cy="3002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uk-UA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</a:t>
          </a:r>
          <a:r>
            <a:rPr lang="en-US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uk-UA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en-US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r>
            <a:rPr lang="uk-UA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млн.</a:t>
          </a:r>
          <a:endParaRPr lang="uk-UA" sz="14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0.40324</cdr:x>
      <cdr:y>0.23912</cdr:y>
    </cdr:from>
    <cdr:to>
      <cdr:x>0.502</cdr:x>
      <cdr:y>0.29904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28140" y="1357772"/>
          <a:ext cx="864089" cy="3402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72</a:t>
          </a:r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 </a:t>
          </a:r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млн.</a:t>
          </a:r>
          <a:endParaRPr lang="uk-UA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0.49982</cdr:x>
      <cdr:y>0.45765</cdr:y>
    </cdr:from>
    <cdr:to>
      <cdr:x>0.58968</cdr:x>
      <cdr:y>0.51051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4373122" y="2598662"/>
          <a:ext cx="786219" cy="3001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</a:t>
          </a:r>
          <a:r>
            <a:rPr lang="en-US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</a:t>
          </a:r>
          <a:r>
            <a:rPr lang="uk-UA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en-US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 </a:t>
          </a:r>
          <a:r>
            <a:rPr lang="uk-UA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млн.</a:t>
          </a:r>
          <a:endParaRPr lang="uk-UA" sz="14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0.50539</cdr:x>
      <cdr:y>0.54347</cdr:y>
    </cdr:from>
    <cdr:to>
      <cdr:x>0.59617</cdr:x>
      <cdr:y>0.60162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421860" y="3085964"/>
          <a:ext cx="794269" cy="330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</a:t>
          </a:r>
          <a:r>
            <a: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</a:t>
          </a:r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млн. </a:t>
          </a:r>
        </a:p>
      </cdr:txBody>
    </cdr:sp>
  </cdr:relSizeAnchor>
  <cdr:relSizeAnchor xmlns:cdr="http://schemas.openxmlformats.org/drawingml/2006/chartDrawing">
    <cdr:from>
      <cdr:x>0.13504</cdr:x>
      <cdr:y>0.58151</cdr:y>
    </cdr:from>
    <cdr:to>
      <cdr:x>0.23249</cdr:x>
      <cdr:y>0.63613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181500" y="3301988"/>
          <a:ext cx="852628" cy="3101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97</a:t>
          </a:r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</a:t>
          </a:r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млн</a:t>
          </a:r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uk-UA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0.38242</cdr:x>
      <cdr:y>0.70833</cdr:y>
    </cdr:from>
    <cdr:to>
      <cdr:x>0.47585</cdr:x>
      <cdr:y>0.76472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3345967" y="4022068"/>
          <a:ext cx="817455" cy="3201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en-US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24</a:t>
          </a:r>
          <a:r>
            <a:rPr lang="uk-UA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en-US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uk-UA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млн.</a:t>
          </a:r>
          <a:endParaRPr lang="uk-UA" sz="14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0.2346</cdr:x>
      <cdr:y>0.74991</cdr:y>
    </cdr:from>
    <cdr:to>
      <cdr:x>0.3169</cdr:x>
      <cdr:y>0.80101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052638" y="4314570"/>
          <a:ext cx="720080" cy="2940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9</a:t>
          </a:r>
          <a:r>
            <a:rPr lang="en-US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r>
            <a:rPr lang="uk-UA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en-US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</a:t>
          </a:r>
          <a:r>
            <a:rPr lang="uk-UA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млн. </a:t>
          </a:r>
        </a:p>
      </cdr:txBody>
    </cdr:sp>
  </cdr:relSizeAnchor>
  <cdr:relSizeAnchor xmlns:cdr="http://schemas.openxmlformats.org/drawingml/2006/chartDrawing">
    <cdr:from>
      <cdr:x>0.2338</cdr:x>
      <cdr:y>0.18839</cdr:y>
    </cdr:from>
    <cdr:to>
      <cdr:x>0.32297</cdr:x>
      <cdr:y>0.24126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2045596" y="1069740"/>
          <a:ext cx="780183" cy="3002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102</a:t>
          </a:r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0</a:t>
          </a:r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млн.</a:t>
          </a:r>
          <a:endParaRPr lang="uk-UA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</cdr:x>
      <cdr:y>0.39338</cdr:y>
    </cdr:from>
    <cdr:to>
      <cdr:x>0.09745</cdr:x>
      <cdr:y>0.448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0" y="2233726"/>
          <a:ext cx="852628" cy="3101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18</a:t>
          </a:r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7</a:t>
          </a:r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млн</a:t>
          </a:r>
          <a:r>
            <a:rPr lang="uk-UA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uk-UA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0.0683</cdr:x>
      <cdr:y>0.37861</cdr:y>
    </cdr:from>
    <cdr:to>
      <cdr:x>0.09398</cdr:x>
      <cdr:y>0.39129</cdr:y>
    </cdr:to>
    <cdr:cxnSp macro="">
      <cdr:nvCxnSpPr>
        <cdr:cNvPr id="14" name="Пряма сполучна лінія 14"/>
        <cdr:cNvCxnSpPr/>
      </cdr:nvCxnSpPr>
      <cdr:spPr>
        <a:xfrm xmlns:a="http://schemas.openxmlformats.org/drawingml/2006/main" flipH="1" flipV="1">
          <a:off x="597546" y="2149860"/>
          <a:ext cx="224700" cy="7200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0" cy="493316"/>
          </a:xfrm>
          <a:prstGeom prst="rect">
            <a:avLst/>
          </a:prstGeom>
        </p:spPr>
        <p:txBody>
          <a:bodyPr vert="horz" lIns="91350" tIns="45674" rIns="91350" bIns="45674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15376" y="0"/>
            <a:ext cx="2918830" cy="493316"/>
          </a:xfrm>
          <a:prstGeom prst="rect">
            <a:avLst/>
          </a:prstGeom>
        </p:spPr>
        <p:txBody>
          <a:bodyPr vert="horz" lIns="91350" tIns="45674" rIns="91350" bIns="45674" rtlCol="0"/>
          <a:lstStyle>
            <a:lvl1pPr algn="r">
              <a:defRPr sz="1200"/>
            </a:lvl1pPr>
          </a:lstStyle>
          <a:p>
            <a:fld id="{B9AB9970-EC38-47A6-BAFA-B30FE591FA4A}" type="datetimeFigureOut">
              <a:rPr lang="uk-UA" smtClean="0"/>
              <a:pPr/>
              <a:t>03.04.2018</a:t>
            </a:fld>
            <a:endParaRPr lang="uk-UA" dirty="0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50" tIns="45674" rIns="91350" bIns="45674" rtlCol="0" anchor="ctr"/>
          <a:lstStyle/>
          <a:p>
            <a:endParaRPr lang="uk-UA" dirty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3577" y="4686502"/>
            <a:ext cx="5388610" cy="4439841"/>
          </a:xfrm>
          <a:prstGeom prst="rect">
            <a:avLst/>
          </a:prstGeom>
        </p:spPr>
        <p:txBody>
          <a:bodyPr vert="horz" lIns="91350" tIns="45674" rIns="91350" bIns="45674" rtlCol="0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0" cy="493316"/>
          </a:xfrm>
          <a:prstGeom prst="rect">
            <a:avLst/>
          </a:prstGeom>
        </p:spPr>
        <p:txBody>
          <a:bodyPr vert="horz" lIns="91350" tIns="45674" rIns="91350" bIns="45674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15376" y="9371285"/>
            <a:ext cx="2918830" cy="493316"/>
          </a:xfrm>
          <a:prstGeom prst="rect">
            <a:avLst/>
          </a:prstGeom>
        </p:spPr>
        <p:txBody>
          <a:bodyPr vert="horz" lIns="91350" tIns="45674" rIns="91350" bIns="45674" rtlCol="0" anchor="b"/>
          <a:lstStyle>
            <a:lvl1pPr algn="r">
              <a:defRPr sz="1200"/>
            </a:lvl1pPr>
          </a:lstStyle>
          <a:p>
            <a:fld id="{384DF921-AA94-4CF6-885A-31F5B4AD9226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69746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DF921-AA94-4CF6-885A-31F5B4AD9226}" type="slidenum">
              <a:rPr lang="uk-UA" smtClean="0"/>
              <a:pPr/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58815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7388"/>
            <a:ext cx="4568825" cy="3427412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52405-C691-1A48-84DD-19E45A3555FC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9994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52405-C691-1A48-84DD-19E45A3555FC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082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Нормативна база щодо 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14C71-2F3D-487C-88F6-1A4E893FB9C5}" type="slidenum">
              <a:rPr lang="uk-UA" smtClean="0"/>
              <a:pPr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0483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647700" y="800100"/>
            <a:ext cx="5321300" cy="3990975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52405-C691-1A48-84DD-19E45A3555FC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729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Зразок підзаголовка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FB565-3A0D-4EF0-9A9A-769CDF791F30}" type="datetime1">
              <a:rPr lang="uk-UA" smtClean="0"/>
              <a:pPr/>
              <a:t>03.04.2018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140-6995-4AB9-AB6F-66370758DCF6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17098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5185-25CB-4515-81F1-4AF8684B6FE4}" type="datetime1">
              <a:rPr lang="uk-UA" smtClean="0"/>
              <a:pPr/>
              <a:t>03.04.2018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140-6995-4AB9-AB6F-66370758DCF6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8858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625DB-582D-48DE-ADAA-EF25A473FF37}" type="datetime1">
              <a:rPr lang="uk-UA" smtClean="0"/>
              <a:pPr/>
              <a:t>03.04.2018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140-6995-4AB9-AB6F-66370758DCF6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81811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6C17-9786-4560-A8B3-893AE3B22DDF}" type="datetime1">
              <a:rPr lang="uk-UA" smtClean="0"/>
              <a:pPr/>
              <a:t>03.04.2018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140-6995-4AB9-AB6F-66370758DCF6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95488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13063-55C4-4037-9C00-786B9A24D960}" type="datetime1">
              <a:rPr lang="uk-UA" smtClean="0"/>
              <a:pPr/>
              <a:t>03.04.2018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140-6995-4AB9-AB6F-66370758DCF6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1929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FF933-2EDB-4C92-B12F-F2BF1FDADC51}" type="datetime1">
              <a:rPr lang="uk-UA" smtClean="0"/>
              <a:pPr/>
              <a:t>03.04.2018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140-6995-4AB9-AB6F-66370758DCF6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07943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EF24-21D1-4E4D-9B7E-48A0CB95545D}" type="datetime1">
              <a:rPr lang="uk-UA" smtClean="0"/>
              <a:pPr/>
              <a:t>03.04.2018</a:t>
            </a:fld>
            <a:endParaRPr lang="uk-UA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140-6995-4AB9-AB6F-66370758DCF6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911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BA8C-689C-47DC-B12D-7807567AC055}" type="datetime1">
              <a:rPr lang="uk-UA" smtClean="0"/>
              <a:pPr/>
              <a:t>03.04.2018</a:t>
            </a:fld>
            <a:endParaRPr lang="uk-UA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140-6995-4AB9-AB6F-66370758DCF6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96573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22BA6-4249-4E3C-89AD-DB5C3ACBA8A9}" type="datetime1">
              <a:rPr lang="uk-UA" smtClean="0"/>
              <a:pPr/>
              <a:t>03.04.2018</a:t>
            </a:fld>
            <a:endParaRPr lang="uk-UA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140-6995-4AB9-AB6F-66370758DCF6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72613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5FC3-D5FC-494D-A2D4-C62741442330}" type="datetime1">
              <a:rPr lang="uk-UA" smtClean="0"/>
              <a:pPr/>
              <a:t>03.04.2018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140-6995-4AB9-AB6F-66370758DCF6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73516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B94B1-85EE-4951-B69B-F465B58BAFBA}" type="datetime1">
              <a:rPr lang="uk-UA" smtClean="0"/>
              <a:pPr/>
              <a:t>03.04.2018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140-6995-4AB9-AB6F-66370758DCF6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89174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BEEC9-22FD-4C5F-850F-368B587117FC}" type="datetime1">
              <a:rPr lang="uk-UA" smtClean="0"/>
              <a:pPr/>
              <a:t>03.04.2018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07140-6995-4AB9-AB6F-66370758DCF6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32540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10"/>
          <p:cNvPicPr>
            <a:picLocks noChangeAspect="1"/>
          </p:cNvPicPr>
          <p:nvPr/>
        </p:nvPicPr>
        <p:blipFill>
          <a:blip r:embed="rId4" cstate="print"/>
          <a:srcRect b="12531"/>
          <a:stretch>
            <a:fillRect/>
          </a:stretch>
        </p:blipFill>
        <p:spPr bwMode="auto">
          <a:xfrm>
            <a:off x="55937" y="3594374"/>
            <a:ext cx="9097962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0"/>
            <a:ext cx="108069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161986" y="116632"/>
            <a:ext cx="7344110" cy="574675"/>
          </a:xfrm>
          <a:prstGeom prst="rect">
            <a:avLst/>
          </a:prstGeom>
          <a:noFill/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0361" tIns="60361" rIns="60361" bIns="60361" anchor="ctr"/>
          <a:lstStyle/>
          <a:p>
            <a:pPr algn="ctr" defTabSz="703263">
              <a:lnSpc>
                <a:spcPct val="90000"/>
              </a:lnSpc>
              <a:spcAft>
                <a:spcPct val="35000"/>
              </a:spcAft>
              <a:defRPr/>
            </a:pPr>
            <a:r>
              <a:rPr lang="uk-UA" sz="1700" b="1" dirty="0">
                <a:solidFill>
                  <a:schemeClr val="tx2"/>
                </a:solidFill>
                <a:cs typeface="Times New Roman" pitchFamily="18" charset="0"/>
              </a:rPr>
              <a:t>МІНІСТЕРСТВО РЕГІОНАЛЬНОГО РОЗВИТКУ, БУДІВНИЦТВА </a:t>
            </a:r>
            <a:br>
              <a:rPr lang="uk-UA" sz="1700" b="1" dirty="0">
                <a:solidFill>
                  <a:schemeClr val="tx2"/>
                </a:solidFill>
                <a:cs typeface="Times New Roman" pitchFamily="18" charset="0"/>
              </a:rPr>
            </a:br>
            <a:r>
              <a:rPr lang="uk-UA" sz="1700" b="1" dirty="0">
                <a:solidFill>
                  <a:schemeClr val="tx2"/>
                </a:solidFill>
                <a:cs typeface="Times New Roman" pitchFamily="18" charset="0"/>
              </a:rPr>
              <a:t>ТА ЖИТЛОВО-КОМУНАЛЬНОГО ГОСПОДАРСТВА УКРАЇНИ</a:t>
            </a:r>
          </a:p>
        </p:txBody>
      </p:sp>
      <p:pic>
        <p:nvPicPr>
          <p:cNvPr id="8" name="Рисунок 12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0049" y="4941168"/>
            <a:ext cx="6673850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140-6995-4AB9-AB6F-66370758DCF6}" type="slidenum">
              <a:rPr lang="uk-UA" smtClean="0"/>
              <a:pPr/>
              <a:t>1</a:t>
            </a:fld>
            <a:endParaRPr lang="uk-UA" dirty="0"/>
          </a:p>
        </p:txBody>
      </p:sp>
      <p:sp>
        <p:nvSpPr>
          <p:cNvPr id="10" name="Прямокутник 1"/>
          <p:cNvSpPr/>
          <p:nvPr/>
        </p:nvSpPr>
        <p:spPr>
          <a:xfrm>
            <a:off x="1115616" y="1843888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ДЕРЖАВНА ПОЛІТИКА СТИМУЛЮВАННЯ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РЕГІОНАЛЬНОГО ТА МІСЦЕВОГО РОЗВИТКУ</a:t>
            </a:r>
            <a:endParaRPr lang="uk-UA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6"/>
          <p:cNvSpPr/>
          <p:nvPr/>
        </p:nvSpPr>
        <p:spPr>
          <a:xfrm>
            <a:off x="908268" y="3687429"/>
            <a:ext cx="3934802" cy="13685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tabLst>
                <a:tab pos="3767138" algn="l"/>
              </a:tabLst>
              <a:defRPr/>
            </a:pPr>
            <a:r>
              <a:rPr lang="uk-UA" sz="1600" b="1" i="1" dirty="0" smtClean="0">
                <a:solidFill>
                  <a:srgbClr val="002060"/>
                </a:solidFill>
                <a:latin typeface="+mj-lt"/>
              </a:rPr>
              <a:t>Топіха Олег Юрійович </a:t>
            </a:r>
            <a:r>
              <a:rPr lang="uk-UA" sz="1400" i="1" dirty="0" smtClean="0">
                <a:solidFill>
                  <a:srgbClr val="002060"/>
                </a:solidFill>
                <a:latin typeface="+mj-lt"/>
              </a:rPr>
              <a:t>– заступник начальник відділу східних регіонів Департаменту впровадження пріоритетних проектів регіонального розвитку </a:t>
            </a:r>
            <a:r>
              <a:rPr lang="uk-UA" sz="1400" i="1" dirty="0" err="1" smtClean="0">
                <a:solidFill>
                  <a:srgbClr val="002060"/>
                </a:solidFill>
                <a:latin typeface="+mj-lt"/>
              </a:rPr>
              <a:t>Мінрегіону</a:t>
            </a:r>
            <a:r>
              <a:rPr lang="uk-UA" sz="1400" i="1" dirty="0" smtClean="0">
                <a:solidFill>
                  <a:srgbClr val="002060"/>
                </a:solidFill>
                <a:latin typeface="+mj-lt"/>
              </a:rPr>
              <a:t>  України </a:t>
            </a:r>
            <a:endParaRPr lang="uk-UA" sz="14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788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3"/>
          <p:cNvSpPr txBox="1">
            <a:spLocks noChangeArrowheads="1"/>
          </p:cNvSpPr>
          <p:nvPr/>
        </p:nvSpPr>
        <p:spPr>
          <a:xfrm>
            <a:off x="952124" y="352356"/>
            <a:ext cx="7671889" cy="51001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None/>
              <a:tabLst>
                <a:tab pos="879279" algn="l"/>
              </a:tabLst>
            </a:pPr>
            <a:r>
              <a:rPr lang="ru-RU" altLang="ru-RU" sz="2400" dirty="0">
                <a:solidFill>
                  <a:srgbClr val="1D89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</a:t>
            </a:r>
            <a:r>
              <a:rPr lang="uk-UA" altLang="ru-RU" sz="2400" dirty="0">
                <a:solidFill>
                  <a:srgbClr val="1D89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ІЇ ОЦІНЮВАННЯ ПРОЕКТІВ</a:t>
            </a:r>
            <a:endParaRPr lang="ru-RU" altLang="ru-RU" sz="2400" dirty="0">
              <a:solidFill>
                <a:srgbClr val="1D89C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69" y="191422"/>
            <a:ext cx="623914" cy="8318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304800" y="38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7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69" y="122842"/>
            <a:ext cx="623914" cy="831885"/>
          </a:xfrm>
          <a:prstGeom prst="rect">
            <a:avLst/>
          </a:prstGeom>
        </p:spPr>
      </p:pic>
      <p:sp>
        <p:nvSpPr>
          <p:cNvPr id="98" name="Прямоугольник 2"/>
          <p:cNvSpPr/>
          <p:nvPr/>
        </p:nvSpPr>
        <p:spPr>
          <a:xfrm flipV="1">
            <a:off x="420620" y="977588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кутник 17"/>
          <p:cNvSpPr/>
          <p:nvPr/>
        </p:nvSpPr>
        <p:spPr>
          <a:xfrm>
            <a:off x="188349" y="2424953"/>
            <a:ext cx="398161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uk-UA" sz="1300" strike="sngStrike" dirty="0">
              <a:solidFill>
                <a:srgbClr val="000000"/>
              </a:solidFill>
              <a:effectLst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362802" y="1412776"/>
            <a:ext cx="8400386" cy="529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uk-UA" sz="800" b="1" i="1" dirty="0">
              <a:solidFill>
                <a:srgbClr val="0070C0"/>
              </a:solidFill>
            </a:endParaRPr>
          </a:p>
          <a:p>
            <a:pPr marL="514350" indent="-514350" algn="just"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uk-UA" sz="3000" b="1" i="1" dirty="0">
                <a:solidFill>
                  <a:srgbClr val="0070C0"/>
                </a:solidFill>
              </a:rPr>
              <a:t>Територія охоплення вирішення проблеми</a:t>
            </a:r>
            <a:r>
              <a:rPr lang="en-US" sz="3000" b="1" i="1" dirty="0">
                <a:solidFill>
                  <a:srgbClr val="0070C0"/>
                </a:solidFill>
              </a:rPr>
              <a:t> </a:t>
            </a:r>
            <a:r>
              <a:rPr lang="en-US" sz="2400" b="1" i="1" u="sng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uk-UA" sz="2400" b="1" i="1" u="sng" dirty="0">
                <a:solidFill>
                  <a:schemeClr val="accent1">
                    <a:lumMod val="75000"/>
                  </a:schemeClr>
                </a:solidFill>
              </a:rPr>
              <a:t>окремо оцінюються проекти ОТГ)</a:t>
            </a:r>
            <a:r>
              <a:rPr lang="uk-UA" sz="2400" b="1" i="1" dirty="0">
                <a:solidFill>
                  <a:srgbClr val="0070C0"/>
                </a:solidFill>
              </a:rPr>
              <a:t>.</a:t>
            </a: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endParaRPr lang="uk-UA" sz="800" b="1" i="1" dirty="0">
              <a:solidFill>
                <a:srgbClr val="0070C0"/>
              </a:solidFill>
            </a:endParaRP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uk-UA" sz="3000" b="1" i="1" dirty="0">
                <a:solidFill>
                  <a:srgbClr val="0070C0"/>
                </a:solidFill>
              </a:rPr>
              <a:t>2. Вплив проекту на вирішення проблеми.</a:t>
            </a: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endParaRPr lang="uk-UA" sz="800" b="1" i="1" dirty="0">
              <a:solidFill>
                <a:srgbClr val="0070C0"/>
              </a:solidFill>
            </a:endParaRP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uk-UA" sz="3000" b="1" i="1" dirty="0">
                <a:solidFill>
                  <a:srgbClr val="0070C0"/>
                </a:solidFill>
              </a:rPr>
              <a:t>3. </a:t>
            </a:r>
            <a:r>
              <a:rPr lang="uk-UA" sz="3000" b="1" i="1" dirty="0" err="1">
                <a:solidFill>
                  <a:srgbClr val="0070C0"/>
                </a:solidFill>
              </a:rPr>
              <a:t>Інноваційність</a:t>
            </a:r>
            <a:r>
              <a:rPr lang="uk-UA" sz="3000" b="1" i="1" dirty="0">
                <a:solidFill>
                  <a:srgbClr val="0070C0"/>
                </a:solidFill>
              </a:rPr>
              <a:t> проекту.</a:t>
            </a: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endParaRPr lang="uk-UA" sz="800" b="1" i="1" dirty="0">
              <a:solidFill>
                <a:srgbClr val="0070C0"/>
              </a:solidFill>
            </a:endParaRP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uk-UA" sz="3000" b="1" i="1" dirty="0">
                <a:solidFill>
                  <a:srgbClr val="0070C0"/>
                </a:solidFill>
              </a:rPr>
              <a:t>4. </a:t>
            </a:r>
            <a:r>
              <a:rPr lang="uk-UA" sz="3000" b="1" i="1" dirty="0" err="1">
                <a:solidFill>
                  <a:srgbClr val="0070C0"/>
                </a:solidFill>
              </a:rPr>
              <a:t>Співфінансування</a:t>
            </a:r>
            <a:r>
              <a:rPr lang="uk-UA" sz="3000" b="1" i="1" dirty="0">
                <a:solidFill>
                  <a:srgbClr val="0070C0"/>
                </a:solidFill>
              </a:rPr>
              <a:t> з місцевих </a:t>
            </a:r>
            <a:r>
              <a:rPr lang="uk-UA" sz="3000" b="1" i="1" dirty="0" smtClean="0">
                <a:solidFill>
                  <a:srgbClr val="0070C0"/>
                </a:solidFill>
              </a:rPr>
              <a:t>бюджетів</a:t>
            </a: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endParaRPr lang="uk-UA" sz="800" b="1" i="1" dirty="0">
              <a:solidFill>
                <a:srgbClr val="0070C0"/>
              </a:solidFill>
            </a:endParaRP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uk-UA" sz="3000" b="1" i="1" dirty="0">
                <a:solidFill>
                  <a:srgbClr val="0070C0"/>
                </a:solidFill>
              </a:rPr>
              <a:t>5. Соціально-економічні особливості проекту.</a:t>
            </a: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endParaRPr lang="uk-UA" sz="3000" b="1" i="1" dirty="0">
              <a:solidFill>
                <a:srgbClr val="0070C0"/>
              </a:solidFill>
            </a:endParaRP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endParaRPr lang="uk-UA" sz="2800" b="1" i="1" dirty="0">
              <a:solidFill>
                <a:srgbClr val="0070C0"/>
              </a:solidFill>
            </a:endParaRP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endParaRPr lang="uk-UA" sz="2800" b="1" i="1" dirty="0">
              <a:solidFill>
                <a:srgbClr val="0070C0"/>
              </a:solidFill>
            </a:endParaRPr>
          </a:p>
        </p:txBody>
      </p:sp>
      <p:sp>
        <p:nvSpPr>
          <p:cNvPr id="9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48264" y="6492875"/>
            <a:ext cx="2133600" cy="365125"/>
          </a:xfrm>
        </p:spPr>
        <p:txBody>
          <a:bodyPr/>
          <a:lstStyle/>
          <a:p>
            <a:fld id="{D9007140-6995-4AB9-AB6F-66370758DCF6}" type="slidenum">
              <a:rPr lang="uk-UA" smtClean="0"/>
              <a:t>10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380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3"/>
          <p:cNvSpPr txBox="1">
            <a:spLocks noChangeArrowheads="1"/>
          </p:cNvSpPr>
          <p:nvPr/>
        </p:nvSpPr>
        <p:spPr>
          <a:xfrm>
            <a:off x="952124" y="352356"/>
            <a:ext cx="7671889" cy="51001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>
                <a:tab pos="879279" algn="l"/>
              </a:tabLst>
              <a:defRPr/>
            </a:pPr>
            <a:r>
              <a:rPr kumimoji="0" lang="ru-RU" alt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89CB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КРИТЕР</a:t>
            </a:r>
            <a:r>
              <a:rPr kumimoji="0" lang="uk-UA" alt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89CB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ІЇ ОЦІНЮВАННЯ ПРОЕКТІВ</a:t>
            </a:r>
            <a:endParaRPr kumimoji="0" lang="ru-RU" altLang="ru-RU" sz="2400" b="0" i="0" u="none" strike="noStrike" kern="1200" cap="none" spc="0" normalizeH="0" baseline="0" noProof="0" dirty="0">
              <a:ln>
                <a:noFill/>
              </a:ln>
              <a:solidFill>
                <a:srgbClr val="1D89CB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</p:txBody>
      </p:sp>
      <p:pic>
        <p:nvPicPr>
          <p:cNvPr id="2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69" y="191422"/>
            <a:ext cx="623914" cy="8318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304800" y="38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7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69" y="122842"/>
            <a:ext cx="623914" cy="831885"/>
          </a:xfrm>
          <a:prstGeom prst="rect">
            <a:avLst/>
          </a:prstGeom>
        </p:spPr>
      </p:pic>
      <p:sp>
        <p:nvSpPr>
          <p:cNvPr id="98" name="Прямоугольник 2"/>
          <p:cNvSpPr/>
          <p:nvPr/>
        </p:nvSpPr>
        <p:spPr>
          <a:xfrm flipV="1">
            <a:off x="420620" y="977588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кутник 17"/>
          <p:cNvSpPr/>
          <p:nvPr/>
        </p:nvSpPr>
        <p:spPr>
          <a:xfrm>
            <a:off x="188349" y="2424953"/>
            <a:ext cx="398161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300" b="0" i="0" u="none" strike="sng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 panose="020F0502020204030204" pitchFamily="34" charset="0"/>
              <a:cs typeface="+mn-cs"/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405615" y="1023307"/>
            <a:ext cx="8400386" cy="5514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000" b="1" i="1" u="sng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Територія охоплення </a:t>
            </a:r>
            <a:r>
              <a:rPr kumimoji="0" lang="uk-UA" sz="2000" b="0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вирішення проблеми </a:t>
            </a:r>
          </a:p>
          <a:p>
            <a:pPr marL="354013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балів </a:t>
            </a:r>
            <a:r>
              <a:rPr kumimoji="0" lang="uk-UA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одна громада або до 5 % мешканців  для ОТГ</a:t>
            </a:r>
          </a:p>
          <a:p>
            <a:pPr marL="354013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 балів </a:t>
            </a:r>
            <a:r>
              <a:rPr kumimoji="0" lang="uk-UA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кілька громад/район або від 5 до 20 % мешканців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ОТГ</a:t>
            </a:r>
          </a:p>
          <a:p>
            <a:pPr marL="354013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 балів </a:t>
            </a:r>
            <a:r>
              <a:rPr kumimoji="0" lang="uk-UA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кілька районів 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області або від 20 до 50 % мешканців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ОТГ</a:t>
            </a:r>
          </a:p>
          <a:p>
            <a:pPr marL="354013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 балів </a:t>
            </a:r>
            <a:r>
              <a:rPr kumimoji="0" lang="uk-UA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вся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область</a:t>
            </a:r>
            <a:r>
              <a:rPr kumimoji="0" lang="uk-UA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або від 50 до 100 % мешканців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ОТГ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Вплив проекту на вирішення проблеми</a:t>
            </a:r>
            <a:r>
              <a:rPr kumimoji="0" lang="uk-UA" sz="2000" b="0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</a:p>
          <a:p>
            <a:pPr marL="354013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</a:t>
            </a:r>
            <a:r>
              <a:rPr kumimoji="0" lang="uk-UA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балів </a:t>
            </a:r>
            <a:r>
              <a:rPr kumimoji="0" lang="uk-UA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опосередкований вплив </a:t>
            </a:r>
            <a:endParaRPr kumimoji="0" lang="uk-U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54013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 балів </a:t>
            </a:r>
            <a:r>
              <a:rPr kumimoji="0" lang="uk-UA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незначний прямий вплив</a:t>
            </a:r>
            <a:endParaRPr kumimoji="0" lang="uk-U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54013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 балів </a:t>
            </a:r>
            <a:r>
              <a:rPr kumimoji="0" lang="uk-UA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частково вирішує </a:t>
            </a:r>
          </a:p>
          <a:p>
            <a:pPr marL="354013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 </a:t>
            </a:r>
            <a:r>
              <a:rPr kumimoji="0" lang="uk-UA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балів </a:t>
            </a:r>
            <a:r>
              <a:rPr kumimoji="0" lang="uk-UA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повністю вирішує </a:t>
            </a:r>
            <a:endParaRPr kumimoji="0" lang="uk-UA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Інноваційність</a:t>
            </a:r>
            <a:r>
              <a:rPr kumimoji="0" lang="uk-UA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uk-UA" sz="2000" b="1" i="1" u="sng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проекту.</a:t>
            </a:r>
          </a:p>
          <a:p>
            <a:pPr marL="354013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балів </a:t>
            </a:r>
            <a:r>
              <a:rPr kumimoji="0" lang="uk-UA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застосовуються традиційні підходи (технології)</a:t>
            </a:r>
          </a:p>
          <a:p>
            <a:pPr marL="354013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 </a:t>
            </a:r>
            <a:r>
              <a:rPr kumimoji="0" lang="uk-UA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балів </a:t>
            </a:r>
            <a:r>
              <a:rPr kumimoji="0" lang="uk-UA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підходи (технології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мають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аналоги в Україні, але відсутні в 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регіоні</a:t>
            </a:r>
          </a:p>
          <a:p>
            <a:pPr marL="354013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 </a:t>
            </a:r>
            <a:r>
              <a:rPr kumimoji="0" lang="uk-UA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балів </a:t>
            </a:r>
            <a:r>
              <a:rPr kumimoji="0" lang="uk-UA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підходи (технології) 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мають аналогів в Україні</a:t>
            </a:r>
          </a:p>
          <a:p>
            <a:pPr marL="1439863" marR="0" lvl="0" indent="-108585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 балів </a:t>
            </a:r>
            <a:r>
              <a:rPr kumimoji="0" lang="uk-UA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відкриває 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можливості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регіонального розвитку, створює «точки зростання» громади (регіону) у найближчій 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перспективі</a:t>
            </a:r>
            <a:endParaRPr kumimoji="0" lang="uk-UA" sz="2000" b="1" i="1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Номер слайда 3"/>
          <p:cNvSpPr txBox="1">
            <a:spLocks/>
          </p:cNvSpPr>
          <p:nvPr/>
        </p:nvSpPr>
        <p:spPr>
          <a:xfrm>
            <a:off x="8693224" y="6597352"/>
            <a:ext cx="4507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</a:t>
            </a:r>
            <a:endParaRPr kumimoji="0" lang="uk-UA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483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3"/>
          <p:cNvSpPr txBox="1">
            <a:spLocks noChangeArrowheads="1"/>
          </p:cNvSpPr>
          <p:nvPr/>
        </p:nvSpPr>
        <p:spPr>
          <a:xfrm>
            <a:off x="952124" y="352356"/>
            <a:ext cx="7671889" cy="51001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>
                <a:tab pos="879279" algn="l"/>
              </a:tabLst>
              <a:defRPr/>
            </a:pPr>
            <a:r>
              <a:rPr kumimoji="0" lang="ru-RU" alt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89CB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КРИТЕР</a:t>
            </a:r>
            <a:r>
              <a:rPr kumimoji="0" lang="uk-UA" alt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89CB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ІЇ ОЦІНЮВАННЯ ПРОЕКТІВ</a:t>
            </a:r>
            <a:endParaRPr kumimoji="0" lang="ru-RU" altLang="ru-RU" sz="2400" b="0" i="0" u="none" strike="noStrike" kern="1200" cap="none" spc="0" normalizeH="0" baseline="0" noProof="0" dirty="0">
              <a:ln>
                <a:noFill/>
              </a:ln>
              <a:solidFill>
                <a:srgbClr val="1D89CB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</p:txBody>
      </p:sp>
      <p:pic>
        <p:nvPicPr>
          <p:cNvPr id="2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69" y="191422"/>
            <a:ext cx="623914" cy="8318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304800" y="38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7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69" y="122842"/>
            <a:ext cx="623914" cy="831885"/>
          </a:xfrm>
          <a:prstGeom prst="rect">
            <a:avLst/>
          </a:prstGeom>
        </p:spPr>
      </p:pic>
      <p:sp>
        <p:nvSpPr>
          <p:cNvPr id="98" name="Прямоугольник 2"/>
          <p:cNvSpPr/>
          <p:nvPr/>
        </p:nvSpPr>
        <p:spPr>
          <a:xfrm flipV="1">
            <a:off x="420620" y="953567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кутник 17"/>
          <p:cNvSpPr/>
          <p:nvPr/>
        </p:nvSpPr>
        <p:spPr>
          <a:xfrm>
            <a:off x="188349" y="2424953"/>
            <a:ext cx="398161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300" b="0" i="0" u="none" strike="sng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 panose="020F0502020204030204" pitchFamily="34" charset="0"/>
              <a:cs typeface="+mn-cs"/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405615" y="1160160"/>
            <a:ext cx="840038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Соціально-економічні </a:t>
            </a:r>
            <a:r>
              <a:rPr kumimoji="0" lang="uk-UA" sz="2000" b="1" i="1" u="sng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особливості </a:t>
            </a:r>
            <a:r>
              <a:rPr kumimoji="0" lang="uk-UA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проекту</a:t>
            </a:r>
          </a:p>
          <a:p>
            <a:pPr marL="354013" marR="0" lvl="0" indent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kumimoji="0" lang="uk-UA" sz="2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</a:t>
            </a:r>
            <a:r>
              <a:rPr kumimoji="0" lang="uk-UA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балів </a:t>
            </a:r>
            <a:r>
              <a:rPr kumimoji="0" lang="uk-UA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</a:t>
            </a:r>
            <a:r>
              <a:rPr kumimoji="0" lang="uk-UA" sz="2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соціальний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(або екологічний) 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проект</a:t>
            </a:r>
          </a:p>
          <a:p>
            <a:pPr marL="1438275" marR="0" lvl="0" indent="-1084263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kumimoji="0" lang="uk-UA" sz="2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 балів </a:t>
            </a:r>
            <a:r>
              <a:rPr kumimoji="0" lang="uk-UA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соціальний (або екологічний) проект зі створенням додаткових економічних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благ</a:t>
            </a:r>
            <a:endParaRPr kumimoji="0" lang="uk-U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54013" marR="0" lvl="0" indent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kumimoji="0" lang="uk-UA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 балів </a:t>
            </a:r>
            <a:r>
              <a:rPr kumimoji="0" lang="uk-UA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економічний проект із соціальною (або екологічною) складовою</a:t>
            </a:r>
          </a:p>
          <a:p>
            <a:pPr marL="354013" marR="0" lvl="0" indent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kumimoji="0" lang="uk-UA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 балів </a:t>
            </a:r>
            <a:r>
              <a:rPr kumimoji="0" lang="uk-UA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економічний проект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Співфінансування</a:t>
            </a:r>
            <a:r>
              <a:rPr kumimoji="0" lang="uk-UA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з місцевих бюджетів</a:t>
            </a:r>
          </a:p>
          <a:p>
            <a:pPr marL="360000" lvl="0" algn="just">
              <a:spcBef>
                <a:spcPts val="600"/>
              </a:spcBef>
              <a:spcAft>
                <a:spcPts val="600"/>
              </a:spcAft>
            </a:pPr>
            <a:r>
              <a:rPr lang="uk-UA" b="1" u="sng" dirty="0" smtClean="0"/>
              <a:t>Для сіл</a:t>
            </a:r>
            <a:r>
              <a:rPr lang="uk-UA" b="1" u="sng" dirty="0"/>
              <a:t>, селищ, міст районного </a:t>
            </a:r>
            <a:r>
              <a:rPr lang="uk-UA" b="1" u="sng" dirty="0" smtClean="0"/>
              <a:t>значення </a:t>
            </a:r>
          </a:p>
          <a:p>
            <a:pPr marL="360000" lvl="0" algn="just">
              <a:spcBef>
                <a:spcPts val="600"/>
              </a:spcBef>
              <a:spcAft>
                <a:spcPts val="600"/>
              </a:spcAft>
            </a:pPr>
            <a:r>
              <a:rPr lang="uk-UA" dirty="0" smtClean="0"/>
              <a:t>10% - </a:t>
            </a:r>
            <a:r>
              <a:rPr lang="uk-UA" b="1" dirty="0" smtClean="0"/>
              <a:t>5 балів</a:t>
            </a:r>
            <a:r>
              <a:rPr lang="uk-UA" dirty="0" smtClean="0"/>
              <a:t>, 15% - </a:t>
            </a:r>
            <a:r>
              <a:rPr lang="uk-UA" b="1" dirty="0" smtClean="0"/>
              <a:t>10 балів</a:t>
            </a:r>
            <a:r>
              <a:rPr lang="uk-UA" dirty="0" smtClean="0"/>
              <a:t>, 20% - </a:t>
            </a:r>
            <a:r>
              <a:rPr lang="uk-UA" b="1" dirty="0" smtClean="0"/>
              <a:t>15 балів</a:t>
            </a:r>
            <a:r>
              <a:rPr lang="uk-UA" dirty="0" smtClean="0"/>
              <a:t>,  25% - </a:t>
            </a:r>
            <a:r>
              <a:rPr lang="uk-UA" b="1" dirty="0" smtClean="0"/>
              <a:t>20 балів;</a:t>
            </a:r>
          </a:p>
          <a:p>
            <a:pPr marL="360000" lvl="0" algn="just">
              <a:spcBef>
                <a:spcPts val="600"/>
              </a:spcBef>
              <a:spcAft>
                <a:spcPts val="600"/>
              </a:spcAft>
            </a:pPr>
            <a:r>
              <a:rPr lang="uk-UA" b="1" u="sng" dirty="0" smtClean="0"/>
              <a:t>Для міст </a:t>
            </a:r>
            <a:r>
              <a:rPr lang="uk-UA" b="1" u="sng" dirty="0"/>
              <a:t>обласного значення, об’єднаних територіальних громад та </a:t>
            </a:r>
            <a:r>
              <a:rPr lang="uk-UA" b="1" u="sng" dirty="0" smtClean="0"/>
              <a:t>проектів </a:t>
            </a:r>
            <a:r>
              <a:rPr lang="uk-UA" b="1" u="sng" dirty="0"/>
              <a:t>спільної власності територіальних громад сіл, селищ, міст, що перебувають в управлінні районних, обласних </a:t>
            </a:r>
            <a:r>
              <a:rPr lang="uk-UA" b="1" u="sng" dirty="0" smtClean="0"/>
              <a:t>рад</a:t>
            </a:r>
          </a:p>
          <a:p>
            <a:pPr marL="360000" lvl="0" algn="just">
              <a:spcBef>
                <a:spcPts val="600"/>
              </a:spcBef>
              <a:spcAft>
                <a:spcPts val="600"/>
              </a:spcAft>
            </a:pPr>
            <a:r>
              <a:rPr lang="uk-UA" dirty="0"/>
              <a:t>10% - </a:t>
            </a:r>
            <a:r>
              <a:rPr lang="uk-UA" b="1" dirty="0"/>
              <a:t>5 </a:t>
            </a:r>
            <a:r>
              <a:rPr lang="uk-UA" b="1" dirty="0" smtClean="0"/>
              <a:t>балів</a:t>
            </a:r>
            <a:r>
              <a:rPr lang="uk-UA" dirty="0" smtClean="0"/>
              <a:t>, 20% </a:t>
            </a:r>
            <a:r>
              <a:rPr lang="uk-UA" dirty="0"/>
              <a:t>- </a:t>
            </a:r>
            <a:r>
              <a:rPr lang="uk-UA" b="1" dirty="0"/>
              <a:t>10 балів</a:t>
            </a:r>
            <a:r>
              <a:rPr lang="uk-UA" dirty="0"/>
              <a:t>, </a:t>
            </a:r>
            <a:r>
              <a:rPr lang="uk-UA" dirty="0" smtClean="0"/>
              <a:t>30% </a:t>
            </a:r>
            <a:r>
              <a:rPr lang="uk-UA" dirty="0"/>
              <a:t>- </a:t>
            </a:r>
            <a:r>
              <a:rPr lang="uk-UA" b="1" dirty="0"/>
              <a:t>15 балів</a:t>
            </a:r>
            <a:r>
              <a:rPr lang="uk-UA" dirty="0"/>
              <a:t>,  </a:t>
            </a:r>
            <a:r>
              <a:rPr lang="uk-UA" dirty="0" smtClean="0"/>
              <a:t>40% </a:t>
            </a:r>
            <a:r>
              <a:rPr lang="uk-UA" dirty="0"/>
              <a:t>- </a:t>
            </a:r>
            <a:r>
              <a:rPr lang="uk-UA" b="1" dirty="0"/>
              <a:t>20 </a:t>
            </a:r>
            <a:r>
              <a:rPr lang="uk-UA" b="1" dirty="0" smtClean="0"/>
              <a:t>балів;</a:t>
            </a:r>
          </a:p>
          <a:p>
            <a:pPr marL="360000" lvl="0" algn="just">
              <a:spcBef>
                <a:spcPts val="600"/>
              </a:spcBef>
              <a:spcAft>
                <a:spcPts val="600"/>
              </a:spcAft>
            </a:pPr>
            <a:r>
              <a:rPr lang="uk-UA" b="1" u="sng" dirty="0" smtClean="0"/>
              <a:t>Для міст обласного значення - обласних центрів та міста Києва</a:t>
            </a:r>
          </a:p>
          <a:p>
            <a:pPr marL="360000" lvl="0" algn="just">
              <a:spcBef>
                <a:spcPts val="600"/>
              </a:spcBef>
              <a:spcAft>
                <a:spcPts val="600"/>
              </a:spcAft>
            </a:pPr>
            <a:r>
              <a:rPr lang="uk-UA" dirty="0" smtClean="0"/>
              <a:t>10% - </a:t>
            </a:r>
            <a:r>
              <a:rPr lang="uk-UA" b="1" dirty="0" smtClean="0"/>
              <a:t>5 балів</a:t>
            </a:r>
            <a:r>
              <a:rPr lang="uk-UA" dirty="0" smtClean="0"/>
              <a:t>, 25% - </a:t>
            </a:r>
            <a:r>
              <a:rPr lang="uk-UA" b="1" dirty="0" smtClean="0"/>
              <a:t>10 балів</a:t>
            </a:r>
            <a:r>
              <a:rPr lang="uk-UA" dirty="0" smtClean="0"/>
              <a:t>, 40% - </a:t>
            </a:r>
            <a:r>
              <a:rPr lang="uk-UA" b="1" dirty="0" smtClean="0"/>
              <a:t>15 балів</a:t>
            </a:r>
            <a:r>
              <a:rPr lang="uk-UA" dirty="0" smtClean="0"/>
              <a:t>,  55% - </a:t>
            </a:r>
            <a:r>
              <a:rPr lang="uk-UA" b="1" dirty="0" smtClean="0"/>
              <a:t>20 балів.</a:t>
            </a:r>
          </a:p>
        </p:txBody>
      </p:sp>
      <p:sp>
        <p:nvSpPr>
          <p:cNvPr id="9" name="Номер слайда 3"/>
          <p:cNvSpPr txBox="1">
            <a:spLocks/>
          </p:cNvSpPr>
          <p:nvPr/>
        </p:nvSpPr>
        <p:spPr>
          <a:xfrm>
            <a:off x="8693224" y="6597352"/>
            <a:ext cx="4507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</a:t>
            </a:r>
            <a:endParaRPr kumimoji="0" lang="uk-UA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111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28600" y="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grpSp>
        <p:nvGrpSpPr>
          <p:cNvPr id="2" name="Групувати 1"/>
          <p:cNvGrpSpPr/>
          <p:nvPr/>
        </p:nvGrpSpPr>
        <p:grpSpPr>
          <a:xfrm>
            <a:off x="210772" y="1316912"/>
            <a:ext cx="8424936" cy="5256584"/>
            <a:chOff x="1487489" y="1143000"/>
            <a:chExt cx="7652922" cy="5022304"/>
          </a:xfrm>
        </p:grpSpPr>
        <p:grpSp>
          <p:nvGrpSpPr>
            <p:cNvPr id="195" name="Group 165"/>
            <p:cNvGrpSpPr>
              <a:grpSpLocks/>
            </p:cNvGrpSpPr>
            <p:nvPr/>
          </p:nvGrpSpPr>
          <p:grpSpPr bwMode="auto">
            <a:xfrm>
              <a:off x="1626718" y="1143000"/>
              <a:ext cx="7449392" cy="5022304"/>
              <a:chOff x="1714663" y="980728"/>
              <a:chExt cx="7304904" cy="4752589"/>
            </a:xfrm>
          </p:grpSpPr>
          <p:grpSp>
            <p:nvGrpSpPr>
              <p:cNvPr id="200" name="Group 99"/>
              <p:cNvGrpSpPr>
                <a:grpSpLocks/>
              </p:cNvGrpSpPr>
              <p:nvPr/>
            </p:nvGrpSpPr>
            <p:grpSpPr bwMode="auto">
              <a:xfrm>
                <a:off x="1714663" y="980728"/>
                <a:ext cx="7304904" cy="4752589"/>
                <a:chOff x="179512" y="1788775"/>
                <a:chExt cx="6262359" cy="4016489"/>
              </a:xfrm>
            </p:grpSpPr>
            <p:sp>
              <p:nvSpPr>
                <p:cNvPr id="203" name="AutoShape 63"/>
                <p:cNvSpPr>
                  <a:spLocks noChangeAspect="1" noChangeArrowheads="1"/>
                </p:cNvSpPr>
                <p:nvPr/>
              </p:nvSpPr>
              <p:spPr bwMode="auto">
                <a:xfrm>
                  <a:off x="179512" y="1788775"/>
                  <a:ext cx="6103111" cy="3655623"/>
                </a:xfrm>
                <a:prstGeom prst="rect">
                  <a:avLst/>
                </a:prstGeom>
                <a:noFill/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04" name="Freeform 62"/>
                <p:cNvSpPr>
                  <a:spLocks/>
                </p:cNvSpPr>
                <p:nvPr/>
              </p:nvSpPr>
              <p:spPr bwMode="auto">
                <a:xfrm>
                  <a:off x="4566294" y="4994990"/>
                  <a:ext cx="85748" cy="73784"/>
                </a:xfrm>
                <a:custGeom>
                  <a:avLst/>
                  <a:gdLst/>
                  <a:ahLst/>
                  <a:cxnLst>
                    <a:cxn ang="0">
                      <a:pos x="7" y="28"/>
                    </a:cxn>
                    <a:cxn ang="0">
                      <a:pos x="7" y="15"/>
                    </a:cxn>
                    <a:cxn ang="0">
                      <a:pos x="20" y="4"/>
                    </a:cxn>
                    <a:cxn ang="0">
                      <a:pos x="25" y="18"/>
                    </a:cxn>
                    <a:cxn ang="0">
                      <a:pos x="26" y="29"/>
                    </a:cxn>
                    <a:cxn ang="0">
                      <a:pos x="7" y="28"/>
                    </a:cxn>
                    <a:cxn ang="0">
                      <a:pos x="7" y="28"/>
                    </a:cxn>
                  </a:cxnLst>
                  <a:rect l="0" t="0" r="r" b="b"/>
                  <a:pathLst>
                    <a:path w="30" h="29">
                      <a:moveTo>
                        <a:pt x="7" y="28"/>
                      </a:moveTo>
                      <a:cubicBezTo>
                        <a:pt x="0" y="20"/>
                        <a:pt x="7" y="15"/>
                        <a:pt x="7" y="15"/>
                      </a:cubicBezTo>
                      <a:cubicBezTo>
                        <a:pt x="7" y="0"/>
                        <a:pt x="20" y="4"/>
                        <a:pt x="20" y="4"/>
                      </a:cubicBezTo>
                      <a:cubicBezTo>
                        <a:pt x="30" y="4"/>
                        <a:pt x="25" y="18"/>
                        <a:pt x="25" y="18"/>
                      </a:cubicBezTo>
                      <a:cubicBezTo>
                        <a:pt x="26" y="22"/>
                        <a:pt x="26" y="26"/>
                        <a:pt x="26" y="29"/>
                      </a:cubicBezTo>
                      <a:cubicBezTo>
                        <a:pt x="26" y="29"/>
                        <a:pt x="13" y="18"/>
                        <a:pt x="7" y="28"/>
                      </a:cubicBezTo>
                      <a:cubicBezTo>
                        <a:pt x="7" y="28"/>
                        <a:pt x="7" y="28"/>
                        <a:pt x="7" y="28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05" name="Freeform 61"/>
                <p:cNvSpPr>
                  <a:spLocks/>
                </p:cNvSpPr>
                <p:nvPr/>
              </p:nvSpPr>
              <p:spPr bwMode="auto">
                <a:xfrm>
                  <a:off x="3541395" y="4821936"/>
                  <a:ext cx="107526" cy="46953"/>
                </a:xfrm>
                <a:custGeom>
                  <a:avLst/>
                  <a:gdLst/>
                  <a:ahLst/>
                  <a:cxnLst>
                    <a:cxn ang="0">
                      <a:pos x="37" y="3"/>
                    </a:cxn>
                    <a:cxn ang="0">
                      <a:pos x="33" y="15"/>
                    </a:cxn>
                    <a:cxn ang="0">
                      <a:pos x="17" y="18"/>
                    </a:cxn>
                    <a:cxn ang="0">
                      <a:pos x="0" y="0"/>
                    </a:cxn>
                    <a:cxn ang="0">
                      <a:pos x="22" y="0"/>
                    </a:cxn>
                    <a:cxn ang="0">
                      <a:pos x="37" y="3"/>
                    </a:cxn>
                    <a:cxn ang="0">
                      <a:pos x="37" y="3"/>
                    </a:cxn>
                  </a:cxnLst>
                  <a:rect l="0" t="0" r="r" b="b"/>
                  <a:pathLst>
                    <a:path w="38" h="18">
                      <a:moveTo>
                        <a:pt x="37" y="3"/>
                      </a:moveTo>
                      <a:cubicBezTo>
                        <a:pt x="38" y="8"/>
                        <a:pt x="29" y="11"/>
                        <a:pt x="33" y="15"/>
                      </a:cubicBezTo>
                      <a:cubicBezTo>
                        <a:pt x="24" y="15"/>
                        <a:pt x="17" y="18"/>
                        <a:pt x="17" y="18"/>
                      </a:cubicBezTo>
                      <a:cubicBezTo>
                        <a:pt x="7" y="14"/>
                        <a:pt x="0" y="0"/>
                        <a:pt x="0" y="0"/>
                      </a:cubicBezTo>
                      <a:cubicBezTo>
                        <a:pt x="16" y="5"/>
                        <a:pt x="22" y="0"/>
                        <a:pt x="22" y="0"/>
                      </a:cubicBezTo>
                      <a:cubicBezTo>
                        <a:pt x="29" y="2"/>
                        <a:pt x="33" y="3"/>
                        <a:pt x="37" y="3"/>
                      </a:cubicBezTo>
                      <a:cubicBezTo>
                        <a:pt x="37" y="3"/>
                        <a:pt x="37" y="3"/>
                        <a:pt x="37" y="3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06" name="Freeform 60"/>
                <p:cNvSpPr>
                  <a:spLocks/>
                </p:cNvSpPr>
                <p:nvPr/>
              </p:nvSpPr>
              <p:spPr bwMode="auto">
                <a:xfrm>
                  <a:off x="4775901" y="4962794"/>
                  <a:ext cx="70776" cy="52319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0" y="21"/>
                    </a:cxn>
                    <a:cxn ang="0">
                      <a:pos x="25" y="0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25" h="21">
                      <a:moveTo>
                        <a:pt x="25" y="0"/>
                      </a:moveTo>
                      <a:cubicBezTo>
                        <a:pt x="25" y="10"/>
                        <a:pt x="0" y="21"/>
                        <a:pt x="0" y="21"/>
                      </a:cubicBezTo>
                      <a:cubicBezTo>
                        <a:pt x="1" y="6"/>
                        <a:pt x="16" y="8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07" name="Freeform 59"/>
                <p:cNvSpPr>
                  <a:spLocks/>
                </p:cNvSpPr>
                <p:nvPr/>
              </p:nvSpPr>
              <p:spPr bwMode="auto">
                <a:xfrm>
                  <a:off x="3937472" y="5037919"/>
                  <a:ext cx="151080" cy="42928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35" y="13"/>
                    </a:cxn>
                    <a:cxn ang="0">
                      <a:pos x="50" y="8"/>
                    </a:cxn>
                    <a:cxn ang="0">
                      <a:pos x="35" y="3"/>
                    </a:cxn>
                    <a:cxn ang="0">
                      <a:pos x="0" y="2"/>
                    </a:cxn>
                    <a:cxn ang="0">
                      <a:pos x="0" y="2"/>
                    </a:cxn>
                  </a:cxnLst>
                  <a:rect l="0" t="0" r="r" b="b"/>
                  <a:pathLst>
                    <a:path w="53" h="17">
                      <a:moveTo>
                        <a:pt x="0" y="2"/>
                      </a:moveTo>
                      <a:cubicBezTo>
                        <a:pt x="24" y="8"/>
                        <a:pt x="35" y="13"/>
                        <a:pt x="35" y="13"/>
                      </a:cubicBezTo>
                      <a:cubicBezTo>
                        <a:pt x="53" y="17"/>
                        <a:pt x="50" y="8"/>
                        <a:pt x="50" y="8"/>
                      </a:cubicBezTo>
                      <a:cubicBezTo>
                        <a:pt x="49" y="2"/>
                        <a:pt x="35" y="3"/>
                        <a:pt x="35" y="3"/>
                      </a:cubicBezTo>
                      <a:cubicBezTo>
                        <a:pt x="28" y="0"/>
                        <a:pt x="26" y="6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08" name="Freeform 105"/>
                <p:cNvSpPr>
                  <a:spLocks/>
                </p:cNvSpPr>
                <p:nvPr/>
              </p:nvSpPr>
              <p:spPr bwMode="auto">
                <a:xfrm>
                  <a:off x="823306" y="3385175"/>
                  <a:ext cx="703681" cy="827714"/>
                </a:xfrm>
                <a:custGeom>
                  <a:avLst/>
                  <a:gdLst/>
                  <a:ahLst/>
                  <a:cxnLst>
                    <a:cxn ang="0">
                      <a:pos x="0" y="135"/>
                    </a:cxn>
                    <a:cxn ang="0">
                      <a:pos x="3" y="108"/>
                    </a:cxn>
                    <a:cxn ang="0">
                      <a:pos x="11" y="90"/>
                    </a:cxn>
                    <a:cxn ang="0">
                      <a:pos x="22" y="80"/>
                    </a:cxn>
                    <a:cxn ang="0">
                      <a:pos x="39" y="71"/>
                    </a:cxn>
                    <a:cxn ang="0">
                      <a:pos x="63" y="69"/>
                    </a:cxn>
                    <a:cxn ang="0">
                      <a:pos x="93" y="66"/>
                    </a:cxn>
                    <a:cxn ang="0">
                      <a:pos x="116" y="59"/>
                    </a:cxn>
                    <a:cxn ang="0">
                      <a:pos x="103" y="56"/>
                    </a:cxn>
                    <a:cxn ang="0">
                      <a:pos x="102" y="40"/>
                    </a:cxn>
                    <a:cxn ang="0">
                      <a:pos x="113" y="21"/>
                    </a:cxn>
                    <a:cxn ang="0">
                      <a:pos x="123" y="7"/>
                    </a:cxn>
                    <a:cxn ang="0">
                      <a:pos x="140" y="6"/>
                    </a:cxn>
                    <a:cxn ang="0">
                      <a:pos x="151" y="11"/>
                    </a:cxn>
                    <a:cxn ang="0">
                      <a:pos x="162" y="53"/>
                    </a:cxn>
                    <a:cxn ang="0">
                      <a:pos x="163" y="66"/>
                    </a:cxn>
                    <a:cxn ang="0">
                      <a:pos x="160" y="81"/>
                    </a:cxn>
                    <a:cxn ang="0">
                      <a:pos x="176" y="87"/>
                    </a:cxn>
                    <a:cxn ang="0">
                      <a:pos x="165" y="95"/>
                    </a:cxn>
                    <a:cxn ang="0">
                      <a:pos x="179" y="111"/>
                    </a:cxn>
                    <a:cxn ang="0">
                      <a:pos x="188" y="117"/>
                    </a:cxn>
                    <a:cxn ang="0">
                      <a:pos x="196" y="126"/>
                    </a:cxn>
                    <a:cxn ang="0">
                      <a:pos x="204" y="135"/>
                    </a:cxn>
                    <a:cxn ang="0">
                      <a:pos x="219" y="135"/>
                    </a:cxn>
                    <a:cxn ang="0">
                      <a:pos x="233" y="143"/>
                    </a:cxn>
                    <a:cxn ang="0">
                      <a:pos x="246" y="168"/>
                    </a:cxn>
                    <a:cxn ang="0">
                      <a:pos x="241" y="189"/>
                    </a:cxn>
                    <a:cxn ang="0">
                      <a:pos x="241" y="205"/>
                    </a:cxn>
                    <a:cxn ang="0">
                      <a:pos x="225" y="217"/>
                    </a:cxn>
                    <a:cxn ang="0">
                      <a:pos x="189" y="240"/>
                    </a:cxn>
                    <a:cxn ang="0">
                      <a:pos x="182" y="245"/>
                    </a:cxn>
                    <a:cxn ang="0">
                      <a:pos x="161" y="264"/>
                    </a:cxn>
                    <a:cxn ang="0">
                      <a:pos x="153" y="302"/>
                    </a:cxn>
                    <a:cxn ang="0">
                      <a:pos x="148" y="331"/>
                    </a:cxn>
                    <a:cxn ang="0">
                      <a:pos x="124" y="306"/>
                    </a:cxn>
                    <a:cxn ang="0">
                      <a:pos x="113" y="285"/>
                    </a:cxn>
                    <a:cxn ang="0">
                      <a:pos x="111" y="256"/>
                    </a:cxn>
                    <a:cxn ang="0">
                      <a:pos x="106" y="238"/>
                    </a:cxn>
                    <a:cxn ang="0">
                      <a:pos x="91" y="217"/>
                    </a:cxn>
                    <a:cxn ang="0">
                      <a:pos x="78" y="213"/>
                    </a:cxn>
                    <a:cxn ang="0">
                      <a:pos x="62" y="201"/>
                    </a:cxn>
                    <a:cxn ang="0">
                      <a:pos x="60" y="180"/>
                    </a:cxn>
                    <a:cxn ang="0">
                      <a:pos x="45" y="186"/>
                    </a:cxn>
                    <a:cxn ang="0">
                      <a:pos x="40" y="177"/>
                    </a:cxn>
                    <a:cxn ang="0">
                      <a:pos x="32" y="169"/>
                    </a:cxn>
                    <a:cxn ang="0">
                      <a:pos x="12" y="153"/>
                    </a:cxn>
                    <a:cxn ang="0">
                      <a:pos x="0" y="135"/>
                    </a:cxn>
                    <a:cxn ang="0">
                      <a:pos x="0" y="135"/>
                    </a:cxn>
                  </a:cxnLst>
                  <a:rect l="0" t="0" r="r" b="b"/>
                  <a:pathLst>
                    <a:path w="249" h="331">
                      <a:moveTo>
                        <a:pt x="0" y="135"/>
                      </a:moveTo>
                      <a:cubicBezTo>
                        <a:pt x="7" y="119"/>
                        <a:pt x="3" y="108"/>
                        <a:pt x="3" y="108"/>
                      </a:cubicBezTo>
                      <a:cubicBezTo>
                        <a:pt x="2" y="93"/>
                        <a:pt x="11" y="90"/>
                        <a:pt x="11" y="90"/>
                      </a:cubicBezTo>
                      <a:cubicBezTo>
                        <a:pt x="20" y="87"/>
                        <a:pt x="22" y="80"/>
                        <a:pt x="22" y="80"/>
                      </a:cubicBezTo>
                      <a:cubicBezTo>
                        <a:pt x="19" y="64"/>
                        <a:pt x="39" y="71"/>
                        <a:pt x="39" y="71"/>
                      </a:cubicBezTo>
                      <a:cubicBezTo>
                        <a:pt x="59" y="75"/>
                        <a:pt x="63" y="69"/>
                        <a:pt x="63" y="69"/>
                      </a:cubicBezTo>
                      <a:cubicBezTo>
                        <a:pt x="72" y="65"/>
                        <a:pt x="93" y="66"/>
                        <a:pt x="93" y="66"/>
                      </a:cubicBezTo>
                      <a:cubicBezTo>
                        <a:pt x="116" y="67"/>
                        <a:pt x="116" y="59"/>
                        <a:pt x="116" y="59"/>
                      </a:cubicBezTo>
                      <a:cubicBezTo>
                        <a:pt x="115" y="55"/>
                        <a:pt x="103" y="56"/>
                        <a:pt x="103" y="56"/>
                      </a:cubicBezTo>
                      <a:cubicBezTo>
                        <a:pt x="100" y="50"/>
                        <a:pt x="102" y="40"/>
                        <a:pt x="102" y="40"/>
                      </a:cubicBezTo>
                      <a:cubicBezTo>
                        <a:pt x="116" y="39"/>
                        <a:pt x="113" y="21"/>
                        <a:pt x="113" y="21"/>
                      </a:cubicBezTo>
                      <a:cubicBezTo>
                        <a:pt x="110" y="4"/>
                        <a:pt x="123" y="7"/>
                        <a:pt x="123" y="7"/>
                      </a:cubicBezTo>
                      <a:cubicBezTo>
                        <a:pt x="129" y="0"/>
                        <a:pt x="140" y="6"/>
                        <a:pt x="140" y="6"/>
                      </a:cubicBezTo>
                      <a:cubicBezTo>
                        <a:pt x="142" y="14"/>
                        <a:pt x="151" y="11"/>
                        <a:pt x="151" y="11"/>
                      </a:cubicBezTo>
                      <a:cubicBezTo>
                        <a:pt x="151" y="11"/>
                        <a:pt x="162" y="31"/>
                        <a:pt x="162" y="53"/>
                      </a:cubicBezTo>
                      <a:cubicBezTo>
                        <a:pt x="162" y="53"/>
                        <a:pt x="168" y="63"/>
                        <a:pt x="163" y="66"/>
                      </a:cubicBezTo>
                      <a:cubicBezTo>
                        <a:pt x="163" y="66"/>
                        <a:pt x="158" y="73"/>
                        <a:pt x="160" y="81"/>
                      </a:cubicBezTo>
                      <a:cubicBezTo>
                        <a:pt x="160" y="81"/>
                        <a:pt x="175" y="80"/>
                        <a:pt x="176" y="87"/>
                      </a:cubicBezTo>
                      <a:cubicBezTo>
                        <a:pt x="176" y="87"/>
                        <a:pt x="179" y="94"/>
                        <a:pt x="165" y="95"/>
                      </a:cubicBezTo>
                      <a:cubicBezTo>
                        <a:pt x="182" y="98"/>
                        <a:pt x="173" y="109"/>
                        <a:pt x="179" y="111"/>
                      </a:cubicBezTo>
                      <a:cubicBezTo>
                        <a:pt x="179" y="111"/>
                        <a:pt x="190" y="102"/>
                        <a:pt x="188" y="117"/>
                      </a:cubicBezTo>
                      <a:cubicBezTo>
                        <a:pt x="188" y="117"/>
                        <a:pt x="186" y="139"/>
                        <a:pt x="196" y="126"/>
                      </a:cubicBezTo>
                      <a:cubicBezTo>
                        <a:pt x="196" y="126"/>
                        <a:pt x="203" y="111"/>
                        <a:pt x="204" y="135"/>
                      </a:cubicBezTo>
                      <a:cubicBezTo>
                        <a:pt x="204" y="135"/>
                        <a:pt x="196" y="154"/>
                        <a:pt x="219" y="135"/>
                      </a:cubicBezTo>
                      <a:cubicBezTo>
                        <a:pt x="219" y="135"/>
                        <a:pt x="230" y="129"/>
                        <a:pt x="233" y="143"/>
                      </a:cubicBezTo>
                      <a:cubicBezTo>
                        <a:pt x="233" y="143"/>
                        <a:pt x="249" y="147"/>
                        <a:pt x="246" y="168"/>
                      </a:cubicBezTo>
                      <a:cubicBezTo>
                        <a:pt x="246" y="168"/>
                        <a:pt x="234" y="172"/>
                        <a:pt x="241" y="189"/>
                      </a:cubicBezTo>
                      <a:cubicBezTo>
                        <a:pt x="241" y="189"/>
                        <a:pt x="245" y="194"/>
                        <a:pt x="241" y="205"/>
                      </a:cubicBezTo>
                      <a:cubicBezTo>
                        <a:pt x="241" y="205"/>
                        <a:pt x="243" y="220"/>
                        <a:pt x="225" y="217"/>
                      </a:cubicBezTo>
                      <a:cubicBezTo>
                        <a:pt x="225" y="217"/>
                        <a:pt x="208" y="213"/>
                        <a:pt x="189" y="240"/>
                      </a:cubicBezTo>
                      <a:cubicBezTo>
                        <a:pt x="189" y="240"/>
                        <a:pt x="186" y="247"/>
                        <a:pt x="182" y="245"/>
                      </a:cubicBezTo>
                      <a:cubicBezTo>
                        <a:pt x="182" y="245"/>
                        <a:pt x="177" y="260"/>
                        <a:pt x="161" y="264"/>
                      </a:cubicBezTo>
                      <a:cubicBezTo>
                        <a:pt x="161" y="264"/>
                        <a:pt x="148" y="282"/>
                        <a:pt x="153" y="302"/>
                      </a:cubicBezTo>
                      <a:cubicBezTo>
                        <a:pt x="153" y="302"/>
                        <a:pt x="162" y="311"/>
                        <a:pt x="148" y="331"/>
                      </a:cubicBezTo>
                      <a:cubicBezTo>
                        <a:pt x="148" y="331"/>
                        <a:pt x="138" y="304"/>
                        <a:pt x="124" y="306"/>
                      </a:cubicBezTo>
                      <a:cubicBezTo>
                        <a:pt x="124" y="306"/>
                        <a:pt x="125" y="291"/>
                        <a:pt x="113" y="285"/>
                      </a:cubicBezTo>
                      <a:cubicBezTo>
                        <a:pt x="125" y="264"/>
                        <a:pt x="111" y="256"/>
                        <a:pt x="111" y="256"/>
                      </a:cubicBezTo>
                      <a:cubicBezTo>
                        <a:pt x="102" y="252"/>
                        <a:pt x="113" y="242"/>
                        <a:pt x="106" y="238"/>
                      </a:cubicBezTo>
                      <a:cubicBezTo>
                        <a:pt x="100" y="219"/>
                        <a:pt x="91" y="217"/>
                        <a:pt x="91" y="217"/>
                      </a:cubicBezTo>
                      <a:cubicBezTo>
                        <a:pt x="84" y="201"/>
                        <a:pt x="78" y="213"/>
                        <a:pt x="78" y="213"/>
                      </a:cubicBezTo>
                      <a:cubicBezTo>
                        <a:pt x="53" y="216"/>
                        <a:pt x="62" y="201"/>
                        <a:pt x="62" y="201"/>
                      </a:cubicBezTo>
                      <a:cubicBezTo>
                        <a:pt x="67" y="172"/>
                        <a:pt x="60" y="180"/>
                        <a:pt x="60" y="180"/>
                      </a:cubicBezTo>
                      <a:cubicBezTo>
                        <a:pt x="49" y="179"/>
                        <a:pt x="45" y="186"/>
                        <a:pt x="45" y="186"/>
                      </a:cubicBezTo>
                      <a:cubicBezTo>
                        <a:pt x="32" y="188"/>
                        <a:pt x="40" y="177"/>
                        <a:pt x="40" y="177"/>
                      </a:cubicBezTo>
                      <a:cubicBezTo>
                        <a:pt x="39" y="170"/>
                        <a:pt x="32" y="169"/>
                        <a:pt x="32" y="169"/>
                      </a:cubicBezTo>
                      <a:cubicBezTo>
                        <a:pt x="23" y="167"/>
                        <a:pt x="29" y="152"/>
                        <a:pt x="12" y="153"/>
                      </a:cubicBezTo>
                      <a:cubicBezTo>
                        <a:pt x="13" y="144"/>
                        <a:pt x="0" y="135"/>
                        <a:pt x="0" y="135"/>
                      </a:cubicBezTo>
                      <a:cubicBezTo>
                        <a:pt x="0" y="135"/>
                        <a:pt x="0" y="135"/>
                        <a:pt x="0" y="135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09" name="Freeform 57"/>
                <p:cNvSpPr>
                  <a:spLocks/>
                </p:cNvSpPr>
                <p:nvPr/>
              </p:nvSpPr>
              <p:spPr bwMode="auto">
                <a:xfrm>
                  <a:off x="542923" y="2890157"/>
                  <a:ext cx="970454" cy="834421"/>
                </a:xfrm>
                <a:custGeom>
                  <a:avLst/>
                  <a:gdLst/>
                  <a:ahLst/>
                  <a:cxnLst>
                    <a:cxn ang="0">
                      <a:pos x="28" y="267"/>
                    </a:cxn>
                    <a:cxn ang="0">
                      <a:pos x="20" y="247"/>
                    </a:cxn>
                    <a:cxn ang="0">
                      <a:pos x="16" y="227"/>
                    </a:cxn>
                    <a:cxn ang="0">
                      <a:pos x="18" y="197"/>
                    </a:cxn>
                    <a:cxn ang="0">
                      <a:pos x="15" y="179"/>
                    </a:cxn>
                    <a:cxn ang="0">
                      <a:pos x="48" y="134"/>
                    </a:cxn>
                    <a:cxn ang="0">
                      <a:pos x="148" y="45"/>
                    </a:cxn>
                    <a:cxn ang="0">
                      <a:pos x="172" y="32"/>
                    </a:cxn>
                    <a:cxn ang="0">
                      <a:pos x="189" y="24"/>
                    </a:cxn>
                    <a:cxn ang="0">
                      <a:pos x="201" y="13"/>
                    </a:cxn>
                    <a:cxn ang="0">
                      <a:pos x="201" y="0"/>
                    </a:cxn>
                    <a:cxn ang="0">
                      <a:pos x="219" y="10"/>
                    </a:cxn>
                    <a:cxn ang="0">
                      <a:pos x="234" y="14"/>
                    </a:cxn>
                    <a:cxn ang="0">
                      <a:pos x="244" y="22"/>
                    </a:cxn>
                    <a:cxn ang="0">
                      <a:pos x="237" y="35"/>
                    </a:cxn>
                    <a:cxn ang="0">
                      <a:pos x="245" y="40"/>
                    </a:cxn>
                    <a:cxn ang="0">
                      <a:pos x="259" y="48"/>
                    </a:cxn>
                    <a:cxn ang="0">
                      <a:pos x="274" y="58"/>
                    </a:cxn>
                    <a:cxn ang="0">
                      <a:pos x="295" y="58"/>
                    </a:cxn>
                    <a:cxn ang="0">
                      <a:pos x="304" y="69"/>
                    </a:cxn>
                    <a:cxn ang="0">
                      <a:pos x="318" y="72"/>
                    </a:cxn>
                    <a:cxn ang="0">
                      <a:pos x="315" y="84"/>
                    </a:cxn>
                    <a:cxn ang="0">
                      <a:pos x="318" y="108"/>
                    </a:cxn>
                    <a:cxn ang="0">
                      <a:pos x="318" y="108"/>
                    </a:cxn>
                    <a:cxn ang="0">
                      <a:pos x="333" y="124"/>
                    </a:cxn>
                    <a:cxn ang="0">
                      <a:pos x="333" y="124"/>
                    </a:cxn>
                    <a:cxn ang="0">
                      <a:pos x="333" y="144"/>
                    </a:cxn>
                    <a:cxn ang="0">
                      <a:pos x="319" y="152"/>
                    </a:cxn>
                    <a:cxn ang="0">
                      <a:pos x="296" y="164"/>
                    </a:cxn>
                    <a:cxn ang="0">
                      <a:pos x="289" y="172"/>
                    </a:cxn>
                    <a:cxn ang="0">
                      <a:pos x="274" y="190"/>
                    </a:cxn>
                    <a:cxn ang="0">
                      <a:pos x="254" y="199"/>
                    </a:cxn>
                    <a:cxn ang="0">
                      <a:pos x="250" y="209"/>
                    </a:cxn>
                    <a:cxn ang="0">
                      <a:pos x="239" y="204"/>
                    </a:cxn>
                    <a:cxn ang="0">
                      <a:pos x="222" y="205"/>
                    </a:cxn>
                    <a:cxn ang="0">
                      <a:pos x="212" y="219"/>
                    </a:cxn>
                    <a:cxn ang="0">
                      <a:pos x="201" y="238"/>
                    </a:cxn>
                    <a:cxn ang="0">
                      <a:pos x="202" y="254"/>
                    </a:cxn>
                    <a:cxn ang="0">
                      <a:pos x="215" y="257"/>
                    </a:cxn>
                    <a:cxn ang="0">
                      <a:pos x="192" y="264"/>
                    </a:cxn>
                    <a:cxn ang="0">
                      <a:pos x="162" y="267"/>
                    </a:cxn>
                    <a:cxn ang="0">
                      <a:pos x="138" y="269"/>
                    </a:cxn>
                    <a:cxn ang="0">
                      <a:pos x="121" y="278"/>
                    </a:cxn>
                    <a:cxn ang="0">
                      <a:pos x="110" y="288"/>
                    </a:cxn>
                    <a:cxn ang="0">
                      <a:pos x="102" y="306"/>
                    </a:cxn>
                    <a:cxn ang="0">
                      <a:pos x="100" y="333"/>
                    </a:cxn>
                    <a:cxn ang="0">
                      <a:pos x="100" y="333"/>
                    </a:cxn>
                    <a:cxn ang="0">
                      <a:pos x="83" y="333"/>
                    </a:cxn>
                    <a:cxn ang="0">
                      <a:pos x="83" y="333"/>
                    </a:cxn>
                    <a:cxn ang="0">
                      <a:pos x="69" y="324"/>
                    </a:cxn>
                    <a:cxn ang="0">
                      <a:pos x="55" y="313"/>
                    </a:cxn>
                    <a:cxn ang="0">
                      <a:pos x="43" y="304"/>
                    </a:cxn>
                    <a:cxn ang="0">
                      <a:pos x="31" y="295"/>
                    </a:cxn>
                    <a:cxn ang="0">
                      <a:pos x="28" y="267"/>
                    </a:cxn>
                    <a:cxn ang="0">
                      <a:pos x="28" y="267"/>
                    </a:cxn>
                  </a:cxnLst>
                  <a:rect l="0" t="0" r="r" b="b"/>
                  <a:pathLst>
                    <a:path w="343" h="333">
                      <a:moveTo>
                        <a:pt x="28" y="267"/>
                      </a:moveTo>
                      <a:cubicBezTo>
                        <a:pt x="28" y="267"/>
                        <a:pt x="31" y="255"/>
                        <a:pt x="20" y="247"/>
                      </a:cubicBezTo>
                      <a:cubicBezTo>
                        <a:pt x="20" y="247"/>
                        <a:pt x="7" y="242"/>
                        <a:pt x="16" y="227"/>
                      </a:cubicBezTo>
                      <a:cubicBezTo>
                        <a:pt x="16" y="227"/>
                        <a:pt x="23" y="219"/>
                        <a:pt x="18" y="197"/>
                      </a:cubicBezTo>
                      <a:cubicBezTo>
                        <a:pt x="18" y="197"/>
                        <a:pt x="13" y="197"/>
                        <a:pt x="15" y="179"/>
                      </a:cubicBezTo>
                      <a:cubicBezTo>
                        <a:pt x="15" y="179"/>
                        <a:pt x="0" y="177"/>
                        <a:pt x="48" y="134"/>
                      </a:cubicBezTo>
                      <a:cubicBezTo>
                        <a:pt x="48" y="134"/>
                        <a:pt x="98" y="73"/>
                        <a:pt x="148" y="45"/>
                      </a:cubicBezTo>
                      <a:cubicBezTo>
                        <a:pt x="148" y="45"/>
                        <a:pt x="145" y="31"/>
                        <a:pt x="172" y="32"/>
                      </a:cubicBezTo>
                      <a:cubicBezTo>
                        <a:pt x="172" y="32"/>
                        <a:pt x="191" y="36"/>
                        <a:pt x="189" y="24"/>
                      </a:cubicBezTo>
                      <a:cubicBezTo>
                        <a:pt x="189" y="24"/>
                        <a:pt x="186" y="12"/>
                        <a:pt x="201" y="13"/>
                      </a:cubicBezTo>
                      <a:cubicBezTo>
                        <a:pt x="201" y="13"/>
                        <a:pt x="202" y="7"/>
                        <a:pt x="201" y="0"/>
                      </a:cubicBezTo>
                      <a:cubicBezTo>
                        <a:pt x="210" y="11"/>
                        <a:pt x="219" y="10"/>
                        <a:pt x="219" y="10"/>
                      </a:cubicBezTo>
                      <a:cubicBezTo>
                        <a:pt x="230" y="7"/>
                        <a:pt x="234" y="14"/>
                        <a:pt x="234" y="14"/>
                      </a:cubicBezTo>
                      <a:cubicBezTo>
                        <a:pt x="243" y="14"/>
                        <a:pt x="244" y="22"/>
                        <a:pt x="244" y="22"/>
                      </a:cubicBezTo>
                      <a:cubicBezTo>
                        <a:pt x="246" y="28"/>
                        <a:pt x="230" y="30"/>
                        <a:pt x="237" y="35"/>
                      </a:cubicBezTo>
                      <a:cubicBezTo>
                        <a:pt x="238" y="44"/>
                        <a:pt x="245" y="40"/>
                        <a:pt x="245" y="40"/>
                      </a:cubicBezTo>
                      <a:cubicBezTo>
                        <a:pt x="256" y="41"/>
                        <a:pt x="259" y="48"/>
                        <a:pt x="259" y="48"/>
                      </a:cubicBezTo>
                      <a:cubicBezTo>
                        <a:pt x="263" y="63"/>
                        <a:pt x="274" y="58"/>
                        <a:pt x="274" y="58"/>
                      </a:cubicBezTo>
                      <a:cubicBezTo>
                        <a:pt x="284" y="53"/>
                        <a:pt x="295" y="58"/>
                        <a:pt x="295" y="58"/>
                      </a:cubicBezTo>
                      <a:cubicBezTo>
                        <a:pt x="305" y="61"/>
                        <a:pt x="304" y="69"/>
                        <a:pt x="304" y="69"/>
                      </a:cubicBezTo>
                      <a:cubicBezTo>
                        <a:pt x="301" y="75"/>
                        <a:pt x="318" y="72"/>
                        <a:pt x="318" y="72"/>
                      </a:cubicBezTo>
                      <a:cubicBezTo>
                        <a:pt x="322" y="78"/>
                        <a:pt x="315" y="84"/>
                        <a:pt x="315" y="84"/>
                      </a:cubicBezTo>
                      <a:cubicBezTo>
                        <a:pt x="312" y="101"/>
                        <a:pt x="318" y="108"/>
                        <a:pt x="318" y="108"/>
                      </a:cubicBezTo>
                      <a:cubicBezTo>
                        <a:pt x="318" y="108"/>
                        <a:pt x="318" y="108"/>
                        <a:pt x="318" y="108"/>
                      </a:cubicBezTo>
                      <a:cubicBezTo>
                        <a:pt x="333" y="124"/>
                        <a:pt x="333" y="124"/>
                        <a:pt x="333" y="124"/>
                      </a:cubicBezTo>
                      <a:cubicBezTo>
                        <a:pt x="333" y="124"/>
                        <a:pt x="333" y="124"/>
                        <a:pt x="333" y="124"/>
                      </a:cubicBezTo>
                      <a:cubicBezTo>
                        <a:pt x="343" y="135"/>
                        <a:pt x="333" y="144"/>
                        <a:pt x="333" y="144"/>
                      </a:cubicBezTo>
                      <a:cubicBezTo>
                        <a:pt x="333" y="151"/>
                        <a:pt x="319" y="152"/>
                        <a:pt x="319" y="152"/>
                      </a:cubicBezTo>
                      <a:cubicBezTo>
                        <a:pt x="289" y="151"/>
                        <a:pt x="296" y="164"/>
                        <a:pt x="296" y="164"/>
                      </a:cubicBezTo>
                      <a:cubicBezTo>
                        <a:pt x="303" y="172"/>
                        <a:pt x="289" y="172"/>
                        <a:pt x="289" y="172"/>
                      </a:cubicBezTo>
                      <a:cubicBezTo>
                        <a:pt x="280" y="194"/>
                        <a:pt x="274" y="190"/>
                        <a:pt x="274" y="190"/>
                      </a:cubicBezTo>
                      <a:cubicBezTo>
                        <a:pt x="269" y="197"/>
                        <a:pt x="259" y="191"/>
                        <a:pt x="254" y="199"/>
                      </a:cubicBezTo>
                      <a:cubicBezTo>
                        <a:pt x="251" y="201"/>
                        <a:pt x="250" y="209"/>
                        <a:pt x="250" y="209"/>
                      </a:cubicBezTo>
                      <a:cubicBezTo>
                        <a:pt x="250" y="209"/>
                        <a:pt x="241" y="212"/>
                        <a:pt x="239" y="204"/>
                      </a:cubicBezTo>
                      <a:cubicBezTo>
                        <a:pt x="239" y="204"/>
                        <a:pt x="228" y="198"/>
                        <a:pt x="222" y="205"/>
                      </a:cubicBezTo>
                      <a:cubicBezTo>
                        <a:pt x="222" y="205"/>
                        <a:pt x="209" y="202"/>
                        <a:pt x="212" y="219"/>
                      </a:cubicBezTo>
                      <a:cubicBezTo>
                        <a:pt x="212" y="219"/>
                        <a:pt x="215" y="237"/>
                        <a:pt x="201" y="238"/>
                      </a:cubicBezTo>
                      <a:cubicBezTo>
                        <a:pt x="201" y="238"/>
                        <a:pt x="199" y="248"/>
                        <a:pt x="202" y="254"/>
                      </a:cubicBezTo>
                      <a:cubicBezTo>
                        <a:pt x="202" y="254"/>
                        <a:pt x="214" y="253"/>
                        <a:pt x="215" y="257"/>
                      </a:cubicBezTo>
                      <a:cubicBezTo>
                        <a:pt x="215" y="257"/>
                        <a:pt x="215" y="265"/>
                        <a:pt x="192" y="264"/>
                      </a:cubicBezTo>
                      <a:cubicBezTo>
                        <a:pt x="192" y="264"/>
                        <a:pt x="171" y="263"/>
                        <a:pt x="162" y="267"/>
                      </a:cubicBezTo>
                      <a:cubicBezTo>
                        <a:pt x="162" y="267"/>
                        <a:pt x="158" y="273"/>
                        <a:pt x="138" y="269"/>
                      </a:cubicBezTo>
                      <a:cubicBezTo>
                        <a:pt x="138" y="269"/>
                        <a:pt x="118" y="262"/>
                        <a:pt x="121" y="278"/>
                      </a:cubicBezTo>
                      <a:cubicBezTo>
                        <a:pt x="121" y="278"/>
                        <a:pt x="119" y="285"/>
                        <a:pt x="110" y="288"/>
                      </a:cubicBezTo>
                      <a:cubicBezTo>
                        <a:pt x="110" y="288"/>
                        <a:pt x="101" y="291"/>
                        <a:pt x="102" y="306"/>
                      </a:cubicBezTo>
                      <a:cubicBezTo>
                        <a:pt x="102" y="306"/>
                        <a:pt x="106" y="316"/>
                        <a:pt x="100" y="333"/>
                      </a:cubicBezTo>
                      <a:cubicBezTo>
                        <a:pt x="100" y="333"/>
                        <a:pt x="100" y="333"/>
                        <a:pt x="100" y="333"/>
                      </a:cubicBezTo>
                      <a:cubicBezTo>
                        <a:pt x="83" y="333"/>
                        <a:pt x="83" y="333"/>
                        <a:pt x="83" y="333"/>
                      </a:cubicBezTo>
                      <a:cubicBezTo>
                        <a:pt x="83" y="333"/>
                        <a:pt x="83" y="333"/>
                        <a:pt x="83" y="333"/>
                      </a:cubicBezTo>
                      <a:cubicBezTo>
                        <a:pt x="83" y="333"/>
                        <a:pt x="80" y="324"/>
                        <a:pt x="69" y="324"/>
                      </a:cubicBezTo>
                      <a:cubicBezTo>
                        <a:pt x="69" y="324"/>
                        <a:pt x="57" y="326"/>
                        <a:pt x="55" y="313"/>
                      </a:cubicBezTo>
                      <a:cubicBezTo>
                        <a:pt x="55" y="313"/>
                        <a:pt x="55" y="297"/>
                        <a:pt x="43" y="304"/>
                      </a:cubicBezTo>
                      <a:cubicBezTo>
                        <a:pt x="43" y="304"/>
                        <a:pt x="33" y="303"/>
                        <a:pt x="31" y="295"/>
                      </a:cubicBezTo>
                      <a:cubicBezTo>
                        <a:pt x="31" y="295"/>
                        <a:pt x="25" y="292"/>
                        <a:pt x="28" y="267"/>
                      </a:cubicBezTo>
                      <a:cubicBezTo>
                        <a:pt x="28" y="267"/>
                        <a:pt x="28" y="267"/>
                        <a:pt x="28" y="267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/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0" name="Freeform 56"/>
                <p:cNvSpPr>
                  <a:spLocks/>
                </p:cNvSpPr>
                <p:nvPr/>
              </p:nvSpPr>
              <p:spPr bwMode="auto">
                <a:xfrm>
                  <a:off x="1250687" y="3088701"/>
                  <a:ext cx="537629" cy="799542"/>
                </a:xfrm>
                <a:custGeom>
                  <a:avLst/>
                  <a:gdLst/>
                  <a:ahLst/>
                  <a:cxnLst>
                    <a:cxn ang="0">
                      <a:pos x="96" y="288"/>
                    </a:cxn>
                    <a:cxn ang="0">
                      <a:pos x="104" y="292"/>
                    </a:cxn>
                    <a:cxn ang="0">
                      <a:pos x="114" y="294"/>
                    </a:cxn>
                    <a:cxn ang="0">
                      <a:pos x="126" y="302"/>
                    </a:cxn>
                    <a:cxn ang="0">
                      <a:pos x="134" y="304"/>
                    </a:cxn>
                    <a:cxn ang="0">
                      <a:pos x="151" y="309"/>
                    </a:cxn>
                    <a:cxn ang="0">
                      <a:pos x="165" y="318"/>
                    </a:cxn>
                    <a:cxn ang="0">
                      <a:pos x="180" y="320"/>
                    </a:cxn>
                    <a:cxn ang="0">
                      <a:pos x="175" y="303"/>
                    </a:cxn>
                    <a:cxn ang="0">
                      <a:pos x="169" y="266"/>
                    </a:cxn>
                    <a:cxn ang="0">
                      <a:pos x="169" y="223"/>
                    </a:cxn>
                    <a:cxn ang="0">
                      <a:pos x="173" y="188"/>
                    </a:cxn>
                    <a:cxn ang="0">
                      <a:pos x="171" y="153"/>
                    </a:cxn>
                    <a:cxn ang="0">
                      <a:pos x="172" y="134"/>
                    </a:cxn>
                    <a:cxn ang="0">
                      <a:pos x="178" y="111"/>
                    </a:cxn>
                    <a:cxn ang="0">
                      <a:pos x="179" y="100"/>
                    </a:cxn>
                    <a:cxn ang="0">
                      <a:pos x="178" y="89"/>
                    </a:cxn>
                    <a:cxn ang="0">
                      <a:pos x="182" y="55"/>
                    </a:cxn>
                    <a:cxn ang="0">
                      <a:pos x="189" y="24"/>
                    </a:cxn>
                    <a:cxn ang="0">
                      <a:pos x="178" y="10"/>
                    </a:cxn>
                    <a:cxn ang="0">
                      <a:pos x="159" y="5"/>
                    </a:cxn>
                    <a:cxn ang="0">
                      <a:pos x="144" y="12"/>
                    </a:cxn>
                    <a:cxn ang="0">
                      <a:pos x="120" y="20"/>
                    </a:cxn>
                    <a:cxn ang="0">
                      <a:pos x="96" y="23"/>
                    </a:cxn>
                    <a:cxn ang="0">
                      <a:pos x="83" y="45"/>
                    </a:cxn>
                    <a:cxn ang="0">
                      <a:pos x="83" y="65"/>
                    </a:cxn>
                    <a:cxn ang="0">
                      <a:pos x="69" y="73"/>
                    </a:cxn>
                    <a:cxn ang="0">
                      <a:pos x="46" y="85"/>
                    </a:cxn>
                    <a:cxn ang="0">
                      <a:pos x="39" y="93"/>
                    </a:cxn>
                    <a:cxn ang="0">
                      <a:pos x="24" y="111"/>
                    </a:cxn>
                    <a:cxn ang="0">
                      <a:pos x="4" y="120"/>
                    </a:cxn>
                    <a:cxn ang="0">
                      <a:pos x="0" y="130"/>
                    </a:cxn>
                    <a:cxn ang="0">
                      <a:pos x="11" y="172"/>
                    </a:cxn>
                    <a:cxn ang="0">
                      <a:pos x="12" y="185"/>
                    </a:cxn>
                    <a:cxn ang="0">
                      <a:pos x="9" y="200"/>
                    </a:cxn>
                    <a:cxn ang="0">
                      <a:pos x="25" y="206"/>
                    </a:cxn>
                    <a:cxn ang="0">
                      <a:pos x="14" y="214"/>
                    </a:cxn>
                    <a:cxn ang="0">
                      <a:pos x="28" y="230"/>
                    </a:cxn>
                    <a:cxn ang="0">
                      <a:pos x="37" y="236"/>
                    </a:cxn>
                    <a:cxn ang="0">
                      <a:pos x="45" y="245"/>
                    </a:cxn>
                    <a:cxn ang="0">
                      <a:pos x="53" y="254"/>
                    </a:cxn>
                    <a:cxn ang="0">
                      <a:pos x="68" y="254"/>
                    </a:cxn>
                    <a:cxn ang="0">
                      <a:pos x="82" y="262"/>
                    </a:cxn>
                    <a:cxn ang="0">
                      <a:pos x="96" y="288"/>
                    </a:cxn>
                    <a:cxn ang="0">
                      <a:pos x="96" y="288"/>
                    </a:cxn>
                  </a:cxnLst>
                  <a:rect l="0" t="0" r="r" b="b"/>
                  <a:pathLst>
                    <a:path w="190" h="320">
                      <a:moveTo>
                        <a:pt x="96" y="288"/>
                      </a:moveTo>
                      <a:cubicBezTo>
                        <a:pt x="96" y="288"/>
                        <a:pt x="104" y="286"/>
                        <a:pt x="104" y="292"/>
                      </a:cubicBezTo>
                      <a:cubicBezTo>
                        <a:pt x="104" y="292"/>
                        <a:pt x="107" y="302"/>
                        <a:pt x="114" y="294"/>
                      </a:cubicBezTo>
                      <a:cubicBezTo>
                        <a:pt x="114" y="294"/>
                        <a:pt x="122" y="284"/>
                        <a:pt x="126" y="302"/>
                      </a:cubicBezTo>
                      <a:cubicBezTo>
                        <a:pt x="126" y="302"/>
                        <a:pt x="120" y="319"/>
                        <a:pt x="134" y="304"/>
                      </a:cubicBezTo>
                      <a:cubicBezTo>
                        <a:pt x="134" y="304"/>
                        <a:pt x="148" y="291"/>
                        <a:pt x="151" y="309"/>
                      </a:cubicBezTo>
                      <a:cubicBezTo>
                        <a:pt x="151" y="309"/>
                        <a:pt x="155" y="320"/>
                        <a:pt x="165" y="318"/>
                      </a:cubicBezTo>
                      <a:cubicBezTo>
                        <a:pt x="165" y="318"/>
                        <a:pt x="174" y="316"/>
                        <a:pt x="180" y="320"/>
                      </a:cubicBezTo>
                      <a:cubicBezTo>
                        <a:pt x="182" y="309"/>
                        <a:pt x="175" y="303"/>
                        <a:pt x="175" y="303"/>
                      </a:cubicBezTo>
                      <a:cubicBezTo>
                        <a:pt x="166" y="294"/>
                        <a:pt x="169" y="266"/>
                        <a:pt x="169" y="266"/>
                      </a:cubicBezTo>
                      <a:cubicBezTo>
                        <a:pt x="165" y="249"/>
                        <a:pt x="169" y="223"/>
                        <a:pt x="169" y="223"/>
                      </a:cubicBezTo>
                      <a:cubicBezTo>
                        <a:pt x="175" y="216"/>
                        <a:pt x="166" y="201"/>
                        <a:pt x="173" y="188"/>
                      </a:cubicBezTo>
                      <a:cubicBezTo>
                        <a:pt x="179" y="170"/>
                        <a:pt x="171" y="153"/>
                        <a:pt x="171" y="153"/>
                      </a:cubicBezTo>
                      <a:cubicBezTo>
                        <a:pt x="166" y="139"/>
                        <a:pt x="172" y="134"/>
                        <a:pt x="172" y="134"/>
                      </a:cubicBezTo>
                      <a:cubicBezTo>
                        <a:pt x="172" y="134"/>
                        <a:pt x="178" y="128"/>
                        <a:pt x="178" y="111"/>
                      </a:cubicBezTo>
                      <a:cubicBezTo>
                        <a:pt x="175" y="109"/>
                        <a:pt x="179" y="100"/>
                        <a:pt x="179" y="100"/>
                      </a:cubicBezTo>
                      <a:cubicBezTo>
                        <a:pt x="184" y="93"/>
                        <a:pt x="178" y="89"/>
                        <a:pt x="178" y="89"/>
                      </a:cubicBezTo>
                      <a:cubicBezTo>
                        <a:pt x="168" y="65"/>
                        <a:pt x="182" y="55"/>
                        <a:pt x="182" y="55"/>
                      </a:cubicBezTo>
                      <a:cubicBezTo>
                        <a:pt x="182" y="32"/>
                        <a:pt x="190" y="42"/>
                        <a:pt x="189" y="24"/>
                      </a:cubicBezTo>
                      <a:cubicBezTo>
                        <a:pt x="182" y="22"/>
                        <a:pt x="188" y="0"/>
                        <a:pt x="178" y="10"/>
                      </a:cubicBezTo>
                      <a:cubicBezTo>
                        <a:pt x="170" y="2"/>
                        <a:pt x="159" y="5"/>
                        <a:pt x="159" y="5"/>
                      </a:cubicBezTo>
                      <a:cubicBezTo>
                        <a:pt x="150" y="3"/>
                        <a:pt x="144" y="12"/>
                        <a:pt x="144" y="12"/>
                      </a:cubicBezTo>
                      <a:cubicBezTo>
                        <a:pt x="137" y="20"/>
                        <a:pt x="120" y="20"/>
                        <a:pt x="120" y="20"/>
                      </a:cubicBezTo>
                      <a:cubicBezTo>
                        <a:pt x="110" y="26"/>
                        <a:pt x="98" y="7"/>
                        <a:pt x="96" y="23"/>
                      </a:cubicBezTo>
                      <a:cubicBezTo>
                        <a:pt x="98" y="31"/>
                        <a:pt x="83" y="45"/>
                        <a:pt x="83" y="45"/>
                      </a:cubicBezTo>
                      <a:cubicBezTo>
                        <a:pt x="94" y="56"/>
                        <a:pt x="83" y="65"/>
                        <a:pt x="83" y="65"/>
                      </a:cubicBezTo>
                      <a:cubicBezTo>
                        <a:pt x="83" y="72"/>
                        <a:pt x="69" y="73"/>
                        <a:pt x="69" y="73"/>
                      </a:cubicBezTo>
                      <a:cubicBezTo>
                        <a:pt x="39" y="72"/>
                        <a:pt x="46" y="85"/>
                        <a:pt x="46" y="85"/>
                      </a:cubicBezTo>
                      <a:cubicBezTo>
                        <a:pt x="53" y="93"/>
                        <a:pt x="39" y="93"/>
                        <a:pt x="39" y="93"/>
                      </a:cubicBezTo>
                      <a:cubicBezTo>
                        <a:pt x="30" y="115"/>
                        <a:pt x="24" y="111"/>
                        <a:pt x="24" y="111"/>
                      </a:cubicBezTo>
                      <a:cubicBezTo>
                        <a:pt x="19" y="118"/>
                        <a:pt x="9" y="112"/>
                        <a:pt x="4" y="120"/>
                      </a:cubicBezTo>
                      <a:cubicBezTo>
                        <a:pt x="1" y="122"/>
                        <a:pt x="0" y="130"/>
                        <a:pt x="0" y="130"/>
                      </a:cubicBezTo>
                      <a:cubicBezTo>
                        <a:pt x="0" y="130"/>
                        <a:pt x="11" y="150"/>
                        <a:pt x="11" y="172"/>
                      </a:cubicBezTo>
                      <a:cubicBezTo>
                        <a:pt x="11" y="172"/>
                        <a:pt x="17" y="182"/>
                        <a:pt x="12" y="185"/>
                      </a:cubicBezTo>
                      <a:cubicBezTo>
                        <a:pt x="12" y="185"/>
                        <a:pt x="7" y="192"/>
                        <a:pt x="9" y="200"/>
                      </a:cubicBezTo>
                      <a:cubicBezTo>
                        <a:pt x="9" y="200"/>
                        <a:pt x="24" y="199"/>
                        <a:pt x="25" y="206"/>
                      </a:cubicBezTo>
                      <a:cubicBezTo>
                        <a:pt x="25" y="206"/>
                        <a:pt x="28" y="213"/>
                        <a:pt x="14" y="214"/>
                      </a:cubicBezTo>
                      <a:cubicBezTo>
                        <a:pt x="31" y="217"/>
                        <a:pt x="22" y="228"/>
                        <a:pt x="28" y="230"/>
                      </a:cubicBezTo>
                      <a:cubicBezTo>
                        <a:pt x="28" y="230"/>
                        <a:pt x="39" y="221"/>
                        <a:pt x="37" y="236"/>
                      </a:cubicBezTo>
                      <a:cubicBezTo>
                        <a:pt x="37" y="236"/>
                        <a:pt x="35" y="258"/>
                        <a:pt x="45" y="245"/>
                      </a:cubicBezTo>
                      <a:cubicBezTo>
                        <a:pt x="45" y="245"/>
                        <a:pt x="52" y="230"/>
                        <a:pt x="53" y="254"/>
                      </a:cubicBezTo>
                      <a:cubicBezTo>
                        <a:pt x="53" y="254"/>
                        <a:pt x="45" y="273"/>
                        <a:pt x="68" y="254"/>
                      </a:cubicBezTo>
                      <a:cubicBezTo>
                        <a:pt x="68" y="254"/>
                        <a:pt x="79" y="248"/>
                        <a:pt x="82" y="262"/>
                      </a:cubicBezTo>
                      <a:cubicBezTo>
                        <a:pt x="82" y="262"/>
                        <a:pt x="99" y="267"/>
                        <a:pt x="96" y="288"/>
                      </a:cubicBezTo>
                      <a:cubicBezTo>
                        <a:pt x="96" y="288"/>
                        <a:pt x="96" y="288"/>
                        <a:pt x="96" y="28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  <a:alpha val="87059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/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1" name="Freeform 55"/>
                <p:cNvSpPr>
                  <a:spLocks/>
                </p:cNvSpPr>
                <p:nvPr/>
              </p:nvSpPr>
              <p:spPr bwMode="auto">
                <a:xfrm>
                  <a:off x="985275" y="2301233"/>
                  <a:ext cx="796236" cy="760638"/>
                </a:xfrm>
                <a:custGeom>
                  <a:avLst/>
                  <a:gdLst/>
                  <a:ahLst/>
                  <a:cxnLst>
                    <a:cxn ang="0">
                      <a:pos x="45" y="236"/>
                    </a:cxn>
                    <a:cxn ang="0">
                      <a:pos x="36" y="206"/>
                    </a:cxn>
                    <a:cxn ang="0">
                      <a:pos x="37" y="194"/>
                    </a:cxn>
                    <a:cxn ang="0">
                      <a:pos x="53" y="194"/>
                    </a:cxn>
                    <a:cxn ang="0">
                      <a:pos x="29" y="149"/>
                    </a:cxn>
                    <a:cxn ang="0">
                      <a:pos x="20" y="126"/>
                    </a:cxn>
                    <a:cxn ang="0">
                      <a:pos x="9" y="107"/>
                    </a:cxn>
                    <a:cxn ang="0">
                      <a:pos x="12" y="87"/>
                    </a:cxn>
                    <a:cxn ang="0">
                      <a:pos x="12" y="87"/>
                    </a:cxn>
                    <a:cxn ang="0">
                      <a:pos x="5" y="63"/>
                    </a:cxn>
                    <a:cxn ang="0">
                      <a:pos x="5" y="63"/>
                    </a:cxn>
                    <a:cxn ang="0">
                      <a:pos x="18" y="46"/>
                    </a:cxn>
                    <a:cxn ang="0">
                      <a:pos x="42" y="52"/>
                    </a:cxn>
                    <a:cxn ang="0">
                      <a:pos x="60" y="50"/>
                    </a:cxn>
                    <a:cxn ang="0">
                      <a:pos x="84" y="32"/>
                    </a:cxn>
                    <a:cxn ang="0">
                      <a:pos x="93" y="15"/>
                    </a:cxn>
                    <a:cxn ang="0">
                      <a:pos x="129" y="10"/>
                    </a:cxn>
                    <a:cxn ang="0">
                      <a:pos x="178" y="7"/>
                    </a:cxn>
                    <a:cxn ang="0">
                      <a:pos x="206" y="12"/>
                    </a:cxn>
                    <a:cxn ang="0">
                      <a:pos x="225" y="14"/>
                    </a:cxn>
                    <a:cxn ang="0">
                      <a:pos x="228" y="26"/>
                    </a:cxn>
                    <a:cxn ang="0">
                      <a:pos x="225" y="39"/>
                    </a:cxn>
                    <a:cxn ang="0">
                      <a:pos x="218" y="54"/>
                    </a:cxn>
                    <a:cxn ang="0">
                      <a:pos x="221" y="74"/>
                    </a:cxn>
                    <a:cxn ang="0">
                      <a:pos x="222" y="85"/>
                    </a:cxn>
                    <a:cxn ang="0">
                      <a:pos x="218" y="114"/>
                    </a:cxn>
                    <a:cxn ang="0">
                      <a:pos x="229" y="116"/>
                    </a:cxn>
                    <a:cxn ang="0">
                      <a:pos x="248" y="126"/>
                    </a:cxn>
                    <a:cxn ang="0">
                      <a:pos x="259" y="143"/>
                    </a:cxn>
                    <a:cxn ang="0">
                      <a:pos x="267" y="162"/>
                    </a:cxn>
                    <a:cxn ang="0">
                      <a:pos x="258" y="174"/>
                    </a:cxn>
                    <a:cxn ang="0">
                      <a:pos x="272" y="186"/>
                    </a:cxn>
                    <a:cxn ang="0">
                      <a:pos x="257" y="195"/>
                    </a:cxn>
                    <a:cxn ang="0">
                      <a:pos x="259" y="210"/>
                    </a:cxn>
                    <a:cxn ang="0">
                      <a:pos x="249" y="221"/>
                    </a:cxn>
                    <a:cxn ang="0">
                      <a:pos x="245" y="235"/>
                    </a:cxn>
                    <a:cxn ang="0">
                      <a:pos x="232" y="247"/>
                    </a:cxn>
                    <a:cxn ang="0">
                      <a:pos x="217" y="238"/>
                    </a:cxn>
                    <a:cxn ang="0">
                      <a:pos x="199" y="243"/>
                    </a:cxn>
                    <a:cxn ang="0">
                      <a:pos x="182" y="247"/>
                    </a:cxn>
                    <a:cxn ang="0">
                      <a:pos x="170" y="260"/>
                    </a:cxn>
                    <a:cxn ang="0">
                      <a:pos x="157" y="280"/>
                    </a:cxn>
                    <a:cxn ang="0">
                      <a:pos x="157" y="295"/>
                    </a:cxn>
                    <a:cxn ang="0">
                      <a:pos x="148" y="304"/>
                    </a:cxn>
                    <a:cxn ang="0">
                      <a:pos x="139" y="294"/>
                    </a:cxn>
                    <a:cxn ang="0">
                      <a:pos x="118" y="294"/>
                    </a:cxn>
                    <a:cxn ang="0">
                      <a:pos x="103" y="284"/>
                    </a:cxn>
                    <a:cxn ang="0">
                      <a:pos x="89" y="276"/>
                    </a:cxn>
                    <a:cxn ang="0">
                      <a:pos x="81" y="271"/>
                    </a:cxn>
                    <a:cxn ang="0">
                      <a:pos x="88" y="258"/>
                    </a:cxn>
                    <a:cxn ang="0">
                      <a:pos x="78" y="250"/>
                    </a:cxn>
                    <a:cxn ang="0">
                      <a:pos x="63" y="246"/>
                    </a:cxn>
                    <a:cxn ang="0">
                      <a:pos x="45" y="236"/>
                    </a:cxn>
                    <a:cxn ang="0">
                      <a:pos x="45" y="236"/>
                    </a:cxn>
                  </a:cxnLst>
                  <a:rect l="0" t="0" r="r" b="b"/>
                  <a:pathLst>
                    <a:path w="281" h="304">
                      <a:moveTo>
                        <a:pt x="45" y="236"/>
                      </a:moveTo>
                      <a:cubicBezTo>
                        <a:pt x="45" y="227"/>
                        <a:pt x="42" y="216"/>
                        <a:pt x="36" y="206"/>
                      </a:cubicBezTo>
                      <a:cubicBezTo>
                        <a:pt x="36" y="206"/>
                        <a:pt x="24" y="198"/>
                        <a:pt x="37" y="194"/>
                      </a:cubicBezTo>
                      <a:cubicBezTo>
                        <a:pt x="37" y="194"/>
                        <a:pt x="43" y="192"/>
                        <a:pt x="53" y="194"/>
                      </a:cubicBezTo>
                      <a:cubicBezTo>
                        <a:pt x="53" y="184"/>
                        <a:pt x="32" y="184"/>
                        <a:pt x="29" y="149"/>
                      </a:cubicBezTo>
                      <a:cubicBezTo>
                        <a:pt x="23" y="143"/>
                        <a:pt x="31" y="128"/>
                        <a:pt x="20" y="126"/>
                      </a:cubicBezTo>
                      <a:cubicBezTo>
                        <a:pt x="8" y="124"/>
                        <a:pt x="14" y="108"/>
                        <a:pt x="9" y="107"/>
                      </a:cubicBezTo>
                      <a:cubicBezTo>
                        <a:pt x="9" y="107"/>
                        <a:pt x="0" y="103"/>
                        <a:pt x="12" y="87"/>
                      </a:cubicBezTo>
                      <a:cubicBezTo>
                        <a:pt x="12" y="87"/>
                        <a:pt x="12" y="87"/>
                        <a:pt x="12" y="87"/>
                      </a:cubicBezTo>
                      <a:cubicBezTo>
                        <a:pt x="5" y="63"/>
                        <a:pt x="5" y="63"/>
                        <a:pt x="5" y="63"/>
                      </a:cubicBezTo>
                      <a:cubicBezTo>
                        <a:pt x="5" y="63"/>
                        <a:pt x="5" y="63"/>
                        <a:pt x="5" y="63"/>
                      </a:cubicBezTo>
                      <a:cubicBezTo>
                        <a:pt x="5" y="63"/>
                        <a:pt x="6" y="45"/>
                        <a:pt x="18" y="46"/>
                      </a:cubicBezTo>
                      <a:cubicBezTo>
                        <a:pt x="18" y="46"/>
                        <a:pt x="38" y="44"/>
                        <a:pt x="42" y="52"/>
                      </a:cubicBezTo>
                      <a:cubicBezTo>
                        <a:pt x="42" y="52"/>
                        <a:pt x="37" y="68"/>
                        <a:pt x="60" y="50"/>
                      </a:cubicBezTo>
                      <a:cubicBezTo>
                        <a:pt x="60" y="50"/>
                        <a:pt x="75" y="43"/>
                        <a:pt x="84" y="32"/>
                      </a:cubicBezTo>
                      <a:cubicBezTo>
                        <a:pt x="84" y="32"/>
                        <a:pt x="86" y="22"/>
                        <a:pt x="93" y="15"/>
                      </a:cubicBezTo>
                      <a:cubicBezTo>
                        <a:pt x="93" y="15"/>
                        <a:pt x="96" y="3"/>
                        <a:pt x="129" y="10"/>
                      </a:cubicBezTo>
                      <a:cubicBezTo>
                        <a:pt x="129" y="10"/>
                        <a:pt x="163" y="15"/>
                        <a:pt x="178" y="7"/>
                      </a:cubicBezTo>
                      <a:cubicBezTo>
                        <a:pt x="204" y="0"/>
                        <a:pt x="196" y="8"/>
                        <a:pt x="206" y="12"/>
                      </a:cubicBezTo>
                      <a:cubicBezTo>
                        <a:pt x="206" y="12"/>
                        <a:pt x="213" y="13"/>
                        <a:pt x="225" y="14"/>
                      </a:cubicBezTo>
                      <a:cubicBezTo>
                        <a:pt x="224" y="23"/>
                        <a:pt x="228" y="26"/>
                        <a:pt x="228" y="26"/>
                      </a:cubicBezTo>
                      <a:cubicBezTo>
                        <a:pt x="236" y="25"/>
                        <a:pt x="233" y="41"/>
                        <a:pt x="225" y="39"/>
                      </a:cubicBezTo>
                      <a:cubicBezTo>
                        <a:pt x="221" y="45"/>
                        <a:pt x="218" y="54"/>
                        <a:pt x="218" y="54"/>
                      </a:cubicBezTo>
                      <a:cubicBezTo>
                        <a:pt x="214" y="68"/>
                        <a:pt x="221" y="74"/>
                        <a:pt x="221" y="74"/>
                      </a:cubicBezTo>
                      <a:cubicBezTo>
                        <a:pt x="228" y="80"/>
                        <a:pt x="222" y="85"/>
                        <a:pt x="222" y="85"/>
                      </a:cubicBezTo>
                      <a:cubicBezTo>
                        <a:pt x="223" y="107"/>
                        <a:pt x="218" y="114"/>
                        <a:pt x="218" y="114"/>
                      </a:cubicBezTo>
                      <a:cubicBezTo>
                        <a:pt x="221" y="130"/>
                        <a:pt x="229" y="116"/>
                        <a:pt x="229" y="116"/>
                      </a:cubicBezTo>
                      <a:cubicBezTo>
                        <a:pt x="246" y="110"/>
                        <a:pt x="248" y="126"/>
                        <a:pt x="248" y="126"/>
                      </a:cubicBezTo>
                      <a:cubicBezTo>
                        <a:pt x="252" y="141"/>
                        <a:pt x="259" y="143"/>
                        <a:pt x="259" y="143"/>
                      </a:cubicBezTo>
                      <a:cubicBezTo>
                        <a:pt x="281" y="162"/>
                        <a:pt x="267" y="162"/>
                        <a:pt x="267" y="162"/>
                      </a:cubicBezTo>
                      <a:cubicBezTo>
                        <a:pt x="258" y="165"/>
                        <a:pt x="258" y="174"/>
                        <a:pt x="258" y="174"/>
                      </a:cubicBezTo>
                      <a:cubicBezTo>
                        <a:pt x="276" y="173"/>
                        <a:pt x="272" y="186"/>
                        <a:pt x="272" y="186"/>
                      </a:cubicBezTo>
                      <a:cubicBezTo>
                        <a:pt x="273" y="196"/>
                        <a:pt x="257" y="192"/>
                        <a:pt x="257" y="195"/>
                      </a:cubicBezTo>
                      <a:cubicBezTo>
                        <a:pt x="271" y="205"/>
                        <a:pt x="259" y="210"/>
                        <a:pt x="259" y="210"/>
                      </a:cubicBezTo>
                      <a:cubicBezTo>
                        <a:pt x="260" y="217"/>
                        <a:pt x="249" y="221"/>
                        <a:pt x="249" y="221"/>
                      </a:cubicBezTo>
                      <a:cubicBezTo>
                        <a:pt x="242" y="225"/>
                        <a:pt x="245" y="235"/>
                        <a:pt x="245" y="235"/>
                      </a:cubicBezTo>
                      <a:cubicBezTo>
                        <a:pt x="246" y="258"/>
                        <a:pt x="232" y="247"/>
                        <a:pt x="232" y="247"/>
                      </a:cubicBezTo>
                      <a:cubicBezTo>
                        <a:pt x="224" y="247"/>
                        <a:pt x="225" y="237"/>
                        <a:pt x="217" y="238"/>
                      </a:cubicBezTo>
                      <a:cubicBezTo>
                        <a:pt x="210" y="236"/>
                        <a:pt x="210" y="243"/>
                        <a:pt x="199" y="243"/>
                      </a:cubicBezTo>
                      <a:cubicBezTo>
                        <a:pt x="184" y="239"/>
                        <a:pt x="182" y="247"/>
                        <a:pt x="182" y="247"/>
                      </a:cubicBezTo>
                      <a:cubicBezTo>
                        <a:pt x="177" y="252"/>
                        <a:pt x="181" y="265"/>
                        <a:pt x="170" y="260"/>
                      </a:cubicBezTo>
                      <a:cubicBezTo>
                        <a:pt x="153" y="257"/>
                        <a:pt x="157" y="280"/>
                        <a:pt x="157" y="280"/>
                      </a:cubicBezTo>
                      <a:cubicBezTo>
                        <a:pt x="168" y="291"/>
                        <a:pt x="157" y="295"/>
                        <a:pt x="157" y="295"/>
                      </a:cubicBezTo>
                      <a:cubicBezTo>
                        <a:pt x="155" y="301"/>
                        <a:pt x="148" y="304"/>
                        <a:pt x="148" y="304"/>
                      </a:cubicBezTo>
                      <a:cubicBezTo>
                        <a:pt x="148" y="304"/>
                        <a:pt x="149" y="297"/>
                        <a:pt x="139" y="294"/>
                      </a:cubicBezTo>
                      <a:cubicBezTo>
                        <a:pt x="139" y="294"/>
                        <a:pt x="128" y="289"/>
                        <a:pt x="118" y="294"/>
                      </a:cubicBezTo>
                      <a:cubicBezTo>
                        <a:pt x="118" y="294"/>
                        <a:pt x="107" y="299"/>
                        <a:pt x="103" y="284"/>
                      </a:cubicBezTo>
                      <a:cubicBezTo>
                        <a:pt x="103" y="284"/>
                        <a:pt x="100" y="277"/>
                        <a:pt x="89" y="276"/>
                      </a:cubicBezTo>
                      <a:cubicBezTo>
                        <a:pt x="89" y="276"/>
                        <a:pt x="82" y="280"/>
                        <a:pt x="81" y="271"/>
                      </a:cubicBezTo>
                      <a:cubicBezTo>
                        <a:pt x="74" y="266"/>
                        <a:pt x="90" y="264"/>
                        <a:pt x="88" y="258"/>
                      </a:cubicBezTo>
                      <a:cubicBezTo>
                        <a:pt x="88" y="258"/>
                        <a:pt x="87" y="250"/>
                        <a:pt x="78" y="250"/>
                      </a:cubicBezTo>
                      <a:cubicBezTo>
                        <a:pt x="78" y="250"/>
                        <a:pt x="74" y="243"/>
                        <a:pt x="63" y="246"/>
                      </a:cubicBezTo>
                      <a:cubicBezTo>
                        <a:pt x="63" y="246"/>
                        <a:pt x="54" y="247"/>
                        <a:pt x="45" y="236"/>
                      </a:cubicBezTo>
                      <a:cubicBezTo>
                        <a:pt x="45" y="236"/>
                        <a:pt x="45" y="236"/>
                        <a:pt x="45" y="236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2" name="Freeform 54"/>
                <p:cNvSpPr>
                  <a:spLocks/>
                </p:cNvSpPr>
                <p:nvPr/>
              </p:nvSpPr>
              <p:spPr bwMode="auto">
                <a:xfrm>
                  <a:off x="1393601" y="2324039"/>
                  <a:ext cx="916012" cy="877349"/>
                </a:xfrm>
                <a:custGeom>
                  <a:avLst/>
                  <a:gdLst/>
                  <a:ahLst/>
                  <a:cxnLst>
                    <a:cxn ang="0">
                      <a:pos x="83" y="17"/>
                    </a:cxn>
                    <a:cxn ang="0">
                      <a:pos x="73" y="45"/>
                    </a:cxn>
                    <a:cxn ang="0">
                      <a:pos x="77" y="76"/>
                    </a:cxn>
                    <a:cxn ang="0">
                      <a:pos x="84" y="107"/>
                    </a:cxn>
                    <a:cxn ang="0">
                      <a:pos x="114" y="134"/>
                    </a:cxn>
                    <a:cxn ang="0">
                      <a:pos x="113" y="165"/>
                    </a:cxn>
                    <a:cxn ang="0">
                      <a:pos x="112" y="186"/>
                    </a:cxn>
                    <a:cxn ang="0">
                      <a:pos x="104" y="212"/>
                    </a:cxn>
                    <a:cxn ang="0">
                      <a:pos x="87" y="238"/>
                    </a:cxn>
                    <a:cxn ang="0">
                      <a:pos x="54" y="234"/>
                    </a:cxn>
                    <a:cxn ang="0">
                      <a:pos x="25" y="251"/>
                    </a:cxn>
                    <a:cxn ang="0">
                      <a:pos x="12" y="286"/>
                    </a:cxn>
                    <a:cxn ang="0">
                      <a:pos x="17" y="299"/>
                    </a:cxn>
                    <a:cxn ang="0">
                      <a:pos x="17" y="335"/>
                    </a:cxn>
                    <a:cxn ang="0">
                      <a:pos x="32" y="351"/>
                    </a:cxn>
                    <a:cxn ang="0">
                      <a:pos x="45" y="329"/>
                    </a:cxn>
                    <a:cxn ang="0">
                      <a:pos x="93" y="318"/>
                    </a:cxn>
                    <a:cxn ang="0">
                      <a:pos x="127" y="316"/>
                    </a:cxn>
                    <a:cxn ang="0">
                      <a:pos x="146" y="326"/>
                    </a:cxn>
                    <a:cxn ang="0">
                      <a:pos x="176" y="306"/>
                    </a:cxn>
                    <a:cxn ang="0">
                      <a:pos x="216" y="272"/>
                    </a:cxn>
                    <a:cxn ang="0">
                      <a:pos x="251" y="268"/>
                    </a:cxn>
                    <a:cxn ang="0">
                      <a:pos x="256" y="245"/>
                    </a:cxn>
                    <a:cxn ang="0">
                      <a:pos x="256" y="207"/>
                    </a:cxn>
                    <a:cxn ang="0">
                      <a:pos x="272" y="168"/>
                    </a:cxn>
                    <a:cxn ang="0">
                      <a:pos x="280" y="151"/>
                    </a:cxn>
                    <a:cxn ang="0">
                      <a:pos x="286" y="132"/>
                    </a:cxn>
                    <a:cxn ang="0">
                      <a:pos x="292" y="107"/>
                    </a:cxn>
                    <a:cxn ang="0">
                      <a:pos x="306" y="101"/>
                    </a:cxn>
                    <a:cxn ang="0">
                      <a:pos x="322" y="85"/>
                    </a:cxn>
                    <a:cxn ang="0">
                      <a:pos x="270" y="70"/>
                    </a:cxn>
                    <a:cxn ang="0">
                      <a:pos x="263" y="52"/>
                    </a:cxn>
                    <a:cxn ang="0">
                      <a:pos x="253" y="45"/>
                    </a:cxn>
                    <a:cxn ang="0">
                      <a:pos x="234" y="46"/>
                    </a:cxn>
                    <a:cxn ang="0">
                      <a:pos x="181" y="28"/>
                    </a:cxn>
                    <a:cxn ang="0">
                      <a:pos x="148" y="17"/>
                    </a:cxn>
                    <a:cxn ang="0">
                      <a:pos x="105" y="5"/>
                    </a:cxn>
                    <a:cxn ang="0">
                      <a:pos x="80" y="4"/>
                    </a:cxn>
                  </a:cxnLst>
                  <a:rect l="0" t="0" r="r" b="b"/>
                  <a:pathLst>
                    <a:path w="323" h="351">
                      <a:moveTo>
                        <a:pt x="80" y="4"/>
                      </a:moveTo>
                      <a:cubicBezTo>
                        <a:pt x="79" y="13"/>
                        <a:pt x="83" y="17"/>
                        <a:pt x="83" y="17"/>
                      </a:cubicBezTo>
                      <a:cubicBezTo>
                        <a:pt x="91" y="16"/>
                        <a:pt x="88" y="32"/>
                        <a:pt x="80" y="30"/>
                      </a:cubicBezTo>
                      <a:cubicBezTo>
                        <a:pt x="76" y="36"/>
                        <a:pt x="73" y="45"/>
                        <a:pt x="73" y="45"/>
                      </a:cubicBezTo>
                      <a:cubicBezTo>
                        <a:pt x="69" y="59"/>
                        <a:pt x="76" y="65"/>
                        <a:pt x="76" y="65"/>
                      </a:cubicBezTo>
                      <a:cubicBezTo>
                        <a:pt x="83" y="71"/>
                        <a:pt x="77" y="76"/>
                        <a:pt x="77" y="76"/>
                      </a:cubicBezTo>
                      <a:cubicBezTo>
                        <a:pt x="78" y="98"/>
                        <a:pt x="73" y="105"/>
                        <a:pt x="73" y="105"/>
                      </a:cubicBezTo>
                      <a:cubicBezTo>
                        <a:pt x="76" y="121"/>
                        <a:pt x="84" y="107"/>
                        <a:pt x="84" y="107"/>
                      </a:cubicBezTo>
                      <a:cubicBezTo>
                        <a:pt x="101" y="101"/>
                        <a:pt x="103" y="117"/>
                        <a:pt x="103" y="117"/>
                      </a:cubicBezTo>
                      <a:cubicBezTo>
                        <a:pt x="107" y="132"/>
                        <a:pt x="114" y="134"/>
                        <a:pt x="114" y="134"/>
                      </a:cubicBezTo>
                      <a:cubicBezTo>
                        <a:pt x="136" y="153"/>
                        <a:pt x="122" y="153"/>
                        <a:pt x="122" y="153"/>
                      </a:cubicBezTo>
                      <a:cubicBezTo>
                        <a:pt x="113" y="156"/>
                        <a:pt x="113" y="165"/>
                        <a:pt x="113" y="165"/>
                      </a:cubicBezTo>
                      <a:cubicBezTo>
                        <a:pt x="131" y="164"/>
                        <a:pt x="127" y="177"/>
                        <a:pt x="127" y="177"/>
                      </a:cubicBezTo>
                      <a:cubicBezTo>
                        <a:pt x="128" y="187"/>
                        <a:pt x="112" y="183"/>
                        <a:pt x="112" y="186"/>
                      </a:cubicBezTo>
                      <a:cubicBezTo>
                        <a:pt x="126" y="196"/>
                        <a:pt x="114" y="201"/>
                        <a:pt x="114" y="201"/>
                      </a:cubicBezTo>
                      <a:cubicBezTo>
                        <a:pt x="115" y="208"/>
                        <a:pt x="104" y="212"/>
                        <a:pt x="104" y="212"/>
                      </a:cubicBezTo>
                      <a:cubicBezTo>
                        <a:pt x="97" y="216"/>
                        <a:pt x="100" y="226"/>
                        <a:pt x="100" y="226"/>
                      </a:cubicBezTo>
                      <a:cubicBezTo>
                        <a:pt x="101" y="249"/>
                        <a:pt x="87" y="238"/>
                        <a:pt x="87" y="238"/>
                      </a:cubicBezTo>
                      <a:cubicBezTo>
                        <a:pt x="79" y="238"/>
                        <a:pt x="80" y="228"/>
                        <a:pt x="72" y="229"/>
                      </a:cubicBezTo>
                      <a:cubicBezTo>
                        <a:pt x="65" y="227"/>
                        <a:pt x="65" y="234"/>
                        <a:pt x="54" y="234"/>
                      </a:cubicBezTo>
                      <a:cubicBezTo>
                        <a:pt x="39" y="230"/>
                        <a:pt x="37" y="238"/>
                        <a:pt x="37" y="238"/>
                      </a:cubicBezTo>
                      <a:cubicBezTo>
                        <a:pt x="32" y="243"/>
                        <a:pt x="36" y="256"/>
                        <a:pt x="25" y="251"/>
                      </a:cubicBezTo>
                      <a:cubicBezTo>
                        <a:pt x="8" y="248"/>
                        <a:pt x="12" y="271"/>
                        <a:pt x="12" y="271"/>
                      </a:cubicBezTo>
                      <a:cubicBezTo>
                        <a:pt x="23" y="282"/>
                        <a:pt x="12" y="286"/>
                        <a:pt x="12" y="286"/>
                      </a:cubicBezTo>
                      <a:cubicBezTo>
                        <a:pt x="10" y="292"/>
                        <a:pt x="3" y="295"/>
                        <a:pt x="3" y="295"/>
                      </a:cubicBezTo>
                      <a:cubicBezTo>
                        <a:pt x="0" y="302"/>
                        <a:pt x="17" y="299"/>
                        <a:pt x="17" y="299"/>
                      </a:cubicBezTo>
                      <a:cubicBezTo>
                        <a:pt x="21" y="304"/>
                        <a:pt x="14" y="311"/>
                        <a:pt x="14" y="311"/>
                      </a:cubicBezTo>
                      <a:cubicBezTo>
                        <a:pt x="11" y="328"/>
                        <a:pt x="17" y="335"/>
                        <a:pt x="17" y="335"/>
                      </a:cubicBezTo>
                      <a:cubicBezTo>
                        <a:pt x="17" y="335"/>
                        <a:pt x="17" y="335"/>
                        <a:pt x="17" y="335"/>
                      </a:cubicBezTo>
                      <a:cubicBezTo>
                        <a:pt x="32" y="351"/>
                        <a:pt x="32" y="351"/>
                        <a:pt x="32" y="351"/>
                      </a:cubicBezTo>
                      <a:cubicBezTo>
                        <a:pt x="32" y="351"/>
                        <a:pt x="32" y="351"/>
                        <a:pt x="32" y="351"/>
                      </a:cubicBezTo>
                      <a:cubicBezTo>
                        <a:pt x="32" y="351"/>
                        <a:pt x="47" y="337"/>
                        <a:pt x="45" y="329"/>
                      </a:cubicBezTo>
                      <a:cubicBezTo>
                        <a:pt x="47" y="313"/>
                        <a:pt x="59" y="332"/>
                        <a:pt x="69" y="326"/>
                      </a:cubicBezTo>
                      <a:cubicBezTo>
                        <a:pt x="69" y="326"/>
                        <a:pt x="86" y="326"/>
                        <a:pt x="93" y="318"/>
                      </a:cubicBezTo>
                      <a:cubicBezTo>
                        <a:pt x="93" y="318"/>
                        <a:pt x="99" y="309"/>
                        <a:pt x="108" y="311"/>
                      </a:cubicBezTo>
                      <a:cubicBezTo>
                        <a:pt x="108" y="311"/>
                        <a:pt x="119" y="308"/>
                        <a:pt x="127" y="316"/>
                      </a:cubicBezTo>
                      <a:cubicBezTo>
                        <a:pt x="137" y="306"/>
                        <a:pt x="131" y="329"/>
                        <a:pt x="137" y="330"/>
                      </a:cubicBezTo>
                      <a:cubicBezTo>
                        <a:pt x="142" y="330"/>
                        <a:pt x="146" y="326"/>
                        <a:pt x="146" y="326"/>
                      </a:cubicBezTo>
                      <a:cubicBezTo>
                        <a:pt x="153" y="309"/>
                        <a:pt x="158" y="318"/>
                        <a:pt x="158" y="318"/>
                      </a:cubicBezTo>
                      <a:cubicBezTo>
                        <a:pt x="166" y="320"/>
                        <a:pt x="176" y="306"/>
                        <a:pt x="176" y="306"/>
                      </a:cubicBezTo>
                      <a:cubicBezTo>
                        <a:pt x="193" y="295"/>
                        <a:pt x="195" y="285"/>
                        <a:pt x="195" y="285"/>
                      </a:cubicBezTo>
                      <a:cubicBezTo>
                        <a:pt x="205" y="270"/>
                        <a:pt x="216" y="272"/>
                        <a:pt x="216" y="272"/>
                      </a:cubicBezTo>
                      <a:cubicBezTo>
                        <a:pt x="226" y="273"/>
                        <a:pt x="230" y="266"/>
                        <a:pt x="230" y="266"/>
                      </a:cubicBezTo>
                      <a:cubicBezTo>
                        <a:pt x="238" y="257"/>
                        <a:pt x="241" y="271"/>
                        <a:pt x="251" y="268"/>
                      </a:cubicBezTo>
                      <a:cubicBezTo>
                        <a:pt x="258" y="267"/>
                        <a:pt x="253" y="260"/>
                        <a:pt x="253" y="260"/>
                      </a:cubicBezTo>
                      <a:cubicBezTo>
                        <a:pt x="245" y="249"/>
                        <a:pt x="256" y="245"/>
                        <a:pt x="256" y="245"/>
                      </a:cubicBezTo>
                      <a:cubicBezTo>
                        <a:pt x="262" y="233"/>
                        <a:pt x="256" y="227"/>
                        <a:pt x="256" y="227"/>
                      </a:cubicBezTo>
                      <a:cubicBezTo>
                        <a:pt x="252" y="219"/>
                        <a:pt x="260" y="218"/>
                        <a:pt x="256" y="207"/>
                      </a:cubicBezTo>
                      <a:cubicBezTo>
                        <a:pt x="258" y="193"/>
                        <a:pt x="249" y="183"/>
                        <a:pt x="259" y="181"/>
                      </a:cubicBezTo>
                      <a:cubicBezTo>
                        <a:pt x="268" y="179"/>
                        <a:pt x="272" y="168"/>
                        <a:pt x="272" y="168"/>
                      </a:cubicBezTo>
                      <a:cubicBezTo>
                        <a:pt x="272" y="168"/>
                        <a:pt x="272" y="168"/>
                        <a:pt x="272" y="168"/>
                      </a:cubicBezTo>
                      <a:cubicBezTo>
                        <a:pt x="280" y="151"/>
                        <a:pt x="280" y="151"/>
                        <a:pt x="280" y="151"/>
                      </a:cubicBezTo>
                      <a:cubicBezTo>
                        <a:pt x="280" y="151"/>
                        <a:pt x="280" y="151"/>
                        <a:pt x="280" y="151"/>
                      </a:cubicBezTo>
                      <a:cubicBezTo>
                        <a:pt x="289" y="151"/>
                        <a:pt x="286" y="132"/>
                        <a:pt x="286" y="132"/>
                      </a:cubicBezTo>
                      <a:cubicBezTo>
                        <a:pt x="298" y="125"/>
                        <a:pt x="290" y="122"/>
                        <a:pt x="290" y="122"/>
                      </a:cubicBezTo>
                      <a:cubicBezTo>
                        <a:pt x="285" y="111"/>
                        <a:pt x="292" y="107"/>
                        <a:pt x="292" y="107"/>
                      </a:cubicBezTo>
                      <a:cubicBezTo>
                        <a:pt x="293" y="114"/>
                        <a:pt x="292" y="116"/>
                        <a:pt x="302" y="119"/>
                      </a:cubicBezTo>
                      <a:cubicBezTo>
                        <a:pt x="299" y="108"/>
                        <a:pt x="306" y="101"/>
                        <a:pt x="306" y="101"/>
                      </a:cubicBezTo>
                      <a:cubicBezTo>
                        <a:pt x="311" y="93"/>
                        <a:pt x="317" y="98"/>
                        <a:pt x="317" y="98"/>
                      </a:cubicBezTo>
                      <a:cubicBezTo>
                        <a:pt x="314" y="91"/>
                        <a:pt x="322" y="85"/>
                        <a:pt x="322" y="85"/>
                      </a:cubicBezTo>
                      <a:cubicBezTo>
                        <a:pt x="323" y="69"/>
                        <a:pt x="292" y="68"/>
                        <a:pt x="292" y="76"/>
                      </a:cubicBezTo>
                      <a:cubicBezTo>
                        <a:pt x="266" y="79"/>
                        <a:pt x="270" y="70"/>
                        <a:pt x="270" y="70"/>
                      </a:cubicBezTo>
                      <a:cubicBezTo>
                        <a:pt x="278" y="63"/>
                        <a:pt x="266" y="63"/>
                        <a:pt x="266" y="63"/>
                      </a:cubicBezTo>
                      <a:cubicBezTo>
                        <a:pt x="259" y="59"/>
                        <a:pt x="263" y="52"/>
                        <a:pt x="263" y="52"/>
                      </a:cubicBezTo>
                      <a:cubicBezTo>
                        <a:pt x="265" y="45"/>
                        <a:pt x="253" y="45"/>
                        <a:pt x="253" y="45"/>
                      </a:cubicBezTo>
                      <a:cubicBezTo>
                        <a:pt x="253" y="45"/>
                        <a:pt x="253" y="45"/>
                        <a:pt x="253" y="45"/>
                      </a:cubicBezTo>
                      <a:cubicBezTo>
                        <a:pt x="234" y="46"/>
                        <a:pt x="234" y="46"/>
                        <a:pt x="234" y="46"/>
                      </a:cubicBezTo>
                      <a:cubicBezTo>
                        <a:pt x="234" y="46"/>
                        <a:pt x="234" y="46"/>
                        <a:pt x="234" y="46"/>
                      </a:cubicBezTo>
                      <a:cubicBezTo>
                        <a:pt x="220" y="44"/>
                        <a:pt x="216" y="31"/>
                        <a:pt x="191" y="32"/>
                      </a:cubicBezTo>
                      <a:cubicBezTo>
                        <a:pt x="179" y="33"/>
                        <a:pt x="181" y="28"/>
                        <a:pt x="181" y="28"/>
                      </a:cubicBezTo>
                      <a:cubicBezTo>
                        <a:pt x="179" y="20"/>
                        <a:pt x="162" y="21"/>
                        <a:pt x="162" y="21"/>
                      </a:cubicBezTo>
                      <a:cubicBezTo>
                        <a:pt x="148" y="24"/>
                        <a:pt x="148" y="17"/>
                        <a:pt x="148" y="17"/>
                      </a:cubicBezTo>
                      <a:cubicBezTo>
                        <a:pt x="145" y="7"/>
                        <a:pt x="128" y="10"/>
                        <a:pt x="128" y="10"/>
                      </a:cubicBezTo>
                      <a:cubicBezTo>
                        <a:pt x="111" y="10"/>
                        <a:pt x="113" y="0"/>
                        <a:pt x="105" y="5"/>
                      </a:cubicBezTo>
                      <a:cubicBezTo>
                        <a:pt x="95" y="6"/>
                        <a:pt x="87" y="4"/>
                        <a:pt x="80" y="4"/>
                      </a:cubicBezTo>
                      <a:cubicBezTo>
                        <a:pt x="80" y="4"/>
                        <a:pt x="80" y="4"/>
                        <a:pt x="80" y="4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3" name="Freeform 53"/>
                <p:cNvSpPr>
                  <a:spLocks/>
                </p:cNvSpPr>
                <p:nvPr/>
              </p:nvSpPr>
              <p:spPr bwMode="auto">
                <a:xfrm>
                  <a:off x="1718901" y="2966623"/>
                  <a:ext cx="596156" cy="973938"/>
                </a:xfrm>
                <a:custGeom>
                  <a:avLst/>
                  <a:gdLst/>
                  <a:ahLst/>
                  <a:cxnLst>
                    <a:cxn ang="0">
                      <a:pos x="138" y="12"/>
                    </a:cxn>
                    <a:cxn ang="0">
                      <a:pos x="142" y="32"/>
                    </a:cxn>
                    <a:cxn ang="0">
                      <a:pos x="146" y="45"/>
                    </a:cxn>
                    <a:cxn ang="0">
                      <a:pos x="161" y="63"/>
                    </a:cxn>
                    <a:cxn ang="0">
                      <a:pos x="178" y="68"/>
                    </a:cxn>
                    <a:cxn ang="0">
                      <a:pos x="182" y="91"/>
                    </a:cxn>
                    <a:cxn ang="0">
                      <a:pos x="178" y="111"/>
                    </a:cxn>
                    <a:cxn ang="0">
                      <a:pos x="171" y="128"/>
                    </a:cxn>
                    <a:cxn ang="0">
                      <a:pos x="183" y="149"/>
                    </a:cxn>
                    <a:cxn ang="0">
                      <a:pos x="204" y="155"/>
                    </a:cxn>
                    <a:cxn ang="0">
                      <a:pos x="199" y="166"/>
                    </a:cxn>
                    <a:cxn ang="0">
                      <a:pos x="199" y="179"/>
                    </a:cxn>
                    <a:cxn ang="0">
                      <a:pos x="195" y="191"/>
                    </a:cxn>
                    <a:cxn ang="0">
                      <a:pos x="196" y="217"/>
                    </a:cxn>
                    <a:cxn ang="0">
                      <a:pos x="203" y="251"/>
                    </a:cxn>
                    <a:cxn ang="0">
                      <a:pos x="182" y="268"/>
                    </a:cxn>
                    <a:cxn ang="0">
                      <a:pos x="153" y="274"/>
                    </a:cxn>
                    <a:cxn ang="0">
                      <a:pos x="142" y="302"/>
                    </a:cxn>
                    <a:cxn ang="0">
                      <a:pos x="140" y="358"/>
                    </a:cxn>
                    <a:cxn ang="0">
                      <a:pos x="125" y="360"/>
                    </a:cxn>
                    <a:cxn ang="0">
                      <a:pos x="98" y="368"/>
                    </a:cxn>
                    <a:cxn ang="0">
                      <a:pos x="83" y="367"/>
                    </a:cxn>
                    <a:cxn ang="0">
                      <a:pos x="70" y="361"/>
                    </a:cxn>
                    <a:cxn ang="0">
                      <a:pos x="48" y="366"/>
                    </a:cxn>
                    <a:cxn ang="0">
                      <a:pos x="48" y="381"/>
                    </a:cxn>
                    <a:cxn ang="0">
                      <a:pos x="32" y="369"/>
                    </a:cxn>
                    <a:cxn ang="0">
                      <a:pos x="32" y="369"/>
                    </a:cxn>
                    <a:cxn ang="0">
                      <a:pos x="15" y="369"/>
                    </a:cxn>
                    <a:cxn ang="0">
                      <a:pos x="15" y="369"/>
                    </a:cxn>
                    <a:cxn ang="0">
                      <a:pos x="10" y="352"/>
                    </a:cxn>
                    <a:cxn ang="0">
                      <a:pos x="4" y="315"/>
                    </a:cxn>
                    <a:cxn ang="0">
                      <a:pos x="4" y="272"/>
                    </a:cxn>
                    <a:cxn ang="0">
                      <a:pos x="8" y="237"/>
                    </a:cxn>
                    <a:cxn ang="0">
                      <a:pos x="6" y="202"/>
                    </a:cxn>
                    <a:cxn ang="0">
                      <a:pos x="7" y="183"/>
                    </a:cxn>
                    <a:cxn ang="0">
                      <a:pos x="13" y="160"/>
                    </a:cxn>
                    <a:cxn ang="0">
                      <a:pos x="14" y="149"/>
                    </a:cxn>
                    <a:cxn ang="0">
                      <a:pos x="13" y="138"/>
                    </a:cxn>
                    <a:cxn ang="0">
                      <a:pos x="17" y="104"/>
                    </a:cxn>
                    <a:cxn ang="0">
                      <a:pos x="24" y="73"/>
                    </a:cxn>
                    <a:cxn ang="0">
                      <a:pos x="32" y="69"/>
                    </a:cxn>
                    <a:cxn ang="0">
                      <a:pos x="44" y="61"/>
                    </a:cxn>
                    <a:cxn ang="0">
                      <a:pos x="62" y="49"/>
                    </a:cxn>
                    <a:cxn ang="0">
                      <a:pos x="81" y="28"/>
                    </a:cxn>
                    <a:cxn ang="0">
                      <a:pos x="102" y="15"/>
                    </a:cxn>
                    <a:cxn ang="0">
                      <a:pos x="116" y="9"/>
                    </a:cxn>
                    <a:cxn ang="0">
                      <a:pos x="138" y="12"/>
                    </a:cxn>
                    <a:cxn ang="0">
                      <a:pos x="138" y="12"/>
                    </a:cxn>
                  </a:cxnLst>
                  <a:rect l="0" t="0" r="r" b="b"/>
                  <a:pathLst>
                    <a:path w="211" h="390">
                      <a:moveTo>
                        <a:pt x="138" y="12"/>
                      </a:moveTo>
                      <a:cubicBezTo>
                        <a:pt x="138" y="21"/>
                        <a:pt x="149" y="19"/>
                        <a:pt x="142" y="32"/>
                      </a:cubicBezTo>
                      <a:cubicBezTo>
                        <a:pt x="142" y="32"/>
                        <a:pt x="134" y="38"/>
                        <a:pt x="146" y="45"/>
                      </a:cubicBezTo>
                      <a:cubicBezTo>
                        <a:pt x="156" y="55"/>
                        <a:pt x="156" y="63"/>
                        <a:pt x="161" y="63"/>
                      </a:cubicBezTo>
                      <a:cubicBezTo>
                        <a:pt x="161" y="63"/>
                        <a:pt x="171" y="78"/>
                        <a:pt x="178" y="68"/>
                      </a:cubicBezTo>
                      <a:cubicBezTo>
                        <a:pt x="178" y="68"/>
                        <a:pt x="182" y="72"/>
                        <a:pt x="182" y="91"/>
                      </a:cubicBezTo>
                      <a:cubicBezTo>
                        <a:pt x="175" y="102"/>
                        <a:pt x="190" y="105"/>
                        <a:pt x="178" y="111"/>
                      </a:cubicBezTo>
                      <a:cubicBezTo>
                        <a:pt x="178" y="111"/>
                        <a:pt x="168" y="110"/>
                        <a:pt x="171" y="128"/>
                      </a:cubicBezTo>
                      <a:cubicBezTo>
                        <a:pt x="171" y="128"/>
                        <a:pt x="171" y="138"/>
                        <a:pt x="183" y="149"/>
                      </a:cubicBezTo>
                      <a:cubicBezTo>
                        <a:pt x="183" y="149"/>
                        <a:pt x="199" y="149"/>
                        <a:pt x="204" y="155"/>
                      </a:cubicBezTo>
                      <a:cubicBezTo>
                        <a:pt x="211" y="162"/>
                        <a:pt x="199" y="166"/>
                        <a:pt x="199" y="166"/>
                      </a:cubicBezTo>
                      <a:cubicBezTo>
                        <a:pt x="188" y="169"/>
                        <a:pt x="199" y="179"/>
                        <a:pt x="199" y="179"/>
                      </a:cubicBezTo>
                      <a:cubicBezTo>
                        <a:pt x="201" y="186"/>
                        <a:pt x="195" y="191"/>
                        <a:pt x="195" y="191"/>
                      </a:cubicBezTo>
                      <a:cubicBezTo>
                        <a:pt x="182" y="204"/>
                        <a:pt x="196" y="217"/>
                        <a:pt x="196" y="217"/>
                      </a:cubicBezTo>
                      <a:cubicBezTo>
                        <a:pt x="205" y="230"/>
                        <a:pt x="203" y="251"/>
                        <a:pt x="203" y="251"/>
                      </a:cubicBezTo>
                      <a:cubicBezTo>
                        <a:pt x="210" y="282"/>
                        <a:pt x="182" y="268"/>
                        <a:pt x="182" y="268"/>
                      </a:cubicBezTo>
                      <a:cubicBezTo>
                        <a:pt x="176" y="259"/>
                        <a:pt x="153" y="267"/>
                        <a:pt x="153" y="274"/>
                      </a:cubicBezTo>
                      <a:cubicBezTo>
                        <a:pt x="156" y="279"/>
                        <a:pt x="141" y="285"/>
                        <a:pt x="142" y="302"/>
                      </a:cubicBezTo>
                      <a:cubicBezTo>
                        <a:pt x="149" y="343"/>
                        <a:pt x="140" y="358"/>
                        <a:pt x="140" y="358"/>
                      </a:cubicBezTo>
                      <a:cubicBezTo>
                        <a:pt x="134" y="364"/>
                        <a:pt x="125" y="360"/>
                        <a:pt x="125" y="360"/>
                      </a:cubicBezTo>
                      <a:cubicBezTo>
                        <a:pt x="112" y="370"/>
                        <a:pt x="98" y="368"/>
                        <a:pt x="98" y="368"/>
                      </a:cubicBezTo>
                      <a:cubicBezTo>
                        <a:pt x="93" y="361"/>
                        <a:pt x="83" y="367"/>
                        <a:pt x="83" y="367"/>
                      </a:cubicBezTo>
                      <a:cubicBezTo>
                        <a:pt x="73" y="375"/>
                        <a:pt x="70" y="361"/>
                        <a:pt x="70" y="361"/>
                      </a:cubicBezTo>
                      <a:cubicBezTo>
                        <a:pt x="57" y="361"/>
                        <a:pt x="48" y="366"/>
                        <a:pt x="48" y="366"/>
                      </a:cubicBezTo>
                      <a:cubicBezTo>
                        <a:pt x="56" y="374"/>
                        <a:pt x="48" y="381"/>
                        <a:pt x="48" y="381"/>
                      </a:cubicBezTo>
                      <a:cubicBezTo>
                        <a:pt x="36" y="390"/>
                        <a:pt x="32" y="369"/>
                        <a:pt x="32" y="369"/>
                      </a:cubicBezTo>
                      <a:cubicBezTo>
                        <a:pt x="32" y="369"/>
                        <a:pt x="32" y="369"/>
                        <a:pt x="32" y="369"/>
                      </a:cubicBezTo>
                      <a:cubicBezTo>
                        <a:pt x="15" y="369"/>
                        <a:pt x="15" y="369"/>
                        <a:pt x="15" y="369"/>
                      </a:cubicBezTo>
                      <a:cubicBezTo>
                        <a:pt x="15" y="369"/>
                        <a:pt x="15" y="369"/>
                        <a:pt x="15" y="369"/>
                      </a:cubicBezTo>
                      <a:cubicBezTo>
                        <a:pt x="17" y="358"/>
                        <a:pt x="10" y="352"/>
                        <a:pt x="10" y="352"/>
                      </a:cubicBezTo>
                      <a:cubicBezTo>
                        <a:pt x="1" y="343"/>
                        <a:pt x="4" y="315"/>
                        <a:pt x="4" y="315"/>
                      </a:cubicBezTo>
                      <a:cubicBezTo>
                        <a:pt x="0" y="298"/>
                        <a:pt x="4" y="272"/>
                        <a:pt x="4" y="272"/>
                      </a:cubicBezTo>
                      <a:cubicBezTo>
                        <a:pt x="10" y="265"/>
                        <a:pt x="1" y="250"/>
                        <a:pt x="8" y="237"/>
                      </a:cubicBezTo>
                      <a:cubicBezTo>
                        <a:pt x="14" y="219"/>
                        <a:pt x="6" y="202"/>
                        <a:pt x="6" y="202"/>
                      </a:cubicBezTo>
                      <a:cubicBezTo>
                        <a:pt x="1" y="188"/>
                        <a:pt x="7" y="183"/>
                        <a:pt x="7" y="183"/>
                      </a:cubicBezTo>
                      <a:cubicBezTo>
                        <a:pt x="7" y="183"/>
                        <a:pt x="13" y="177"/>
                        <a:pt x="13" y="160"/>
                      </a:cubicBezTo>
                      <a:cubicBezTo>
                        <a:pt x="10" y="158"/>
                        <a:pt x="14" y="149"/>
                        <a:pt x="14" y="149"/>
                      </a:cubicBezTo>
                      <a:cubicBezTo>
                        <a:pt x="19" y="142"/>
                        <a:pt x="13" y="138"/>
                        <a:pt x="13" y="138"/>
                      </a:cubicBezTo>
                      <a:cubicBezTo>
                        <a:pt x="3" y="114"/>
                        <a:pt x="17" y="104"/>
                        <a:pt x="17" y="104"/>
                      </a:cubicBezTo>
                      <a:cubicBezTo>
                        <a:pt x="17" y="81"/>
                        <a:pt x="25" y="91"/>
                        <a:pt x="24" y="73"/>
                      </a:cubicBezTo>
                      <a:cubicBezTo>
                        <a:pt x="29" y="73"/>
                        <a:pt x="32" y="69"/>
                        <a:pt x="32" y="69"/>
                      </a:cubicBezTo>
                      <a:cubicBezTo>
                        <a:pt x="39" y="52"/>
                        <a:pt x="44" y="61"/>
                        <a:pt x="44" y="61"/>
                      </a:cubicBezTo>
                      <a:cubicBezTo>
                        <a:pt x="52" y="63"/>
                        <a:pt x="62" y="49"/>
                        <a:pt x="62" y="49"/>
                      </a:cubicBezTo>
                      <a:cubicBezTo>
                        <a:pt x="79" y="38"/>
                        <a:pt x="81" y="28"/>
                        <a:pt x="81" y="28"/>
                      </a:cubicBezTo>
                      <a:cubicBezTo>
                        <a:pt x="91" y="13"/>
                        <a:pt x="102" y="15"/>
                        <a:pt x="102" y="15"/>
                      </a:cubicBezTo>
                      <a:cubicBezTo>
                        <a:pt x="112" y="16"/>
                        <a:pt x="116" y="9"/>
                        <a:pt x="116" y="9"/>
                      </a:cubicBezTo>
                      <a:cubicBezTo>
                        <a:pt x="124" y="0"/>
                        <a:pt x="129" y="14"/>
                        <a:pt x="138" y="12"/>
                      </a:cubicBezTo>
                      <a:cubicBezTo>
                        <a:pt x="138" y="12"/>
                        <a:pt x="138" y="12"/>
                        <a:pt x="138" y="12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4" name="Freeform 52"/>
                <p:cNvSpPr>
                  <a:spLocks/>
                </p:cNvSpPr>
                <p:nvPr/>
              </p:nvSpPr>
              <p:spPr bwMode="auto">
                <a:xfrm>
                  <a:off x="1242521" y="3798361"/>
                  <a:ext cx="922817" cy="414528"/>
                </a:xfrm>
                <a:custGeom>
                  <a:avLst/>
                  <a:gdLst/>
                  <a:ahLst/>
                  <a:cxnLst>
                    <a:cxn ang="0">
                      <a:pos x="307" y="25"/>
                    </a:cxn>
                    <a:cxn ang="0">
                      <a:pos x="319" y="40"/>
                    </a:cxn>
                    <a:cxn ang="0">
                      <a:pos x="313" y="62"/>
                    </a:cxn>
                    <a:cxn ang="0">
                      <a:pos x="295" y="60"/>
                    </a:cxn>
                    <a:cxn ang="0">
                      <a:pos x="277" y="64"/>
                    </a:cxn>
                    <a:cxn ang="0">
                      <a:pos x="251" y="65"/>
                    </a:cxn>
                    <a:cxn ang="0">
                      <a:pos x="236" y="69"/>
                    </a:cxn>
                    <a:cxn ang="0">
                      <a:pos x="227" y="76"/>
                    </a:cxn>
                    <a:cxn ang="0">
                      <a:pos x="216" y="85"/>
                    </a:cxn>
                    <a:cxn ang="0">
                      <a:pos x="209" y="87"/>
                    </a:cxn>
                    <a:cxn ang="0">
                      <a:pos x="179" y="94"/>
                    </a:cxn>
                    <a:cxn ang="0">
                      <a:pos x="170" y="113"/>
                    </a:cxn>
                    <a:cxn ang="0">
                      <a:pos x="131" y="130"/>
                    </a:cxn>
                    <a:cxn ang="0">
                      <a:pos x="131" y="130"/>
                    </a:cxn>
                    <a:cxn ang="0">
                      <a:pos x="76" y="134"/>
                    </a:cxn>
                    <a:cxn ang="0">
                      <a:pos x="76" y="134"/>
                    </a:cxn>
                    <a:cxn ang="0">
                      <a:pos x="35" y="150"/>
                    </a:cxn>
                    <a:cxn ang="0">
                      <a:pos x="0" y="166"/>
                    </a:cxn>
                    <a:cxn ang="0">
                      <a:pos x="5" y="137"/>
                    </a:cxn>
                    <a:cxn ang="0">
                      <a:pos x="13" y="99"/>
                    </a:cxn>
                    <a:cxn ang="0">
                      <a:pos x="34" y="80"/>
                    </a:cxn>
                    <a:cxn ang="0">
                      <a:pos x="41" y="75"/>
                    </a:cxn>
                    <a:cxn ang="0">
                      <a:pos x="77" y="52"/>
                    </a:cxn>
                    <a:cxn ang="0">
                      <a:pos x="93" y="40"/>
                    </a:cxn>
                    <a:cxn ang="0">
                      <a:pos x="93" y="24"/>
                    </a:cxn>
                    <a:cxn ang="0">
                      <a:pos x="98" y="3"/>
                    </a:cxn>
                    <a:cxn ang="0">
                      <a:pos x="107" y="8"/>
                    </a:cxn>
                    <a:cxn ang="0">
                      <a:pos x="117" y="10"/>
                    </a:cxn>
                    <a:cxn ang="0">
                      <a:pos x="129" y="18"/>
                    </a:cxn>
                    <a:cxn ang="0">
                      <a:pos x="137" y="20"/>
                    </a:cxn>
                    <a:cxn ang="0">
                      <a:pos x="154" y="25"/>
                    </a:cxn>
                    <a:cxn ang="0">
                      <a:pos x="168" y="34"/>
                    </a:cxn>
                    <a:cxn ang="0">
                      <a:pos x="183" y="36"/>
                    </a:cxn>
                    <a:cxn ang="0">
                      <a:pos x="183" y="36"/>
                    </a:cxn>
                    <a:cxn ang="0">
                      <a:pos x="200" y="36"/>
                    </a:cxn>
                    <a:cxn ang="0">
                      <a:pos x="200" y="36"/>
                    </a:cxn>
                    <a:cxn ang="0">
                      <a:pos x="216" y="48"/>
                    </a:cxn>
                    <a:cxn ang="0">
                      <a:pos x="216" y="33"/>
                    </a:cxn>
                    <a:cxn ang="0">
                      <a:pos x="238" y="28"/>
                    </a:cxn>
                    <a:cxn ang="0">
                      <a:pos x="251" y="34"/>
                    </a:cxn>
                    <a:cxn ang="0">
                      <a:pos x="266" y="35"/>
                    </a:cxn>
                    <a:cxn ang="0">
                      <a:pos x="293" y="27"/>
                    </a:cxn>
                    <a:cxn ang="0">
                      <a:pos x="307" y="25"/>
                    </a:cxn>
                    <a:cxn ang="0">
                      <a:pos x="307" y="25"/>
                    </a:cxn>
                  </a:cxnLst>
                  <a:rect l="0" t="0" r="r" b="b"/>
                  <a:pathLst>
                    <a:path w="326" h="166">
                      <a:moveTo>
                        <a:pt x="307" y="25"/>
                      </a:moveTo>
                      <a:cubicBezTo>
                        <a:pt x="307" y="25"/>
                        <a:pt x="321" y="19"/>
                        <a:pt x="319" y="40"/>
                      </a:cubicBezTo>
                      <a:cubicBezTo>
                        <a:pt x="319" y="40"/>
                        <a:pt x="326" y="48"/>
                        <a:pt x="313" y="62"/>
                      </a:cubicBezTo>
                      <a:cubicBezTo>
                        <a:pt x="313" y="62"/>
                        <a:pt x="310" y="51"/>
                        <a:pt x="295" y="60"/>
                      </a:cubicBezTo>
                      <a:cubicBezTo>
                        <a:pt x="295" y="60"/>
                        <a:pt x="289" y="74"/>
                        <a:pt x="277" y="64"/>
                      </a:cubicBezTo>
                      <a:cubicBezTo>
                        <a:pt x="266" y="54"/>
                        <a:pt x="255" y="73"/>
                        <a:pt x="251" y="65"/>
                      </a:cubicBezTo>
                      <a:cubicBezTo>
                        <a:pt x="251" y="65"/>
                        <a:pt x="236" y="56"/>
                        <a:pt x="236" y="69"/>
                      </a:cubicBezTo>
                      <a:cubicBezTo>
                        <a:pt x="236" y="69"/>
                        <a:pt x="233" y="80"/>
                        <a:pt x="227" y="76"/>
                      </a:cubicBezTo>
                      <a:cubicBezTo>
                        <a:pt x="227" y="76"/>
                        <a:pt x="225" y="64"/>
                        <a:pt x="216" y="85"/>
                      </a:cubicBezTo>
                      <a:cubicBezTo>
                        <a:pt x="216" y="85"/>
                        <a:pt x="217" y="81"/>
                        <a:pt x="209" y="87"/>
                      </a:cubicBezTo>
                      <a:cubicBezTo>
                        <a:pt x="209" y="87"/>
                        <a:pt x="194" y="87"/>
                        <a:pt x="179" y="94"/>
                      </a:cubicBezTo>
                      <a:cubicBezTo>
                        <a:pt x="179" y="94"/>
                        <a:pt x="178" y="102"/>
                        <a:pt x="170" y="113"/>
                      </a:cubicBezTo>
                      <a:cubicBezTo>
                        <a:pt x="157" y="133"/>
                        <a:pt x="156" y="128"/>
                        <a:pt x="131" y="130"/>
                      </a:cubicBezTo>
                      <a:cubicBezTo>
                        <a:pt x="131" y="130"/>
                        <a:pt x="131" y="130"/>
                        <a:pt x="131" y="130"/>
                      </a:cubicBezTo>
                      <a:cubicBezTo>
                        <a:pt x="76" y="134"/>
                        <a:pt x="76" y="134"/>
                        <a:pt x="76" y="134"/>
                      </a:cubicBezTo>
                      <a:cubicBezTo>
                        <a:pt x="76" y="134"/>
                        <a:pt x="76" y="134"/>
                        <a:pt x="76" y="134"/>
                      </a:cubicBezTo>
                      <a:cubicBezTo>
                        <a:pt x="76" y="134"/>
                        <a:pt x="46" y="124"/>
                        <a:pt x="35" y="150"/>
                      </a:cubicBezTo>
                      <a:cubicBezTo>
                        <a:pt x="35" y="150"/>
                        <a:pt x="27" y="164"/>
                        <a:pt x="0" y="166"/>
                      </a:cubicBezTo>
                      <a:cubicBezTo>
                        <a:pt x="14" y="146"/>
                        <a:pt x="5" y="137"/>
                        <a:pt x="5" y="137"/>
                      </a:cubicBezTo>
                      <a:cubicBezTo>
                        <a:pt x="0" y="117"/>
                        <a:pt x="13" y="99"/>
                        <a:pt x="13" y="99"/>
                      </a:cubicBezTo>
                      <a:cubicBezTo>
                        <a:pt x="29" y="95"/>
                        <a:pt x="34" y="80"/>
                        <a:pt x="34" y="80"/>
                      </a:cubicBezTo>
                      <a:cubicBezTo>
                        <a:pt x="38" y="82"/>
                        <a:pt x="41" y="75"/>
                        <a:pt x="41" y="75"/>
                      </a:cubicBezTo>
                      <a:cubicBezTo>
                        <a:pt x="60" y="48"/>
                        <a:pt x="77" y="52"/>
                        <a:pt x="77" y="52"/>
                      </a:cubicBezTo>
                      <a:cubicBezTo>
                        <a:pt x="95" y="55"/>
                        <a:pt x="93" y="40"/>
                        <a:pt x="93" y="40"/>
                      </a:cubicBezTo>
                      <a:cubicBezTo>
                        <a:pt x="97" y="29"/>
                        <a:pt x="93" y="24"/>
                        <a:pt x="93" y="24"/>
                      </a:cubicBezTo>
                      <a:cubicBezTo>
                        <a:pt x="86" y="7"/>
                        <a:pt x="98" y="3"/>
                        <a:pt x="98" y="3"/>
                      </a:cubicBezTo>
                      <a:cubicBezTo>
                        <a:pt x="98" y="3"/>
                        <a:pt x="107" y="2"/>
                        <a:pt x="107" y="8"/>
                      </a:cubicBezTo>
                      <a:cubicBezTo>
                        <a:pt x="107" y="8"/>
                        <a:pt x="110" y="18"/>
                        <a:pt x="117" y="10"/>
                      </a:cubicBezTo>
                      <a:cubicBezTo>
                        <a:pt x="117" y="10"/>
                        <a:pt x="125" y="0"/>
                        <a:pt x="129" y="18"/>
                      </a:cubicBezTo>
                      <a:cubicBezTo>
                        <a:pt x="129" y="18"/>
                        <a:pt x="123" y="35"/>
                        <a:pt x="137" y="20"/>
                      </a:cubicBezTo>
                      <a:cubicBezTo>
                        <a:pt x="137" y="20"/>
                        <a:pt x="151" y="7"/>
                        <a:pt x="154" y="25"/>
                      </a:cubicBezTo>
                      <a:cubicBezTo>
                        <a:pt x="154" y="25"/>
                        <a:pt x="158" y="36"/>
                        <a:pt x="168" y="34"/>
                      </a:cubicBezTo>
                      <a:cubicBezTo>
                        <a:pt x="168" y="34"/>
                        <a:pt x="177" y="32"/>
                        <a:pt x="183" y="36"/>
                      </a:cubicBezTo>
                      <a:cubicBezTo>
                        <a:pt x="183" y="36"/>
                        <a:pt x="183" y="36"/>
                        <a:pt x="183" y="36"/>
                      </a:cubicBezTo>
                      <a:cubicBezTo>
                        <a:pt x="200" y="36"/>
                        <a:pt x="200" y="36"/>
                        <a:pt x="200" y="36"/>
                      </a:cubicBezTo>
                      <a:cubicBezTo>
                        <a:pt x="200" y="36"/>
                        <a:pt x="200" y="36"/>
                        <a:pt x="200" y="36"/>
                      </a:cubicBezTo>
                      <a:cubicBezTo>
                        <a:pt x="200" y="36"/>
                        <a:pt x="204" y="57"/>
                        <a:pt x="216" y="48"/>
                      </a:cubicBezTo>
                      <a:cubicBezTo>
                        <a:pt x="216" y="48"/>
                        <a:pt x="224" y="41"/>
                        <a:pt x="216" y="33"/>
                      </a:cubicBezTo>
                      <a:cubicBezTo>
                        <a:pt x="216" y="33"/>
                        <a:pt x="225" y="28"/>
                        <a:pt x="238" y="28"/>
                      </a:cubicBezTo>
                      <a:cubicBezTo>
                        <a:pt x="238" y="28"/>
                        <a:pt x="241" y="42"/>
                        <a:pt x="251" y="34"/>
                      </a:cubicBezTo>
                      <a:cubicBezTo>
                        <a:pt x="251" y="34"/>
                        <a:pt x="261" y="28"/>
                        <a:pt x="266" y="35"/>
                      </a:cubicBezTo>
                      <a:cubicBezTo>
                        <a:pt x="266" y="35"/>
                        <a:pt x="280" y="37"/>
                        <a:pt x="293" y="27"/>
                      </a:cubicBezTo>
                      <a:cubicBezTo>
                        <a:pt x="293" y="27"/>
                        <a:pt x="302" y="32"/>
                        <a:pt x="307" y="25"/>
                      </a:cubicBezTo>
                      <a:cubicBezTo>
                        <a:pt x="307" y="25"/>
                        <a:pt x="307" y="25"/>
                        <a:pt x="307" y="25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5" name="Freeform 112"/>
                <p:cNvSpPr>
                  <a:spLocks/>
                </p:cNvSpPr>
                <p:nvPr/>
              </p:nvSpPr>
              <p:spPr bwMode="auto">
                <a:xfrm>
                  <a:off x="2114977" y="3304684"/>
                  <a:ext cx="906484" cy="853202"/>
                </a:xfrm>
                <a:custGeom>
                  <a:avLst/>
                  <a:gdLst/>
                  <a:ahLst/>
                  <a:cxnLst>
                    <a:cxn ang="0">
                      <a:pos x="288" y="311"/>
                    </a:cxn>
                    <a:cxn ang="0">
                      <a:pos x="274" y="322"/>
                    </a:cxn>
                    <a:cxn ang="0">
                      <a:pos x="253" y="330"/>
                    </a:cxn>
                    <a:cxn ang="0">
                      <a:pos x="235" y="329"/>
                    </a:cxn>
                    <a:cxn ang="0">
                      <a:pos x="207" y="323"/>
                    </a:cxn>
                    <a:cxn ang="0">
                      <a:pos x="196" y="325"/>
                    </a:cxn>
                    <a:cxn ang="0">
                      <a:pos x="180" y="342"/>
                    </a:cxn>
                    <a:cxn ang="0">
                      <a:pos x="157" y="315"/>
                    </a:cxn>
                    <a:cxn ang="0">
                      <a:pos x="130" y="318"/>
                    </a:cxn>
                    <a:cxn ang="0">
                      <a:pos x="123" y="322"/>
                    </a:cxn>
                    <a:cxn ang="0">
                      <a:pos x="124" y="312"/>
                    </a:cxn>
                    <a:cxn ang="0">
                      <a:pos x="111" y="315"/>
                    </a:cxn>
                    <a:cxn ang="0">
                      <a:pos x="118" y="304"/>
                    </a:cxn>
                    <a:cxn ang="0">
                      <a:pos x="111" y="296"/>
                    </a:cxn>
                    <a:cxn ang="0">
                      <a:pos x="100" y="297"/>
                    </a:cxn>
                    <a:cxn ang="0">
                      <a:pos x="84" y="294"/>
                    </a:cxn>
                    <a:cxn ang="0">
                      <a:pos x="76" y="280"/>
                    </a:cxn>
                    <a:cxn ang="0">
                      <a:pos x="52" y="261"/>
                    </a:cxn>
                    <a:cxn ang="0">
                      <a:pos x="31" y="256"/>
                    </a:cxn>
                    <a:cxn ang="0">
                      <a:pos x="5" y="260"/>
                    </a:cxn>
                    <a:cxn ang="0">
                      <a:pos x="11" y="238"/>
                    </a:cxn>
                    <a:cxn ang="0">
                      <a:pos x="0" y="223"/>
                    </a:cxn>
                    <a:cxn ang="0">
                      <a:pos x="2" y="167"/>
                    </a:cxn>
                    <a:cxn ang="0">
                      <a:pos x="13" y="139"/>
                    </a:cxn>
                    <a:cxn ang="0">
                      <a:pos x="42" y="133"/>
                    </a:cxn>
                    <a:cxn ang="0">
                      <a:pos x="63" y="116"/>
                    </a:cxn>
                    <a:cxn ang="0">
                      <a:pos x="56" y="82"/>
                    </a:cxn>
                    <a:cxn ang="0">
                      <a:pos x="55" y="56"/>
                    </a:cxn>
                    <a:cxn ang="0">
                      <a:pos x="59" y="44"/>
                    </a:cxn>
                    <a:cxn ang="0">
                      <a:pos x="59" y="31"/>
                    </a:cxn>
                    <a:cxn ang="0">
                      <a:pos x="64" y="20"/>
                    </a:cxn>
                    <a:cxn ang="0">
                      <a:pos x="101" y="21"/>
                    </a:cxn>
                    <a:cxn ang="0">
                      <a:pos x="129" y="20"/>
                    </a:cxn>
                    <a:cxn ang="0">
                      <a:pos x="146" y="18"/>
                    </a:cxn>
                    <a:cxn ang="0">
                      <a:pos x="168" y="17"/>
                    </a:cxn>
                    <a:cxn ang="0">
                      <a:pos x="179" y="7"/>
                    </a:cxn>
                    <a:cxn ang="0">
                      <a:pos x="196" y="22"/>
                    </a:cxn>
                    <a:cxn ang="0">
                      <a:pos x="196" y="39"/>
                    </a:cxn>
                    <a:cxn ang="0">
                      <a:pos x="200" y="58"/>
                    </a:cxn>
                    <a:cxn ang="0">
                      <a:pos x="229" y="56"/>
                    </a:cxn>
                    <a:cxn ang="0">
                      <a:pos x="253" y="46"/>
                    </a:cxn>
                    <a:cxn ang="0">
                      <a:pos x="259" y="66"/>
                    </a:cxn>
                    <a:cxn ang="0">
                      <a:pos x="261" y="95"/>
                    </a:cxn>
                    <a:cxn ang="0">
                      <a:pos x="258" y="109"/>
                    </a:cxn>
                    <a:cxn ang="0">
                      <a:pos x="278" y="127"/>
                    </a:cxn>
                    <a:cxn ang="0">
                      <a:pos x="273" y="153"/>
                    </a:cxn>
                    <a:cxn ang="0">
                      <a:pos x="274" y="164"/>
                    </a:cxn>
                    <a:cxn ang="0">
                      <a:pos x="279" y="181"/>
                    </a:cxn>
                    <a:cxn ang="0">
                      <a:pos x="281" y="193"/>
                    </a:cxn>
                    <a:cxn ang="0">
                      <a:pos x="291" y="205"/>
                    </a:cxn>
                    <a:cxn ang="0">
                      <a:pos x="302" y="226"/>
                    </a:cxn>
                    <a:cxn ang="0">
                      <a:pos x="309" y="241"/>
                    </a:cxn>
                    <a:cxn ang="0">
                      <a:pos x="314" y="258"/>
                    </a:cxn>
                    <a:cxn ang="0">
                      <a:pos x="317" y="270"/>
                    </a:cxn>
                    <a:cxn ang="0">
                      <a:pos x="299" y="273"/>
                    </a:cxn>
                    <a:cxn ang="0">
                      <a:pos x="286" y="283"/>
                    </a:cxn>
                    <a:cxn ang="0">
                      <a:pos x="288" y="311"/>
                    </a:cxn>
                    <a:cxn ang="0">
                      <a:pos x="288" y="311"/>
                    </a:cxn>
                  </a:cxnLst>
                  <a:rect l="0" t="0" r="r" b="b"/>
                  <a:pathLst>
                    <a:path w="320" h="342">
                      <a:moveTo>
                        <a:pt x="288" y="311"/>
                      </a:moveTo>
                      <a:cubicBezTo>
                        <a:pt x="288" y="311"/>
                        <a:pt x="272" y="311"/>
                        <a:pt x="274" y="322"/>
                      </a:cubicBezTo>
                      <a:cubicBezTo>
                        <a:pt x="274" y="322"/>
                        <a:pt x="274" y="333"/>
                        <a:pt x="253" y="330"/>
                      </a:cubicBezTo>
                      <a:cubicBezTo>
                        <a:pt x="253" y="330"/>
                        <a:pt x="246" y="319"/>
                        <a:pt x="235" y="329"/>
                      </a:cubicBezTo>
                      <a:cubicBezTo>
                        <a:pt x="235" y="329"/>
                        <a:pt x="217" y="333"/>
                        <a:pt x="207" y="323"/>
                      </a:cubicBezTo>
                      <a:cubicBezTo>
                        <a:pt x="207" y="323"/>
                        <a:pt x="199" y="306"/>
                        <a:pt x="196" y="325"/>
                      </a:cubicBezTo>
                      <a:cubicBezTo>
                        <a:pt x="196" y="325"/>
                        <a:pt x="192" y="339"/>
                        <a:pt x="180" y="342"/>
                      </a:cubicBezTo>
                      <a:cubicBezTo>
                        <a:pt x="170" y="339"/>
                        <a:pt x="176" y="314"/>
                        <a:pt x="157" y="315"/>
                      </a:cubicBezTo>
                      <a:cubicBezTo>
                        <a:pt x="157" y="315"/>
                        <a:pt x="137" y="306"/>
                        <a:pt x="130" y="318"/>
                      </a:cubicBezTo>
                      <a:cubicBezTo>
                        <a:pt x="130" y="318"/>
                        <a:pt x="133" y="330"/>
                        <a:pt x="123" y="322"/>
                      </a:cubicBezTo>
                      <a:cubicBezTo>
                        <a:pt x="123" y="322"/>
                        <a:pt x="127" y="315"/>
                        <a:pt x="124" y="312"/>
                      </a:cubicBezTo>
                      <a:cubicBezTo>
                        <a:pt x="124" y="312"/>
                        <a:pt x="118" y="310"/>
                        <a:pt x="111" y="315"/>
                      </a:cubicBezTo>
                      <a:cubicBezTo>
                        <a:pt x="111" y="315"/>
                        <a:pt x="117" y="311"/>
                        <a:pt x="118" y="304"/>
                      </a:cubicBezTo>
                      <a:cubicBezTo>
                        <a:pt x="118" y="304"/>
                        <a:pt x="121" y="292"/>
                        <a:pt x="111" y="296"/>
                      </a:cubicBezTo>
                      <a:cubicBezTo>
                        <a:pt x="111" y="296"/>
                        <a:pt x="103" y="293"/>
                        <a:pt x="100" y="297"/>
                      </a:cubicBezTo>
                      <a:cubicBezTo>
                        <a:pt x="100" y="297"/>
                        <a:pt x="94" y="286"/>
                        <a:pt x="84" y="294"/>
                      </a:cubicBezTo>
                      <a:cubicBezTo>
                        <a:pt x="84" y="294"/>
                        <a:pt x="86" y="278"/>
                        <a:pt x="76" y="280"/>
                      </a:cubicBezTo>
                      <a:cubicBezTo>
                        <a:pt x="60" y="280"/>
                        <a:pt x="59" y="262"/>
                        <a:pt x="52" y="261"/>
                      </a:cubicBezTo>
                      <a:cubicBezTo>
                        <a:pt x="52" y="261"/>
                        <a:pt x="48" y="250"/>
                        <a:pt x="31" y="256"/>
                      </a:cubicBezTo>
                      <a:cubicBezTo>
                        <a:pt x="24" y="249"/>
                        <a:pt x="30" y="263"/>
                        <a:pt x="5" y="260"/>
                      </a:cubicBezTo>
                      <a:cubicBezTo>
                        <a:pt x="18" y="246"/>
                        <a:pt x="11" y="238"/>
                        <a:pt x="11" y="238"/>
                      </a:cubicBezTo>
                      <a:cubicBezTo>
                        <a:pt x="13" y="217"/>
                        <a:pt x="0" y="223"/>
                        <a:pt x="0" y="223"/>
                      </a:cubicBezTo>
                      <a:cubicBezTo>
                        <a:pt x="0" y="223"/>
                        <a:pt x="9" y="208"/>
                        <a:pt x="2" y="167"/>
                      </a:cubicBezTo>
                      <a:cubicBezTo>
                        <a:pt x="1" y="150"/>
                        <a:pt x="16" y="144"/>
                        <a:pt x="13" y="139"/>
                      </a:cubicBezTo>
                      <a:cubicBezTo>
                        <a:pt x="13" y="132"/>
                        <a:pt x="36" y="124"/>
                        <a:pt x="42" y="133"/>
                      </a:cubicBezTo>
                      <a:cubicBezTo>
                        <a:pt x="42" y="133"/>
                        <a:pt x="70" y="147"/>
                        <a:pt x="63" y="116"/>
                      </a:cubicBezTo>
                      <a:cubicBezTo>
                        <a:pt x="63" y="116"/>
                        <a:pt x="65" y="95"/>
                        <a:pt x="56" y="82"/>
                      </a:cubicBezTo>
                      <a:cubicBezTo>
                        <a:pt x="56" y="82"/>
                        <a:pt x="42" y="69"/>
                        <a:pt x="55" y="56"/>
                      </a:cubicBezTo>
                      <a:cubicBezTo>
                        <a:pt x="55" y="56"/>
                        <a:pt x="61" y="51"/>
                        <a:pt x="59" y="44"/>
                      </a:cubicBezTo>
                      <a:cubicBezTo>
                        <a:pt x="59" y="44"/>
                        <a:pt x="48" y="34"/>
                        <a:pt x="59" y="31"/>
                      </a:cubicBezTo>
                      <a:cubicBezTo>
                        <a:pt x="59" y="31"/>
                        <a:pt x="71" y="27"/>
                        <a:pt x="64" y="20"/>
                      </a:cubicBezTo>
                      <a:cubicBezTo>
                        <a:pt x="82" y="15"/>
                        <a:pt x="90" y="27"/>
                        <a:pt x="101" y="21"/>
                      </a:cubicBezTo>
                      <a:cubicBezTo>
                        <a:pt x="122" y="14"/>
                        <a:pt x="126" y="27"/>
                        <a:pt x="129" y="20"/>
                      </a:cubicBezTo>
                      <a:cubicBezTo>
                        <a:pt x="134" y="11"/>
                        <a:pt x="146" y="18"/>
                        <a:pt x="146" y="18"/>
                      </a:cubicBezTo>
                      <a:cubicBezTo>
                        <a:pt x="146" y="18"/>
                        <a:pt x="157" y="22"/>
                        <a:pt x="168" y="17"/>
                      </a:cubicBezTo>
                      <a:cubicBezTo>
                        <a:pt x="167" y="6"/>
                        <a:pt x="172" y="7"/>
                        <a:pt x="179" y="7"/>
                      </a:cubicBezTo>
                      <a:cubicBezTo>
                        <a:pt x="199" y="0"/>
                        <a:pt x="188" y="21"/>
                        <a:pt x="196" y="22"/>
                      </a:cubicBezTo>
                      <a:cubicBezTo>
                        <a:pt x="196" y="22"/>
                        <a:pt x="202" y="34"/>
                        <a:pt x="196" y="39"/>
                      </a:cubicBezTo>
                      <a:cubicBezTo>
                        <a:pt x="196" y="39"/>
                        <a:pt x="189" y="51"/>
                        <a:pt x="200" y="58"/>
                      </a:cubicBezTo>
                      <a:cubicBezTo>
                        <a:pt x="200" y="58"/>
                        <a:pt x="225" y="62"/>
                        <a:pt x="229" y="56"/>
                      </a:cubicBezTo>
                      <a:cubicBezTo>
                        <a:pt x="234" y="46"/>
                        <a:pt x="244" y="54"/>
                        <a:pt x="253" y="46"/>
                      </a:cubicBezTo>
                      <a:cubicBezTo>
                        <a:pt x="263" y="46"/>
                        <a:pt x="254" y="62"/>
                        <a:pt x="259" y="66"/>
                      </a:cubicBezTo>
                      <a:cubicBezTo>
                        <a:pt x="259" y="66"/>
                        <a:pt x="268" y="80"/>
                        <a:pt x="261" y="95"/>
                      </a:cubicBezTo>
                      <a:cubicBezTo>
                        <a:pt x="261" y="95"/>
                        <a:pt x="252" y="98"/>
                        <a:pt x="258" y="109"/>
                      </a:cubicBezTo>
                      <a:cubicBezTo>
                        <a:pt x="258" y="109"/>
                        <a:pt x="269" y="109"/>
                        <a:pt x="278" y="127"/>
                      </a:cubicBezTo>
                      <a:cubicBezTo>
                        <a:pt x="278" y="127"/>
                        <a:pt x="284" y="139"/>
                        <a:pt x="273" y="153"/>
                      </a:cubicBezTo>
                      <a:cubicBezTo>
                        <a:pt x="269" y="151"/>
                        <a:pt x="258" y="164"/>
                        <a:pt x="274" y="164"/>
                      </a:cubicBezTo>
                      <a:cubicBezTo>
                        <a:pt x="274" y="164"/>
                        <a:pt x="268" y="179"/>
                        <a:pt x="279" y="181"/>
                      </a:cubicBezTo>
                      <a:cubicBezTo>
                        <a:pt x="279" y="181"/>
                        <a:pt x="275" y="192"/>
                        <a:pt x="281" y="193"/>
                      </a:cubicBezTo>
                      <a:cubicBezTo>
                        <a:pt x="289" y="190"/>
                        <a:pt x="279" y="203"/>
                        <a:pt x="291" y="205"/>
                      </a:cubicBezTo>
                      <a:cubicBezTo>
                        <a:pt x="303" y="214"/>
                        <a:pt x="293" y="223"/>
                        <a:pt x="302" y="226"/>
                      </a:cubicBezTo>
                      <a:cubicBezTo>
                        <a:pt x="316" y="225"/>
                        <a:pt x="304" y="240"/>
                        <a:pt x="309" y="241"/>
                      </a:cubicBezTo>
                      <a:cubicBezTo>
                        <a:pt x="309" y="241"/>
                        <a:pt x="320" y="243"/>
                        <a:pt x="314" y="258"/>
                      </a:cubicBezTo>
                      <a:cubicBezTo>
                        <a:pt x="314" y="258"/>
                        <a:pt x="301" y="265"/>
                        <a:pt x="317" y="270"/>
                      </a:cubicBezTo>
                      <a:cubicBezTo>
                        <a:pt x="317" y="270"/>
                        <a:pt x="307" y="286"/>
                        <a:pt x="299" y="273"/>
                      </a:cubicBezTo>
                      <a:cubicBezTo>
                        <a:pt x="299" y="273"/>
                        <a:pt x="292" y="267"/>
                        <a:pt x="286" y="283"/>
                      </a:cubicBezTo>
                      <a:cubicBezTo>
                        <a:pt x="286" y="283"/>
                        <a:pt x="276" y="298"/>
                        <a:pt x="288" y="311"/>
                      </a:cubicBezTo>
                      <a:cubicBezTo>
                        <a:pt x="288" y="311"/>
                        <a:pt x="288" y="311"/>
                        <a:pt x="288" y="311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6" name="Freeform 50"/>
                <p:cNvSpPr>
                  <a:spLocks/>
                </p:cNvSpPr>
                <p:nvPr/>
              </p:nvSpPr>
              <p:spPr bwMode="auto">
                <a:xfrm>
                  <a:off x="2089117" y="2490387"/>
                  <a:ext cx="843874" cy="968572"/>
                </a:xfrm>
                <a:custGeom>
                  <a:avLst/>
                  <a:gdLst/>
                  <a:ahLst/>
                  <a:cxnLst>
                    <a:cxn ang="0">
                      <a:pos x="85" y="18"/>
                    </a:cxn>
                    <a:cxn ang="0">
                      <a:pos x="125" y="13"/>
                    </a:cxn>
                    <a:cxn ang="0">
                      <a:pos x="143" y="19"/>
                    </a:cxn>
                    <a:cxn ang="0">
                      <a:pos x="169" y="21"/>
                    </a:cxn>
                    <a:cxn ang="0">
                      <a:pos x="191" y="50"/>
                    </a:cxn>
                    <a:cxn ang="0">
                      <a:pos x="236" y="14"/>
                    </a:cxn>
                    <a:cxn ang="0">
                      <a:pos x="257" y="59"/>
                    </a:cxn>
                    <a:cxn ang="0">
                      <a:pos x="246" y="86"/>
                    </a:cxn>
                    <a:cxn ang="0">
                      <a:pos x="247" y="106"/>
                    </a:cxn>
                    <a:cxn ang="0">
                      <a:pos x="260" y="139"/>
                    </a:cxn>
                    <a:cxn ang="0">
                      <a:pos x="272" y="193"/>
                    </a:cxn>
                    <a:cxn ang="0">
                      <a:pos x="271" y="237"/>
                    </a:cxn>
                    <a:cxn ang="0">
                      <a:pos x="290" y="278"/>
                    </a:cxn>
                    <a:cxn ang="0">
                      <a:pos x="293" y="318"/>
                    </a:cxn>
                    <a:cxn ang="0">
                      <a:pos x="260" y="346"/>
                    </a:cxn>
                    <a:cxn ang="0">
                      <a:pos x="263" y="372"/>
                    </a:cxn>
                    <a:cxn ang="0">
                      <a:pos x="209" y="385"/>
                    </a:cxn>
                    <a:cxn ang="0">
                      <a:pos x="205" y="348"/>
                    </a:cxn>
                    <a:cxn ang="0">
                      <a:pos x="177" y="343"/>
                    </a:cxn>
                    <a:cxn ang="0">
                      <a:pos x="138" y="346"/>
                    </a:cxn>
                    <a:cxn ang="0">
                      <a:pos x="73" y="346"/>
                    </a:cxn>
                    <a:cxn ang="0">
                      <a:pos x="40" y="319"/>
                    </a:cxn>
                    <a:cxn ang="0">
                      <a:pos x="51" y="282"/>
                    </a:cxn>
                    <a:cxn ang="0">
                      <a:pos x="30" y="254"/>
                    </a:cxn>
                    <a:cxn ang="0">
                      <a:pos x="11" y="223"/>
                    </a:cxn>
                    <a:cxn ang="0">
                      <a:pos x="8" y="194"/>
                    </a:cxn>
                    <a:cxn ang="0">
                      <a:pos x="11" y="161"/>
                    </a:cxn>
                    <a:cxn ang="0">
                      <a:pos x="14" y="115"/>
                    </a:cxn>
                    <a:cxn ang="0">
                      <a:pos x="27" y="102"/>
                    </a:cxn>
                    <a:cxn ang="0">
                      <a:pos x="35" y="85"/>
                    </a:cxn>
                    <a:cxn ang="0">
                      <a:pos x="45" y="56"/>
                    </a:cxn>
                    <a:cxn ang="0">
                      <a:pos x="57" y="53"/>
                    </a:cxn>
                    <a:cxn ang="0">
                      <a:pos x="72" y="32"/>
                    </a:cxn>
                  </a:cxnLst>
                  <a:rect l="0" t="0" r="r" b="b"/>
                  <a:pathLst>
                    <a:path w="298" h="388">
                      <a:moveTo>
                        <a:pt x="72" y="32"/>
                      </a:moveTo>
                      <a:cubicBezTo>
                        <a:pt x="72" y="32"/>
                        <a:pt x="85" y="40"/>
                        <a:pt x="85" y="18"/>
                      </a:cubicBezTo>
                      <a:cubicBezTo>
                        <a:pt x="85" y="18"/>
                        <a:pt x="88" y="0"/>
                        <a:pt x="99" y="14"/>
                      </a:cubicBezTo>
                      <a:cubicBezTo>
                        <a:pt x="99" y="14"/>
                        <a:pt x="110" y="27"/>
                        <a:pt x="125" y="13"/>
                      </a:cubicBezTo>
                      <a:cubicBezTo>
                        <a:pt x="125" y="13"/>
                        <a:pt x="124" y="7"/>
                        <a:pt x="137" y="1"/>
                      </a:cubicBezTo>
                      <a:cubicBezTo>
                        <a:pt x="142" y="5"/>
                        <a:pt x="135" y="16"/>
                        <a:pt x="143" y="19"/>
                      </a:cubicBezTo>
                      <a:cubicBezTo>
                        <a:pt x="143" y="19"/>
                        <a:pt x="143" y="29"/>
                        <a:pt x="153" y="23"/>
                      </a:cubicBezTo>
                      <a:cubicBezTo>
                        <a:pt x="153" y="23"/>
                        <a:pt x="157" y="14"/>
                        <a:pt x="169" y="21"/>
                      </a:cubicBezTo>
                      <a:cubicBezTo>
                        <a:pt x="169" y="21"/>
                        <a:pt x="178" y="20"/>
                        <a:pt x="177" y="31"/>
                      </a:cubicBezTo>
                      <a:cubicBezTo>
                        <a:pt x="177" y="31"/>
                        <a:pt x="173" y="43"/>
                        <a:pt x="191" y="50"/>
                      </a:cubicBezTo>
                      <a:cubicBezTo>
                        <a:pt x="191" y="50"/>
                        <a:pt x="191" y="21"/>
                        <a:pt x="216" y="21"/>
                      </a:cubicBezTo>
                      <a:cubicBezTo>
                        <a:pt x="216" y="21"/>
                        <a:pt x="229" y="4"/>
                        <a:pt x="236" y="14"/>
                      </a:cubicBezTo>
                      <a:cubicBezTo>
                        <a:pt x="236" y="14"/>
                        <a:pt x="246" y="24"/>
                        <a:pt x="246" y="36"/>
                      </a:cubicBezTo>
                      <a:cubicBezTo>
                        <a:pt x="246" y="36"/>
                        <a:pt x="247" y="56"/>
                        <a:pt x="257" y="59"/>
                      </a:cubicBezTo>
                      <a:cubicBezTo>
                        <a:pt x="257" y="59"/>
                        <a:pt x="270" y="80"/>
                        <a:pt x="246" y="86"/>
                      </a:cubicBezTo>
                      <a:cubicBezTo>
                        <a:pt x="246" y="86"/>
                        <a:pt x="246" y="86"/>
                        <a:pt x="246" y="86"/>
                      </a:cubicBezTo>
                      <a:cubicBezTo>
                        <a:pt x="247" y="106"/>
                        <a:pt x="247" y="106"/>
                        <a:pt x="247" y="106"/>
                      </a:cubicBezTo>
                      <a:cubicBezTo>
                        <a:pt x="247" y="106"/>
                        <a:pt x="247" y="106"/>
                        <a:pt x="247" y="106"/>
                      </a:cubicBezTo>
                      <a:cubicBezTo>
                        <a:pt x="247" y="106"/>
                        <a:pt x="260" y="100"/>
                        <a:pt x="268" y="119"/>
                      </a:cubicBezTo>
                      <a:cubicBezTo>
                        <a:pt x="267" y="134"/>
                        <a:pt x="257" y="135"/>
                        <a:pt x="260" y="139"/>
                      </a:cubicBezTo>
                      <a:cubicBezTo>
                        <a:pt x="260" y="139"/>
                        <a:pt x="273" y="147"/>
                        <a:pt x="271" y="170"/>
                      </a:cubicBezTo>
                      <a:cubicBezTo>
                        <a:pt x="271" y="170"/>
                        <a:pt x="284" y="175"/>
                        <a:pt x="272" y="193"/>
                      </a:cubicBezTo>
                      <a:cubicBezTo>
                        <a:pt x="272" y="193"/>
                        <a:pt x="265" y="197"/>
                        <a:pt x="268" y="218"/>
                      </a:cubicBezTo>
                      <a:cubicBezTo>
                        <a:pt x="267" y="230"/>
                        <a:pt x="256" y="231"/>
                        <a:pt x="271" y="237"/>
                      </a:cubicBezTo>
                      <a:cubicBezTo>
                        <a:pt x="271" y="237"/>
                        <a:pt x="280" y="237"/>
                        <a:pt x="280" y="254"/>
                      </a:cubicBezTo>
                      <a:cubicBezTo>
                        <a:pt x="280" y="254"/>
                        <a:pt x="292" y="257"/>
                        <a:pt x="290" y="278"/>
                      </a:cubicBezTo>
                      <a:cubicBezTo>
                        <a:pt x="290" y="278"/>
                        <a:pt x="298" y="287"/>
                        <a:pt x="288" y="294"/>
                      </a:cubicBezTo>
                      <a:cubicBezTo>
                        <a:pt x="288" y="294"/>
                        <a:pt x="283" y="311"/>
                        <a:pt x="293" y="318"/>
                      </a:cubicBezTo>
                      <a:cubicBezTo>
                        <a:pt x="293" y="318"/>
                        <a:pt x="298" y="324"/>
                        <a:pt x="278" y="337"/>
                      </a:cubicBezTo>
                      <a:cubicBezTo>
                        <a:pt x="278" y="337"/>
                        <a:pt x="271" y="345"/>
                        <a:pt x="260" y="346"/>
                      </a:cubicBezTo>
                      <a:cubicBezTo>
                        <a:pt x="260" y="346"/>
                        <a:pt x="257" y="352"/>
                        <a:pt x="260" y="360"/>
                      </a:cubicBezTo>
                      <a:cubicBezTo>
                        <a:pt x="260" y="360"/>
                        <a:pt x="266" y="365"/>
                        <a:pt x="263" y="372"/>
                      </a:cubicBezTo>
                      <a:cubicBezTo>
                        <a:pt x="255" y="380"/>
                        <a:pt x="243" y="372"/>
                        <a:pt x="238" y="382"/>
                      </a:cubicBezTo>
                      <a:cubicBezTo>
                        <a:pt x="234" y="388"/>
                        <a:pt x="209" y="385"/>
                        <a:pt x="209" y="385"/>
                      </a:cubicBezTo>
                      <a:cubicBezTo>
                        <a:pt x="198" y="377"/>
                        <a:pt x="205" y="365"/>
                        <a:pt x="205" y="365"/>
                      </a:cubicBezTo>
                      <a:cubicBezTo>
                        <a:pt x="211" y="360"/>
                        <a:pt x="205" y="348"/>
                        <a:pt x="205" y="348"/>
                      </a:cubicBezTo>
                      <a:cubicBezTo>
                        <a:pt x="197" y="347"/>
                        <a:pt x="208" y="326"/>
                        <a:pt x="188" y="333"/>
                      </a:cubicBezTo>
                      <a:cubicBezTo>
                        <a:pt x="181" y="333"/>
                        <a:pt x="176" y="332"/>
                        <a:pt x="177" y="343"/>
                      </a:cubicBezTo>
                      <a:cubicBezTo>
                        <a:pt x="166" y="348"/>
                        <a:pt x="155" y="344"/>
                        <a:pt x="155" y="344"/>
                      </a:cubicBezTo>
                      <a:cubicBezTo>
                        <a:pt x="155" y="344"/>
                        <a:pt x="143" y="337"/>
                        <a:pt x="138" y="346"/>
                      </a:cubicBezTo>
                      <a:cubicBezTo>
                        <a:pt x="135" y="353"/>
                        <a:pt x="131" y="340"/>
                        <a:pt x="110" y="347"/>
                      </a:cubicBezTo>
                      <a:cubicBezTo>
                        <a:pt x="99" y="353"/>
                        <a:pt x="91" y="341"/>
                        <a:pt x="73" y="346"/>
                      </a:cubicBezTo>
                      <a:cubicBezTo>
                        <a:pt x="68" y="340"/>
                        <a:pt x="52" y="340"/>
                        <a:pt x="52" y="340"/>
                      </a:cubicBezTo>
                      <a:cubicBezTo>
                        <a:pt x="40" y="329"/>
                        <a:pt x="40" y="319"/>
                        <a:pt x="40" y="319"/>
                      </a:cubicBezTo>
                      <a:cubicBezTo>
                        <a:pt x="37" y="301"/>
                        <a:pt x="47" y="302"/>
                        <a:pt x="47" y="302"/>
                      </a:cubicBezTo>
                      <a:cubicBezTo>
                        <a:pt x="59" y="296"/>
                        <a:pt x="44" y="293"/>
                        <a:pt x="51" y="282"/>
                      </a:cubicBezTo>
                      <a:cubicBezTo>
                        <a:pt x="51" y="263"/>
                        <a:pt x="47" y="259"/>
                        <a:pt x="47" y="259"/>
                      </a:cubicBezTo>
                      <a:cubicBezTo>
                        <a:pt x="40" y="269"/>
                        <a:pt x="30" y="254"/>
                        <a:pt x="30" y="254"/>
                      </a:cubicBezTo>
                      <a:cubicBezTo>
                        <a:pt x="25" y="254"/>
                        <a:pt x="25" y="246"/>
                        <a:pt x="15" y="236"/>
                      </a:cubicBezTo>
                      <a:cubicBezTo>
                        <a:pt x="3" y="229"/>
                        <a:pt x="11" y="223"/>
                        <a:pt x="11" y="223"/>
                      </a:cubicBezTo>
                      <a:cubicBezTo>
                        <a:pt x="18" y="210"/>
                        <a:pt x="7" y="212"/>
                        <a:pt x="7" y="202"/>
                      </a:cubicBezTo>
                      <a:cubicBezTo>
                        <a:pt x="14" y="202"/>
                        <a:pt x="8" y="194"/>
                        <a:pt x="8" y="194"/>
                      </a:cubicBezTo>
                      <a:cubicBezTo>
                        <a:pt x="0" y="183"/>
                        <a:pt x="11" y="179"/>
                        <a:pt x="11" y="179"/>
                      </a:cubicBezTo>
                      <a:cubicBezTo>
                        <a:pt x="17" y="167"/>
                        <a:pt x="11" y="161"/>
                        <a:pt x="11" y="161"/>
                      </a:cubicBezTo>
                      <a:cubicBezTo>
                        <a:pt x="7" y="153"/>
                        <a:pt x="15" y="152"/>
                        <a:pt x="11" y="141"/>
                      </a:cubicBezTo>
                      <a:cubicBezTo>
                        <a:pt x="13" y="127"/>
                        <a:pt x="4" y="117"/>
                        <a:pt x="14" y="115"/>
                      </a:cubicBezTo>
                      <a:cubicBezTo>
                        <a:pt x="23" y="113"/>
                        <a:pt x="27" y="102"/>
                        <a:pt x="27" y="102"/>
                      </a:cubicBezTo>
                      <a:cubicBezTo>
                        <a:pt x="27" y="102"/>
                        <a:pt x="27" y="102"/>
                        <a:pt x="27" y="102"/>
                      </a:cubicBezTo>
                      <a:cubicBezTo>
                        <a:pt x="35" y="85"/>
                        <a:pt x="35" y="85"/>
                        <a:pt x="35" y="85"/>
                      </a:cubicBezTo>
                      <a:cubicBezTo>
                        <a:pt x="35" y="85"/>
                        <a:pt x="35" y="85"/>
                        <a:pt x="35" y="85"/>
                      </a:cubicBezTo>
                      <a:cubicBezTo>
                        <a:pt x="44" y="85"/>
                        <a:pt x="41" y="66"/>
                        <a:pt x="41" y="66"/>
                      </a:cubicBezTo>
                      <a:cubicBezTo>
                        <a:pt x="53" y="59"/>
                        <a:pt x="45" y="56"/>
                        <a:pt x="45" y="56"/>
                      </a:cubicBezTo>
                      <a:cubicBezTo>
                        <a:pt x="40" y="45"/>
                        <a:pt x="47" y="41"/>
                        <a:pt x="47" y="41"/>
                      </a:cubicBezTo>
                      <a:cubicBezTo>
                        <a:pt x="48" y="48"/>
                        <a:pt x="47" y="50"/>
                        <a:pt x="57" y="53"/>
                      </a:cubicBezTo>
                      <a:cubicBezTo>
                        <a:pt x="54" y="42"/>
                        <a:pt x="61" y="35"/>
                        <a:pt x="61" y="35"/>
                      </a:cubicBezTo>
                      <a:cubicBezTo>
                        <a:pt x="66" y="27"/>
                        <a:pt x="72" y="32"/>
                        <a:pt x="72" y="32"/>
                      </a:cubicBezTo>
                      <a:cubicBezTo>
                        <a:pt x="72" y="32"/>
                        <a:pt x="72" y="32"/>
                        <a:pt x="72" y="32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7" name="Freeform 49"/>
                <p:cNvSpPr>
                  <a:spLocks/>
                </p:cNvSpPr>
                <p:nvPr/>
              </p:nvSpPr>
              <p:spPr bwMode="auto">
                <a:xfrm>
                  <a:off x="2785993" y="2556120"/>
                  <a:ext cx="924177" cy="1085284"/>
                </a:xfrm>
                <a:custGeom>
                  <a:avLst/>
                  <a:gdLst/>
                  <a:ahLst/>
                  <a:cxnLst>
                    <a:cxn ang="0">
                      <a:pos x="14" y="333"/>
                    </a:cxn>
                    <a:cxn ang="0">
                      <a:pos x="32" y="310"/>
                    </a:cxn>
                    <a:cxn ang="0">
                      <a:pos x="42" y="267"/>
                    </a:cxn>
                    <a:cxn ang="0">
                      <a:pos x="34" y="227"/>
                    </a:cxn>
                    <a:cxn ang="0">
                      <a:pos x="22" y="191"/>
                    </a:cxn>
                    <a:cxn ang="0">
                      <a:pos x="25" y="143"/>
                    </a:cxn>
                    <a:cxn ang="0">
                      <a:pos x="22" y="92"/>
                    </a:cxn>
                    <a:cxn ang="0">
                      <a:pos x="1" y="79"/>
                    </a:cxn>
                    <a:cxn ang="0">
                      <a:pos x="0" y="59"/>
                    </a:cxn>
                    <a:cxn ang="0">
                      <a:pos x="39" y="18"/>
                    </a:cxn>
                    <a:cxn ang="0">
                      <a:pos x="72" y="18"/>
                    </a:cxn>
                    <a:cxn ang="0">
                      <a:pos x="115" y="21"/>
                    </a:cxn>
                    <a:cxn ang="0">
                      <a:pos x="146" y="53"/>
                    </a:cxn>
                    <a:cxn ang="0">
                      <a:pos x="145" y="83"/>
                    </a:cxn>
                    <a:cxn ang="0">
                      <a:pos x="144" y="104"/>
                    </a:cxn>
                    <a:cxn ang="0">
                      <a:pos x="164" y="127"/>
                    </a:cxn>
                    <a:cxn ang="0">
                      <a:pos x="190" y="148"/>
                    </a:cxn>
                    <a:cxn ang="0">
                      <a:pos x="217" y="171"/>
                    </a:cxn>
                    <a:cxn ang="0">
                      <a:pos x="270" y="189"/>
                    </a:cxn>
                    <a:cxn ang="0">
                      <a:pos x="300" y="180"/>
                    </a:cxn>
                    <a:cxn ang="0">
                      <a:pos x="314" y="210"/>
                    </a:cxn>
                    <a:cxn ang="0">
                      <a:pos x="322" y="240"/>
                    </a:cxn>
                    <a:cxn ang="0">
                      <a:pos x="294" y="269"/>
                    </a:cxn>
                    <a:cxn ang="0">
                      <a:pos x="272" y="311"/>
                    </a:cxn>
                    <a:cxn ang="0">
                      <a:pos x="230" y="309"/>
                    </a:cxn>
                    <a:cxn ang="0">
                      <a:pos x="209" y="357"/>
                    </a:cxn>
                    <a:cxn ang="0">
                      <a:pos x="190" y="392"/>
                    </a:cxn>
                    <a:cxn ang="0">
                      <a:pos x="135" y="406"/>
                    </a:cxn>
                    <a:cxn ang="0">
                      <a:pos x="120" y="422"/>
                    </a:cxn>
                    <a:cxn ang="0">
                      <a:pos x="89" y="416"/>
                    </a:cxn>
                    <a:cxn ang="0">
                      <a:pos x="52" y="432"/>
                    </a:cxn>
                    <a:cxn ang="0">
                      <a:pos x="21" y="408"/>
                    </a:cxn>
                    <a:cxn ang="0">
                      <a:pos x="22" y="365"/>
                    </a:cxn>
                    <a:cxn ang="0">
                      <a:pos x="17" y="346"/>
                    </a:cxn>
                  </a:cxnLst>
                  <a:rect l="0" t="0" r="r" b="b"/>
                  <a:pathLst>
                    <a:path w="327" h="434">
                      <a:moveTo>
                        <a:pt x="17" y="346"/>
                      </a:moveTo>
                      <a:cubicBezTo>
                        <a:pt x="20" y="339"/>
                        <a:pt x="14" y="333"/>
                        <a:pt x="14" y="333"/>
                      </a:cubicBezTo>
                      <a:cubicBezTo>
                        <a:pt x="11" y="325"/>
                        <a:pt x="14" y="319"/>
                        <a:pt x="14" y="319"/>
                      </a:cubicBezTo>
                      <a:cubicBezTo>
                        <a:pt x="25" y="318"/>
                        <a:pt x="32" y="310"/>
                        <a:pt x="32" y="310"/>
                      </a:cubicBezTo>
                      <a:cubicBezTo>
                        <a:pt x="52" y="297"/>
                        <a:pt x="47" y="291"/>
                        <a:pt x="47" y="291"/>
                      </a:cubicBezTo>
                      <a:cubicBezTo>
                        <a:pt x="37" y="284"/>
                        <a:pt x="42" y="267"/>
                        <a:pt x="42" y="267"/>
                      </a:cubicBezTo>
                      <a:cubicBezTo>
                        <a:pt x="52" y="260"/>
                        <a:pt x="44" y="251"/>
                        <a:pt x="44" y="251"/>
                      </a:cubicBezTo>
                      <a:cubicBezTo>
                        <a:pt x="46" y="230"/>
                        <a:pt x="34" y="227"/>
                        <a:pt x="34" y="227"/>
                      </a:cubicBezTo>
                      <a:cubicBezTo>
                        <a:pt x="34" y="210"/>
                        <a:pt x="25" y="210"/>
                        <a:pt x="25" y="210"/>
                      </a:cubicBezTo>
                      <a:cubicBezTo>
                        <a:pt x="10" y="204"/>
                        <a:pt x="21" y="203"/>
                        <a:pt x="22" y="191"/>
                      </a:cubicBezTo>
                      <a:cubicBezTo>
                        <a:pt x="19" y="170"/>
                        <a:pt x="26" y="166"/>
                        <a:pt x="26" y="166"/>
                      </a:cubicBezTo>
                      <a:cubicBezTo>
                        <a:pt x="38" y="148"/>
                        <a:pt x="25" y="143"/>
                        <a:pt x="25" y="143"/>
                      </a:cubicBezTo>
                      <a:cubicBezTo>
                        <a:pt x="27" y="120"/>
                        <a:pt x="14" y="112"/>
                        <a:pt x="14" y="112"/>
                      </a:cubicBezTo>
                      <a:cubicBezTo>
                        <a:pt x="11" y="108"/>
                        <a:pt x="21" y="107"/>
                        <a:pt x="22" y="92"/>
                      </a:cubicBezTo>
                      <a:cubicBezTo>
                        <a:pt x="14" y="73"/>
                        <a:pt x="1" y="79"/>
                        <a:pt x="1" y="79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24" y="53"/>
                        <a:pt x="11" y="32"/>
                        <a:pt x="11" y="32"/>
                      </a:cubicBezTo>
                      <a:cubicBezTo>
                        <a:pt x="26" y="28"/>
                        <a:pt x="31" y="17"/>
                        <a:pt x="39" y="18"/>
                      </a:cubicBezTo>
                      <a:cubicBezTo>
                        <a:pt x="39" y="18"/>
                        <a:pt x="45" y="0"/>
                        <a:pt x="56" y="16"/>
                      </a:cubicBezTo>
                      <a:cubicBezTo>
                        <a:pt x="56" y="16"/>
                        <a:pt x="60" y="27"/>
                        <a:pt x="72" y="18"/>
                      </a:cubicBezTo>
                      <a:cubicBezTo>
                        <a:pt x="72" y="18"/>
                        <a:pt x="80" y="11"/>
                        <a:pt x="93" y="13"/>
                      </a:cubicBezTo>
                      <a:cubicBezTo>
                        <a:pt x="93" y="13"/>
                        <a:pt x="109" y="11"/>
                        <a:pt x="115" y="21"/>
                      </a:cubicBezTo>
                      <a:cubicBezTo>
                        <a:pt x="115" y="21"/>
                        <a:pt x="127" y="30"/>
                        <a:pt x="124" y="38"/>
                      </a:cubicBezTo>
                      <a:cubicBezTo>
                        <a:pt x="124" y="38"/>
                        <a:pt x="127" y="49"/>
                        <a:pt x="146" y="53"/>
                      </a:cubicBezTo>
                      <a:cubicBezTo>
                        <a:pt x="146" y="53"/>
                        <a:pt x="146" y="53"/>
                        <a:pt x="146" y="53"/>
                      </a:cubicBezTo>
                      <a:cubicBezTo>
                        <a:pt x="145" y="83"/>
                        <a:pt x="145" y="83"/>
                        <a:pt x="145" y="83"/>
                      </a:cubicBezTo>
                      <a:cubicBezTo>
                        <a:pt x="144" y="104"/>
                        <a:pt x="144" y="104"/>
                        <a:pt x="144" y="104"/>
                      </a:cubicBezTo>
                      <a:cubicBezTo>
                        <a:pt x="144" y="104"/>
                        <a:pt x="144" y="104"/>
                        <a:pt x="144" y="104"/>
                      </a:cubicBezTo>
                      <a:cubicBezTo>
                        <a:pt x="144" y="104"/>
                        <a:pt x="158" y="102"/>
                        <a:pt x="156" y="114"/>
                      </a:cubicBezTo>
                      <a:cubicBezTo>
                        <a:pt x="156" y="114"/>
                        <a:pt x="153" y="127"/>
                        <a:pt x="164" y="127"/>
                      </a:cubicBezTo>
                      <a:cubicBezTo>
                        <a:pt x="164" y="127"/>
                        <a:pt x="175" y="131"/>
                        <a:pt x="168" y="141"/>
                      </a:cubicBezTo>
                      <a:cubicBezTo>
                        <a:pt x="168" y="141"/>
                        <a:pt x="162" y="152"/>
                        <a:pt x="190" y="148"/>
                      </a:cubicBezTo>
                      <a:cubicBezTo>
                        <a:pt x="190" y="148"/>
                        <a:pt x="204" y="143"/>
                        <a:pt x="212" y="158"/>
                      </a:cubicBezTo>
                      <a:cubicBezTo>
                        <a:pt x="212" y="158"/>
                        <a:pt x="217" y="165"/>
                        <a:pt x="217" y="171"/>
                      </a:cubicBezTo>
                      <a:cubicBezTo>
                        <a:pt x="217" y="171"/>
                        <a:pt x="215" y="184"/>
                        <a:pt x="225" y="188"/>
                      </a:cubicBezTo>
                      <a:cubicBezTo>
                        <a:pt x="225" y="188"/>
                        <a:pt x="239" y="200"/>
                        <a:pt x="270" y="189"/>
                      </a:cubicBezTo>
                      <a:cubicBezTo>
                        <a:pt x="275" y="181"/>
                        <a:pt x="285" y="186"/>
                        <a:pt x="285" y="181"/>
                      </a:cubicBezTo>
                      <a:cubicBezTo>
                        <a:pt x="285" y="181"/>
                        <a:pt x="288" y="163"/>
                        <a:pt x="300" y="180"/>
                      </a:cubicBezTo>
                      <a:cubicBezTo>
                        <a:pt x="300" y="180"/>
                        <a:pt x="303" y="189"/>
                        <a:pt x="315" y="187"/>
                      </a:cubicBezTo>
                      <a:cubicBezTo>
                        <a:pt x="315" y="187"/>
                        <a:pt x="298" y="196"/>
                        <a:pt x="314" y="210"/>
                      </a:cubicBezTo>
                      <a:cubicBezTo>
                        <a:pt x="325" y="206"/>
                        <a:pt x="317" y="218"/>
                        <a:pt x="325" y="220"/>
                      </a:cubicBezTo>
                      <a:cubicBezTo>
                        <a:pt x="327" y="233"/>
                        <a:pt x="322" y="240"/>
                        <a:pt x="322" y="240"/>
                      </a:cubicBezTo>
                      <a:cubicBezTo>
                        <a:pt x="322" y="240"/>
                        <a:pt x="303" y="244"/>
                        <a:pt x="305" y="256"/>
                      </a:cubicBezTo>
                      <a:cubicBezTo>
                        <a:pt x="308" y="261"/>
                        <a:pt x="295" y="261"/>
                        <a:pt x="294" y="269"/>
                      </a:cubicBezTo>
                      <a:cubicBezTo>
                        <a:pt x="294" y="269"/>
                        <a:pt x="300" y="282"/>
                        <a:pt x="289" y="285"/>
                      </a:cubicBezTo>
                      <a:cubicBezTo>
                        <a:pt x="289" y="285"/>
                        <a:pt x="287" y="313"/>
                        <a:pt x="272" y="311"/>
                      </a:cubicBezTo>
                      <a:cubicBezTo>
                        <a:pt x="272" y="311"/>
                        <a:pt x="255" y="315"/>
                        <a:pt x="248" y="308"/>
                      </a:cubicBezTo>
                      <a:cubicBezTo>
                        <a:pt x="248" y="308"/>
                        <a:pt x="238" y="297"/>
                        <a:pt x="230" y="309"/>
                      </a:cubicBezTo>
                      <a:cubicBezTo>
                        <a:pt x="230" y="309"/>
                        <a:pt x="215" y="302"/>
                        <a:pt x="215" y="329"/>
                      </a:cubicBezTo>
                      <a:cubicBezTo>
                        <a:pt x="215" y="329"/>
                        <a:pt x="216" y="345"/>
                        <a:pt x="209" y="357"/>
                      </a:cubicBezTo>
                      <a:cubicBezTo>
                        <a:pt x="209" y="357"/>
                        <a:pt x="208" y="365"/>
                        <a:pt x="208" y="374"/>
                      </a:cubicBezTo>
                      <a:cubicBezTo>
                        <a:pt x="208" y="374"/>
                        <a:pt x="191" y="383"/>
                        <a:pt x="190" y="392"/>
                      </a:cubicBezTo>
                      <a:cubicBezTo>
                        <a:pt x="190" y="392"/>
                        <a:pt x="188" y="405"/>
                        <a:pt x="165" y="406"/>
                      </a:cubicBezTo>
                      <a:cubicBezTo>
                        <a:pt x="165" y="406"/>
                        <a:pt x="158" y="397"/>
                        <a:pt x="135" y="406"/>
                      </a:cubicBezTo>
                      <a:cubicBezTo>
                        <a:pt x="135" y="406"/>
                        <a:pt x="125" y="394"/>
                        <a:pt x="125" y="412"/>
                      </a:cubicBezTo>
                      <a:cubicBezTo>
                        <a:pt x="125" y="412"/>
                        <a:pt x="127" y="427"/>
                        <a:pt x="120" y="422"/>
                      </a:cubicBezTo>
                      <a:cubicBezTo>
                        <a:pt x="120" y="422"/>
                        <a:pt x="114" y="416"/>
                        <a:pt x="103" y="416"/>
                      </a:cubicBezTo>
                      <a:cubicBezTo>
                        <a:pt x="103" y="416"/>
                        <a:pt x="94" y="401"/>
                        <a:pt x="89" y="416"/>
                      </a:cubicBezTo>
                      <a:cubicBezTo>
                        <a:pt x="89" y="416"/>
                        <a:pt x="72" y="415"/>
                        <a:pt x="68" y="424"/>
                      </a:cubicBezTo>
                      <a:cubicBezTo>
                        <a:pt x="68" y="424"/>
                        <a:pt x="61" y="434"/>
                        <a:pt x="52" y="432"/>
                      </a:cubicBezTo>
                      <a:cubicBezTo>
                        <a:pt x="45" y="434"/>
                        <a:pt x="51" y="420"/>
                        <a:pt x="40" y="425"/>
                      </a:cubicBezTo>
                      <a:cubicBezTo>
                        <a:pt x="31" y="407"/>
                        <a:pt x="21" y="408"/>
                        <a:pt x="21" y="408"/>
                      </a:cubicBezTo>
                      <a:cubicBezTo>
                        <a:pt x="15" y="397"/>
                        <a:pt x="24" y="394"/>
                        <a:pt x="24" y="394"/>
                      </a:cubicBezTo>
                      <a:cubicBezTo>
                        <a:pt x="31" y="379"/>
                        <a:pt x="22" y="365"/>
                        <a:pt x="22" y="365"/>
                      </a:cubicBezTo>
                      <a:cubicBezTo>
                        <a:pt x="17" y="361"/>
                        <a:pt x="27" y="346"/>
                        <a:pt x="17" y="346"/>
                      </a:cubicBezTo>
                      <a:cubicBezTo>
                        <a:pt x="17" y="346"/>
                        <a:pt x="17" y="346"/>
                        <a:pt x="17" y="346"/>
                      </a:cubicBezTo>
                      <a:close/>
                    </a:path>
                  </a:pathLst>
                </a:custGeom>
                <a:solidFill>
                  <a:srgbClr val="FF000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8" name="Freeform 48"/>
                <p:cNvSpPr>
                  <a:spLocks/>
                </p:cNvSpPr>
                <p:nvPr/>
              </p:nvSpPr>
              <p:spPr bwMode="auto">
                <a:xfrm>
                  <a:off x="3179346" y="2171107"/>
                  <a:ext cx="937789" cy="952474"/>
                </a:xfrm>
                <a:custGeom>
                  <a:avLst/>
                  <a:gdLst/>
                  <a:ahLst/>
                  <a:cxnLst>
                    <a:cxn ang="0">
                      <a:pos x="185" y="376"/>
                    </a:cxn>
                    <a:cxn ang="0">
                      <a:pos x="175" y="364"/>
                    </a:cxn>
                    <a:cxn ang="0">
                      <a:pos x="176" y="341"/>
                    </a:cxn>
                    <a:cxn ang="0">
                      <a:pos x="161" y="334"/>
                    </a:cxn>
                    <a:cxn ang="0">
                      <a:pos x="146" y="335"/>
                    </a:cxn>
                    <a:cxn ang="0">
                      <a:pos x="131" y="343"/>
                    </a:cxn>
                    <a:cxn ang="0">
                      <a:pos x="86" y="342"/>
                    </a:cxn>
                    <a:cxn ang="0">
                      <a:pos x="78" y="324"/>
                    </a:cxn>
                    <a:cxn ang="0">
                      <a:pos x="73" y="312"/>
                    </a:cxn>
                    <a:cxn ang="0">
                      <a:pos x="51" y="302"/>
                    </a:cxn>
                    <a:cxn ang="0">
                      <a:pos x="29" y="295"/>
                    </a:cxn>
                    <a:cxn ang="0">
                      <a:pos x="25" y="281"/>
                    </a:cxn>
                    <a:cxn ang="0">
                      <a:pos x="17" y="268"/>
                    </a:cxn>
                    <a:cxn ang="0">
                      <a:pos x="5" y="258"/>
                    </a:cxn>
                    <a:cxn ang="0">
                      <a:pos x="5" y="258"/>
                    </a:cxn>
                    <a:cxn ang="0">
                      <a:pos x="6" y="237"/>
                    </a:cxn>
                    <a:cxn ang="0">
                      <a:pos x="7" y="207"/>
                    </a:cxn>
                    <a:cxn ang="0">
                      <a:pos x="7" y="207"/>
                    </a:cxn>
                    <a:cxn ang="0">
                      <a:pos x="14" y="200"/>
                    </a:cxn>
                    <a:cxn ang="0">
                      <a:pos x="11" y="163"/>
                    </a:cxn>
                    <a:cxn ang="0">
                      <a:pos x="14" y="130"/>
                    </a:cxn>
                    <a:cxn ang="0">
                      <a:pos x="29" y="97"/>
                    </a:cxn>
                    <a:cxn ang="0">
                      <a:pos x="43" y="82"/>
                    </a:cxn>
                    <a:cxn ang="0">
                      <a:pos x="52" y="66"/>
                    </a:cxn>
                    <a:cxn ang="0">
                      <a:pos x="78" y="60"/>
                    </a:cxn>
                    <a:cxn ang="0">
                      <a:pos x="91" y="59"/>
                    </a:cxn>
                    <a:cxn ang="0">
                      <a:pos x="131" y="56"/>
                    </a:cxn>
                    <a:cxn ang="0">
                      <a:pos x="161" y="61"/>
                    </a:cxn>
                    <a:cxn ang="0">
                      <a:pos x="176" y="65"/>
                    </a:cxn>
                    <a:cxn ang="0">
                      <a:pos x="203" y="52"/>
                    </a:cxn>
                    <a:cxn ang="0">
                      <a:pos x="210" y="24"/>
                    </a:cxn>
                    <a:cxn ang="0">
                      <a:pos x="231" y="16"/>
                    </a:cxn>
                    <a:cxn ang="0">
                      <a:pos x="257" y="24"/>
                    </a:cxn>
                    <a:cxn ang="0">
                      <a:pos x="295" y="8"/>
                    </a:cxn>
                    <a:cxn ang="0">
                      <a:pos x="327" y="4"/>
                    </a:cxn>
                    <a:cxn ang="0">
                      <a:pos x="319" y="24"/>
                    </a:cxn>
                    <a:cxn ang="0">
                      <a:pos x="318" y="49"/>
                    </a:cxn>
                    <a:cxn ang="0">
                      <a:pos x="330" y="61"/>
                    </a:cxn>
                    <a:cxn ang="0">
                      <a:pos x="321" y="71"/>
                    </a:cxn>
                    <a:cxn ang="0">
                      <a:pos x="319" y="79"/>
                    </a:cxn>
                    <a:cxn ang="0">
                      <a:pos x="307" y="87"/>
                    </a:cxn>
                    <a:cxn ang="0">
                      <a:pos x="292" y="103"/>
                    </a:cxn>
                    <a:cxn ang="0">
                      <a:pos x="295" y="132"/>
                    </a:cxn>
                    <a:cxn ang="0">
                      <a:pos x="297" y="151"/>
                    </a:cxn>
                    <a:cxn ang="0">
                      <a:pos x="293" y="175"/>
                    </a:cxn>
                    <a:cxn ang="0">
                      <a:pos x="285" y="189"/>
                    </a:cxn>
                    <a:cxn ang="0">
                      <a:pos x="289" y="216"/>
                    </a:cxn>
                    <a:cxn ang="0">
                      <a:pos x="278" y="230"/>
                    </a:cxn>
                    <a:cxn ang="0">
                      <a:pos x="285" y="243"/>
                    </a:cxn>
                    <a:cxn ang="0">
                      <a:pos x="294" y="251"/>
                    </a:cxn>
                    <a:cxn ang="0">
                      <a:pos x="306" y="245"/>
                    </a:cxn>
                    <a:cxn ang="0">
                      <a:pos x="306" y="264"/>
                    </a:cxn>
                    <a:cxn ang="0">
                      <a:pos x="297" y="284"/>
                    </a:cxn>
                    <a:cxn ang="0">
                      <a:pos x="300" y="309"/>
                    </a:cxn>
                    <a:cxn ang="0">
                      <a:pos x="292" y="339"/>
                    </a:cxn>
                    <a:cxn ang="0">
                      <a:pos x="279" y="357"/>
                    </a:cxn>
                    <a:cxn ang="0">
                      <a:pos x="259" y="368"/>
                    </a:cxn>
                    <a:cxn ang="0">
                      <a:pos x="227" y="368"/>
                    </a:cxn>
                    <a:cxn ang="0">
                      <a:pos x="205" y="368"/>
                    </a:cxn>
                    <a:cxn ang="0">
                      <a:pos x="185" y="376"/>
                    </a:cxn>
                    <a:cxn ang="0">
                      <a:pos x="185" y="376"/>
                    </a:cxn>
                  </a:cxnLst>
                  <a:rect l="0" t="0" r="r" b="b"/>
                  <a:pathLst>
                    <a:path w="331" h="381">
                      <a:moveTo>
                        <a:pt x="185" y="376"/>
                      </a:moveTo>
                      <a:cubicBezTo>
                        <a:pt x="177" y="374"/>
                        <a:pt x="186" y="360"/>
                        <a:pt x="175" y="364"/>
                      </a:cubicBezTo>
                      <a:cubicBezTo>
                        <a:pt x="159" y="350"/>
                        <a:pt x="176" y="341"/>
                        <a:pt x="176" y="341"/>
                      </a:cubicBezTo>
                      <a:cubicBezTo>
                        <a:pt x="164" y="343"/>
                        <a:pt x="161" y="334"/>
                        <a:pt x="161" y="334"/>
                      </a:cubicBezTo>
                      <a:cubicBezTo>
                        <a:pt x="149" y="317"/>
                        <a:pt x="146" y="335"/>
                        <a:pt x="146" y="335"/>
                      </a:cubicBezTo>
                      <a:cubicBezTo>
                        <a:pt x="146" y="340"/>
                        <a:pt x="136" y="335"/>
                        <a:pt x="131" y="343"/>
                      </a:cubicBezTo>
                      <a:cubicBezTo>
                        <a:pt x="100" y="354"/>
                        <a:pt x="86" y="342"/>
                        <a:pt x="86" y="342"/>
                      </a:cubicBezTo>
                      <a:cubicBezTo>
                        <a:pt x="76" y="338"/>
                        <a:pt x="78" y="324"/>
                        <a:pt x="78" y="324"/>
                      </a:cubicBezTo>
                      <a:cubicBezTo>
                        <a:pt x="78" y="318"/>
                        <a:pt x="73" y="312"/>
                        <a:pt x="73" y="312"/>
                      </a:cubicBezTo>
                      <a:cubicBezTo>
                        <a:pt x="65" y="297"/>
                        <a:pt x="51" y="302"/>
                        <a:pt x="51" y="302"/>
                      </a:cubicBezTo>
                      <a:cubicBezTo>
                        <a:pt x="23" y="306"/>
                        <a:pt x="29" y="295"/>
                        <a:pt x="29" y="295"/>
                      </a:cubicBezTo>
                      <a:cubicBezTo>
                        <a:pt x="36" y="285"/>
                        <a:pt x="25" y="281"/>
                        <a:pt x="25" y="281"/>
                      </a:cubicBezTo>
                      <a:cubicBezTo>
                        <a:pt x="14" y="281"/>
                        <a:pt x="17" y="268"/>
                        <a:pt x="17" y="268"/>
                      </a:cubicBezTo>
                      <a:cubicBezTo>
                        <a:pt x="19" y="256"/>
                        <a:pt x="5" y="258"/>
                        <a:pt x="5" y="258"/>
                      </a:cubicBezTo>
                      <a:cubicBezTo>
                        <a:pt x="5" y="258"/>
                        <a:pt x="5" y="258"/>
                        <a:pt x="5" y="258"/>
                      </a:cubicBezTo>
                      <a:cubicBezTo>
                        <a:pt x="6" y="237"/>
                        <a:pt x="6" y="237"/>
                        <a:pt x="6" y="237"/>
                      </a:cubicBezTo>
                      <a:cubicBezTo>
                        <a:pt x="7" y="207"/>
                        <a:pt x="7" y="207"/>
                        <a:pt x="7" y="207"/>
                      </a:cubicBezTo>
                      <a:cubicBezTo>
                        <a:pt x="7" y="207"/>
                        <a:pt x="7" y="207"/>
                        <a:pt x="7" y="207"/>
                      </a:cubicBezTo>
                      <a:cubicBezTo>
                        <a:pt x="7" y="207"/>
                        <a:pt x="6" y="197"/>
                        <a:pt x="14" y="200"/>
                      </a:cubicBezTo>
                      <a:cubicBezTo>
                        <a:pt x="23" y="182"/>
                        <a:pt x="7" y="182"/>
                        <a:pt x="11" y="163"/>
                      </a:cubicBezTo>
                      <a:cubicBezTo>
                        <a:pt x="11" y="163"/>
                        <a:pt x="0" y="155"/>
                        <a:pt x="14" y="130"/>
                      </a:cubicBezTo>
                      <a:cubicBezTo>
                        <a:pt x="22" y="124"/>
                        <a:pt x="18" y="108"/>
                        <a:pt x="29" y="97"/>
                      </a:cubicBezTo>
                      <a:cubicBezTo>
                        <a:pt x="39" y="92"/>
                        <a:pt x="36" y="83"/>
                        <a:pt x="43" y="82"/>
                      </a:cubicBezTo>
                      <a:cubicBezTo>
                        <a:pt x="43" y="82"/>
                        <a:pt x="53" y="75"/>
                        <a:pt x="52" y="66"/>
                      </a:cubicBezTo>
                      <a:cubicBezTo>
                        <a:pt x="52" y="66"/>
                        <a:pt x="47" y="53"/>
                        <a:pt x="78" y="60"/>
                      </a:cubicBezTo>
                      <a:cubicBezTo>
                        <a:pt x="78" y="60"/>
                        <a:pt x="89" y="75"/>
                        <a:pt x="91" y="59"/>
                      </a:cubicBezTo>
                      <a:cubicBezTo>
                        <a:pt x="91" y="59"/>
                        <a:pt x="97" y="45"/>
                        <a:pt x="131" y="56"/>
                      </a:cubicBezTo>
                      <a:cubicBezTo>
                        <a:pt x="131" y="56"/>
                        <a:pt x="159" y="52"/>
                        <a:pt x="161" y="61"/>
                      </a:cubicBezTo>
                      <a:cubicBezTo>
                        <a:pt x="161" y="61"/>
                        <a:pt x="155" y="71"/>
                        <a:pt x="176" y="65"/>
                      </a:cubicBezTo>
                      <a:cubicBezTo>
                        <a:pt x="176" y="65"/>
                        <a:pt x="183" y="69"/>
                        <a:pt x="203" y="52"/>
                      </a:cubicBezTo>
                      <a:cubicBezTo>
                        <a:pt x="203" y="38"/>
                        <a:pt x="209" y="38"/>
                        <a:pt x="210" y="24"/>
                      </a:cubicBezTo>
                      <a:cubicBezTo>
                        <a:pt x="210" y="24"/>
                        <a:pt x="200" y="7"/>
                        <a:pt x="231" y="16"/>
                      </a:cubicBezTo>
                      <a:cubicBezTo>
                        <a:pt x="231" y="16"/>
                        <a:pt x="249" y="28"/>
                        <a:pt x="257" y="24"/>
                      </a:cubicBezTo>
                      <a:cubicBezTo>
                        <a:pt x="273" y="24"/>
                        <a:pt x="270" y="27"/>
                        <a:pt x="295" y="8"/>
                      </a:cubicBezTo>
                      <a:cubicBezTo>
                        <a:pt x="295" y="8"/>
                        <a:pt x="296" y="0"/>
                        <a:pt x="327" y="4"/>
                      </a:cubicBezTo>
                      <a:cubicBezTo>
                        <a:pt x="322" y="11"/>
                        <a:pt x="319" y="24"/>
                        <a:pt x="319" y="24"/>
                      </a:cubicBezTo>
                      <a:cubicBezTo>
                        <a:pt x="309" y="46"/>
                        <a:pt x="318" y="49"/>
                        <a:pt x="318" y="49"/>
                      </a:cubicBezTo>
                      <a:cubicBezTo>
                        <a:pt x="330" y="53"/>
                        <a:pt x="330" y="61"/>
                        <a:pt x="330" y="61"/>
                      </a:cubicBezTo>
                      <a:cubicBezTo>
                        <a:pt x="331" y="65"/>
                        <a:pt x="318" y="59"/>
                        <a:pt x="321" y="71"/>
                      </a:cubicBezTo>
                      <a:cubicBezTo>
                        <a:pt x="317" y="75"/>
                        <a:pt x="319" y="79"/>
                        <a:pt x="319" y="79"/>
                      </a:cubicBezTo>
                      <a:cubicBezTo>
                        <a:pt x="322" y="90"/>
                        <a:pt x="307" y="87"/>
                        <a:pt x="307" y="87"/>
                      </a:cubicBezTo>
                      <a:cubicBezTo>
                        <a:pt x="296" y="90"/>
                        <a:pt x="292" y="103"/>
                        <a:pt x="292" y="103"/>
                      </a:cubicBezTo>
                      <a:cubicBezTo>
                        <a:pt x="278" y="114"/>
                        <a:pt x="295" y="132"/>
                        <a:pt x="295" y="132"/>
                      </a:cubicBezTo>
                      <a:cubicBezTo>
                        <a:pt x="300" y="132"/>
                        <a:pt x="297" y="151"/>
                        <a:pt x="297" y="151"/>
                      </a:cubicBezTo>
                      <a:cubicBezTo>
                        <a:pt x="305" y="162"/>
                        <a:pt x="292" y="158"/>
                        <a:pt x="293" y="175"/>
                      </a:cubicBezTo>
                      <a:cubicBezTo>
                        <a:pt x="297" y="191"/>
                        <a:pt x="285" y="189"/>
                        <a:pt x="285" y="189"/>
                      </a:cubicBezTo>
                      <a:cubicBezTo>
                        <a:pt x="291" y="206"/>
                        <a:pt x="289" y="216"/>
                        <a:pt x="289" y="216"/>
                      </a:cubicBezTo>
                      <a:cubicBezTo>
                        <a:pt x="287" y="222"/>
                        <a:pt x="275" y="217"/>
                        <a:pt x="278" y="230"/>
                      </a:cubicBezTo>
                      <a:cubicBezTo>
                        <a:pt x="274" y="240"/>
                        <a:pt x="285" y="243"/>
                        <a:pt x="285" y="243"/>
                      </a:cubicBezTo>
                      <a:cubicBezTo>
                        <a:pt x="291" y="240"/>
                        <a:pt x="287" y="252"/>
                        <a:pt x="294" y="251"/>
                      </a:cubicBezTo>
                      <a:cubicBezTo>
                        <a:pt x="300" y="251"/>
                        <a:pt x="297" y="244"/>
                        <a:pt x="306" y="245"/>
                      </a:cubicBezTo>
                      <a:cubicBezTo>
                        <a:pt x="296" y="258"/>
                        <a:pt x="306" y="264"/>
                        <a:pt x="306" y="264"/>
                      </a:cubicBezTo>
                      <a:cubicBezTo>
                        <a:pt x="305" y="274"/>
                        <a:pt x="296" y="276"/>
                        <a:pt x="297" y="284"/>
                      </a:cubicBezTo>
                      <a:cubicBezTo>
                        <a:pt x="296" y="291"/>
                        <a:pt x="306" y="299"/>
                        <a:pt x="300" y="309"/>
                      </a:cubicBezTo>
                      <a:cubicBezTo>
                        <a:pt x="300" y="327"/>
                        <a:pt x="292" y="339"/>
                        <a:pt x="292" y="339"/>
                      </a:cubicBezTo>
                      <a:cubicBezTo>
                        <a:pt x="292" y="347"/>
                        <a:pt x="279" y="357"/>
                        <a:pt x="279" y="357"/>
                      </a:cubicBezTo>
                      <a:cubicBezTo>
                        <a:pt x="270" y="371"/>
                        <a:pt x="259" y="368"/>
                        <a:pt x="259" y="368"/>
                      </a:cubicBezTo>
                      <a:cubicBezTo>
                        <a:pt x="237" y="377"/>
                        <a:pt x="227" y="368"/>
                        <a:pt x="227" y="368"/>
                      </a:cubicBezTo>
                      <a:cubicBezTo>
                        <a:pt x="217" y="358"/>
                        <a:pt x="205" y="368"/>
                        <a:pt x="205" y="368"/>
                      </a:cubicBezTo>
                      <a:cubicBezTo>
                        <a:pt x="197" y="381"/>
                        <a:pt x="185" y="376"/>
                        <a:pt x="185" y="376"/>
                      </a:cubicBezTo>
                      <a:cubicBezTo>
                        <a:pt x="185" y="376"/>
                        <a:pt x="185" y="376"/>
                        <a:pt x="185" y="376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9" name="Freeform 47"/>
                <p:cNvSpPr>
                  <a:spLocks/>
                </p:cNvSpPr>
                <p:nvPr/>
              </p:nvSpPr>
              <p:spPr bwMode="auto">
                <a:xfrm>
                  <a:off x="3955166" y="2149642"/>
                  <a:ext cx="914650" cy="1046380"/>
                </a:xfrm>
                <a:custGeom>
                  <a:avLst/>
                  <a:gdLst/>
                  <a:ahLst/>
                  <a:cxnLst>
                    <a:cxn ang="0">
                      <a:pos x="45" y="33"/>
                    </a:cxn>
                    <a:cxn ang="0">
                      <a:pos x="56" y="70"/>
                    </a:cxn>
                    <a:cxn ang="0">
                      <a:pos x="45" y="88"/>
                    </a:cxn>
                    <a:cxn ang="0">
                      <a:pos x="18" y="112"/>
                    </a:cxn>
                    <a:cxn ang="0">
                      <a:pos x="23" y="160"/>
                    </a:cxn>
                    <a:cxn ang="0">
                      <a:pos x="11" y="198"/>
                    </a:cxn>
                    <a:cxn ang="0">
                      <a:pos x="4" y="239"/>
                    </a:cxn>
                    <a:cxn ang="0">
                      <a:pos x="20" y="260"/>
                    </a:cxn>
                    <a:cxn ang="0">
                      <a:pos x="32" y="273"/>
                    </a:cxn>
                    <a:cxn ang="0">
                      <a:pos x="26" y="318"/>
                    </a:cxn>
                    <a:cxn ang="0">
                      <a:pos x="35" y="348"/>
                    </a:cxn>
                    <a:cxn ang="0">
                      <a:pos x="90" y="355"/>
                    </a:cxn>
                    <a:cxn ang="0">
                      <a:pos x="123" y="352"/>
                    </a:cxn>
                    <a:cxn ang="0">
                      <a:pos x="155" y="342"/>
                    </a:cxn>
                    <a:cxn ang="0">
                      <a:pos x="173" y="391"/>
                    </a:cxn>
                    <a:cxn ang="0">
                      <a:pos x="183" y="407"/>
                    </a:cxn>
                    <a:cxn ang="0">
                      <a:pos x="212" y="410"/>
                    </a:cxn>
                    <a:cxn ang="0">
                      <a:pos x="253" y="400"/>
                    </a:cxn>
                    <a:cxn ang="0">
                      <a:pos x="300" y="376"/>
                    </a:cxn>
                    <a:cxn ang="0">
                      <a:pos x="313" y="361"/>
                    </a:cxn>
                    <a:cxn ang="0">
                      <a:pos x="293" y="322"/>
                    </a:cxn>
                    <a:cxn ang="0">
                      <a:pos x="288" y="283"/>
                    </a:cxn>
                    <a:cxn ang="0">
                      <a:pos x="276" y="248"/>
                    </a:cxn>
                    <a:cxn ang="0">
                      <a:pos x="254" y="229"/>
                    </a:cxn>
                    <a:cxn ang="0">
                      <a:pos x="198" y="218"/>
                    </a:cxn>
                    <a:cxn ang="0">
                      <a:pos x="164" y="211"/>
                    </a:cxn>
                    <a:cxn ang="0">
                      <a:pos x="150" y="189"/>
                    </a:cxn>
                    <a:cxn ang="0">
                      <a:pos x="138" y="145"/>
                    </a:cxn>
                    <a:cxn ang="0">
                      <a:pos x="168" y="116"/>
                    </a:cxn>
                    <a:cxn ang="0">
                      <a:pos x="127" y="69"/>
                    </a:cxn>
                    <a:cxn ang="0">
                      <a:pos x="102" y="20"/>
                    </a:cxn>
                    <a:cxn ang="0">
                      <a:pos x="66" y="26"/>
                    </a:cxn>
                    <a:cxn ang="0">
                      <a:pos x="53" y="13"/>
                    </a:cxn>
                  </a:cxnLst>
                  <a:rect l="0" t="0" r="r" b="b"/>
                  <a:pathLst>
                    <a:path w="323" h="419">
                      <a:moveTo>
                        <a:pt x="53" y="13"/>
                      </a:moveTo>
                      <a:cubicBezTo>
                        <a:pt x="48" y="20"/>
                        <a:pt x="45" y="33"/>
                        <a:pt x="45" y="33"/>
                      </a:cubicBezTo>
                      <a:cubicBezTo>
                        <a:pt x="35" y="55"/>
                        <a:pt x="44" y="58"/>
                        <a:pt x="44" y="58"/>
                      </a:cubicBezTo>
                      <a:cubicBezTo>
                        <a:pt x="56" y="62"/>
                        <a:pt x="56" y="70"/>
                        <a:pt x="56" y="70"/>
                      </a:cubicBezTo>
                      <a:cubicBezTo>
                        <a:pt x="57" y="74"/>
                        <a:pt x="44" y="68"/>
                        <a:pt x="47" y="80"/>
                      </a:cubicBezTo>
                      <a:cubicBezTo>
                        <a:pt x="43" y="84"/>
                        <a:pt x="45" y="88"/>
                        <a:pt x="45" y="88"/>
                      </a:cubicBezTo>
                      <a:cubicBezTo>
                        <a:pt x="48" y="99"/>
                        <a:pt x="33" y="96"/>
                        <a:pt x="33" y="96"/>
                      </a:cubicBezTo>
                      <a:cubicBezTo>
                        <a:pt x="22" y="99"/>
                        <a:pt x="18" y="112"/>
                        <a:pt x="18" y="112"/>
                      </a:cubicBezTo>
                      <a:cubicBezTo>
                        <a:pt x="4" y="123"/>
                        <a:pt x="21" y="141"/>
                        <a:pt x="21" y="141"/>
                      </a:cubicBezTo>
                      <a:cubicBezTo>
                        <a:pt x="26" y="141"/>
                        <a:pt x="23" y="160"/>
                        <a:pt x="23" y="160"/>
                      </a:cubicBezTo>
                      <a:cubicBezTo>
                        <a:pt x="31" y="171"/>
                        <a:pt x="18" y="167"/>
                        <a:pt x="19" y="184"/>
                      </a:cubicBezTo>
                      <a:cubicBezTo>
                        <a:pt x="23" y="200"/>
                        <a:pt x="11" y="198"/>
                        <a:pt x="11" y="198"/>
                      </a:cubicBezTo>
                      <a:cubicBezTo>
                        <a:pt x="17" y="215"/>
                        <a:pt x="15" y="225"/>
                        <a:pt x="15" y="225"/>
                      </a:cubicBezTo>
                      <a:cubicBezTo>
                        <a:pt x="13" y="231"/>
                        <a:pt x="1" y="226"/>
                        <a:pt x="4" y="239"/>
                      </a:cubicBezTo>
                      <a:cubicBezTo>
                        <a:pt x="0" y="249"/>
                        <a:pt x="11" y="252"/>
                        <a:pt x="11" y="252"/>
                      </a:cubicBezTo>
                      <a:cubicBezTo>
                        <a:pt x="17" y="249"/>
                        <a:pt x="13" y="261"/>
                        <a:pt x="20" y="260"/>
                      </a:cubicBezTo>
                      <a:cubicBezTo>
                        <a:pt x="26" y="260"/>
                        <a:pt x="23" y="253"/>
                        <a:pt x="32" y="254"/>
                      </a:cubicBezTo>
                      <a:cubicBezTo>
                        <a:pt x="22" y="267"/>
                        <a:pt x="32" y="273"/>
                        <a:pt x="32" y="273"/>
                      </a:cubicBezTo>
                      <a:cubicBezTo>
                        <a:pt x="31" y="283"/>
                        <a:pt x="22" y="285"/>
                        <a:pt x="23" y="293"/>
                      </a:cubicBezTo>
                      <a:cubicBezTo>
                        <a:pt x="22" y="300"/>
                        <a:pt x="32" y="308"/>
                        <a:pt x="26" y="318"/>
                      </a:cubicBezTo>
                      <a:cubicBezTo>
                        <a:pt x="26" y="336"/>
                        <a:pt x="18" y="348"/>
                        <a:pt x="18" y="348"/>
                      </a:cubicBezTo>
                      <a:cubicBezTo>
                        <a:pt x="32" y="355"/>
                        <a:pt x="35" y="348"/>
                        <a:pt x="35" y="348"/>
                      </a:cubicBezTo>
                      <a:cubicBezTo>
                        <a:pt x="41" y="341"/>
                        <a:pt x="55" y="352"/>
                        <a:pt x="55" y="352"/>
                      </a:cubicBezTo>
                      <a:cubicBezTo>
                        <a:pt x="59" y="355"/>
                        <a:pt x="84" y="351"/>
                        <a:pt x="90" y="355"/>
                      </a:cubicBezTo>
                      <a:cubicBezTo>
                        <a:pt x="107" y="359"/>
                        <a:pt x="107" y="352"/>
                        <a:pt x="107" y="352"/>
                      </a:cubicBezTo>
                      <a:cubicBezTo>
                        <a:pt x="115" y="339"/>
                        <a:pt x="123" y="352"/>
                        <a:pt x="123" y="352"/>
                      </a:cubicBezTo>
                      <a:cubicBezTo>
                        <a:pt x="133" y="361"/>
                        <a:pt x="138" y="352"/>
                        <a:pt x="138" y="352"/>
                      </a:cubicBezTo>
                      <a:cubicBezTo>
                        <a:pt x="139" y="341"/>
                        <a:pt x="155" y="342"/>
                        <a:pt x="155" y="342"/>
                      </a:cubicBezTo>
                      <a:cubicBezTo>
                        <a:pt x="154" y="366"/>
                        <a:pt x="165" y="369"/>
                        <a:pt x="165" y="369"/>
                      </a:cubicBezTo>
                      <a:cubicBezTo>
                        <a:pt x="172" y="377"/>
                        <a:pt x="173" y="391"/>
                        <a:pt x="173" y="391"/>
                      </a:cubicBezTo>
                      <a:cubicBezTo>
                        <a:pt x="180" y="388"/>
                        <a:pt x="180" y="398"/>
                        <a:pt x="180" y="398"/>
                      </a:cubicBezTo>
                      <a:cubicBezTo>
                        <a:pt x="193" y="403"/>
                        <a:pt x="183" y="407"/>
                        <a:pt x="183" y="407"/>
                      </a:cubicBezTo>
                      <a:cubicBezTo>
                        <a:pt x="178" y="418"/>
                        <a:pt x="191" y="417"/>
                        <a:pt x="191" y="417"/>
                      </a:cubicBezTo>
                      <a:cubicBezTo>
                        <a:pt x="205" y="419"/>
                        <a:pt x="212" y="410"/>
                        <a:pt x="212" y="410"/>
                      </a:cubicBezTo>
                      <a:cubicBezTo>
                        <a:pt x="224" y="403"/>
                        <a:pt x="235" y="409"/>
                        <a:pt x="235" y="409"/>
                      </a:cubicBezTo>
                      <a:cubicBezTo>
                        <a:pt x="242" y="399"/>
                        <a:pt x="253" y="400"/>
                        <a:pt x="253" y="400"/>
                      </a:cubicBezTo>
                      <a:cubicBezTo>
                        <a:pt x="258" y="388"/>
                        <a:pt x="272" y="392"/>
                        <a:pt x="272" y="392"/>
                      </a:cubicBezTo>
                      <a:cubicBezTo>
                        <a:pt x="275" y="377"/>
                        <a:pt x="296" y="370"/>
                        <a:pt x="300" y="376"/>
                      </a:cubicBezTo>
                      <a:cubicBezTo>
                        <a:pt x="304" y="370"/>
                        <a:pt x="323" y="378"/>
                        <a:pt x="323" y="364"/>
                      </a:cubicBezTo>
                      <a:cubicBezTo>
                        <a:pt x="318" y="364"/>
                        <a:pt x="313" y="361"/>
                        <a:pt x="313" y="361"/>
                      </a:cubicBezTo>
                      <a:cubicBezTo>
                        <a:pt x="312" y="341"/>
                        <a:pt x="303" y="344"/>
                        <a:pt x="303" y="344"/>
                      </a:cubicBezTo>
                      <a:cubicBezTo>
                        <a:pt x="290" y="341"/>
                        <a:pt x="293" y="322"/>
                        <a:pt x="293" y="322"/>
                      </a:cubicBezTo>
                      <a:cubicBezTo>
                        <a:pt x="281" y="311"/>
                        <a:pt x="297" y="315"/>
                        <a:pt x="296" y="300"/>
                      </a:cubicBezTo>
                      <a:cubicBezTo>
                        <a:pt x="296" y="289"/>
                        <a:pt x="287" y="287"/>
                        <a:pt x="288" y="283"/>
                      </a:cubicBezTo>
                      <a:cubicBezTo>
                        <a:pt x="279" y="276"/>
                        <a:pt x="279" y="263"/>
                        <a:pt x="279" y="263"/>
                      </a:cubicBezTo>
                      <a:cubicBezTo>
                        <a:pt x="269" y="255"/>
                        <a:pt x="276" y="248"/>
                        <a:pt x="276" y="248"/>
                      </a:cubicBezTo>
                      <a:cubicBezTo>
                        <a:pt x="285" y="240"/>
                        <a:pt x="268" y="242"/>
                        <a:pt x="268" y="242"/>
                      </a:cubicBezTo>
                      <a:cubicBezTo>
                        <a:pt x="257" y="248"/>
                        <a:pt x="254" y="229"/>
                        <a:pt x="254" y="229"/>
                      </a:cubicBezTo>
                      <a:cubicBezTo>
                        <a:pt x="254" y="205"/>
                        <a:pt x="231" y="215"/>
                        <a:pt x="231" y="215"/>
                      </a:cubicBezTo>
                      <a:cubicBezTo>
                        <a:pt x="215" y="227"/>
                        <a:pt x="198" y="218"/>
                        <a:pt x="198" y="218"/>
                      </a:cubicBezTo>
                      <a:cubicBezTo>
                        <a:pt x="192" y="207"/>
                        <a:pt x="180" y="211"/>
                        <a:pt x="180" y="211"/>
                      </a:cubicBezTo>
                      <a:cubicBezTo>
                        <a:pt x="172" y="202"/>
                        <a:pt x="164" y="211"/>
                        <a:pt x="164" y="211"/>
                      </a:cubicBezTo>
                      <a:cubicBezTo>
                        <a:pt x="139" y="217"/>
                        <a:pt x="154" y="205"/>
                        <a:pt x="154" y="205"/>
                      </a:cubicBezTo>
                      <a:cubicBezTo>
                        <a:pt x="164" y="187"/>
                        <a:pt x="150" y="189"/>
                        <a:pt x="150" y="189"/>
                      </a:cubicBezTo>
                      <a:cubicBezTo>
                        <a:pt x="144" y="190"/>
                        <a:pt x="149" y="168"/>
                        <a:pt x="149" y="168"/>
                      </a:cubicBezTo>
                      <a:cubicBezTo>
                        <a:pt x="149" y="155"/>
                        <a:pt x="138" y="145"/>
                        <a:pt x="138" y="145"/>
                      </a:cubicBezTo>
                      <a:cubicBezTo>
                        <a:pt x="124" y="134"/>
                        <a:pt x="150" y="128"/>
                        <a:pt x="150" y="128"/>
                      </a:cubicBezTo>
                      <a:cubicBezTo>
                        <a:pt x="169" y="128"/>
                        <a:pt x="168" y="116"/>
                        <a:pt x="168" y="116"/>
                      </a:cubicBezTo>
                      <a:cubicBezTo>
                        <a:pt x="169" y="106"/>
                        <a:pt x="149" y="95"/>
                        <a:pt x="149" y="95"/>
                      </a:cubicBezTo>
                      <a:cubicBezTo>
                        <a:pt x="129" y="84"/>
                        <a:pt x="127" y="69"/>
                        <a:pt x="127" y="69"/>
                      </a:cubicBezTo>
                      <a:cubicBezTo>
                        <a:pt x="118" y="55"/>
                        <a:pt x="139" y="51"/>
                        <a:pt x="119" y="40"/>
                      </a:cubicBezTo>
                      <a:cubicBezTo>
                        <a:pt x="109" y="40"/>
                        <a:pt x="102" y="20"/>
                        <a:pt x="102" y="20"/>
                      </a:cubicBezTo>
                      <a:cubicBezTo>
                        <a:pt x="92" y="0"/>
                        <a:pt x="84" y="13"/>
                        <a:pt x="84" y="13"/>
                      </a:cubicBezTo>
                      <a:cubicBezTo>
                        <a:pt x="73" y="13"/>
                        <a:pt x="66" y="26"/>
                        <a:pt x="66" y="26"/>
                      </a:cubicBezTo>
                      <a:cubicBezTo>
                        <a:pt x="58" y="29"/>
                        <a:pt x="68" y="10"/>
                        <a:pt x="53" y="13"/>
                      </a:cubicBezTo>
                      <a:cubicBezTo>
                        <a:pt x="53" y="13"/>
                        <a:pt x="53" y="13"/>
                        <a:pt x="53" y="13"/>
                      </a:cubicBezTo>
                      <a:close/>
                    </a:path>
                  </a:pathLst>
                </a:custGeom>
                <a:solidFill>
                  <a:srgbClr val="FF000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0" name="Freeform 46"/>
                <p:cNvSpPr>
                  <a:spLocks/>
                </p:cNvSpPr>
                <p:nvPr/>
              </p:nvSpPr>
              <p:spPr bwMode="auto">
                <a:xfrm>
                  <a:off x="3697921" y="2996136"/>
                  <a:ext cx="1133785" cy="827714"/>
                </a:xfrm>
                <a:custGeom>
                  <a:avLst/>
                  <a:gdLst/>
                  <a:ahLst/>
                  <a:cxnLst>
                    <a:cxn ang="0">
                      <a:pos x="326" y="70"/>
                    </a:cxn>
                    <a:cxn ang="0">
                      <a:pos x="324" y="92"/>
                    </a:cxn>
                    <a:cxn ang="0">
                      <a:pos x="327" y="112"/>
                    </a:cxn>
                    <a:cxn ang="0">
                      <a:pos x="349" y="123"/>
                    </a:cxn>
                    <a:cxn ang="0">
                      <a:pos x="363" y="137"/>
                    </a:cxn>
                    <a:cxn ang="0">
                      <a:pos x="383" y="152"/>
                    </a:cxn>
                    <a:cxn ang="0">
                      <a:pos x="393" y="160"/>
                    </a:cxn>
                    <a:cxn ang="0">
                      <a:pos x="390" y="185"/>
                    </a:cxn>
                    <a:cxn ang="0">
                      <a:pos x="383" y="198"/>
                    </a:cxn>
                    <a:cxn ang="0">
                      <a:pos x="380" y="216"/>
                    </a:cxn>
                    <a:cxn ang="0">
                      <a:pos x="359" y="221"/>
                    </a:cxn>
                    <a:cxn ang="0">
                      <a:pos x="343" y="246"/>
                    </a:cxn>
                    <a:cxn ang="0">
                      <a:pos x="315" y="250"/>
                    </a:cxn>
                    <a:cxn ang="0">
                      <a:pos x="285" y="265"/>
                    </a:cxn>
                    <a:cxn ang="0">
                      <a:pos x="270" y="284"/>
                    </a:cxn>
                    <a:cxn ang="0">
                      <a:pos x="266" y="301"/>
                    </a:cxn>
                    <a:cxn ang="0">
                      <a:pos x="263" y="321"/>
                    </a:cxn>
                    <a:cxn ang="0">
                      <a:pos x="242" y="318"/>
                    </a:cxn>
                    <a:cxn ang="0">
                      <a:pos x="219" y="307"/>
                    </a:cxn>
                    <a:cxn ang="0">
                      <a:pos x="185" y="299"/>
                    </a:cxn>
                    <a:cxn ang="0">
                      <a:pos x="168" y="298"/>
                    </a:cxn>
                    <a:cxn ang="0">
                      <a:pos x="150" y="284"/>
                    </a:cxn>
                    <a:cxn ang="0">
                      <a:pos x="136" y="273"/>
                    </a:cxn>
                    <a:cxn ang="0">
                      <a:pos x="126" y="260"/>
                    </a:cxn>
                    <a:cxn ang="0">
                      <a:pos x="96" y="249"/>
                    </a:cxn>
                    <a:cxn ang="0">
                      <a:pos x="84" y="240"/>
                    </a:cxn>
                    <a:cxn ang="0">
                      <a:pos x="75" y="210"/>
                    </a:cxn>
                    <a:cxn ang="0">
                      <a:pos x="74" y="188"/>
                    </a:cxn>
                    <a:cxn ang="0">
                      <a:pos x="73" y="174"/>
                    </a:cxn>
                    <a:cxn ang="0">
                      <a:pos x="58" y="161"/>
                    </a:cxn>
                    <a:cxn ang="0">
                      <a:pos x="43" y="143"/>
                    </a:cxn>
                    <a:cxn ang="0">
                      <a:pos x="36" y="128"/>
                    </a:cxn>
                    <a:cxn ang="0">
                      <a:pos x="34" y="110"/>
                    </a:cxn>
                    <a:cxn ang="0">
                      <a:pos x="24" y="99"/>
                    </a:cxn>
                    <a:cxn ang="0">
                      <a:pos x="15" y="79"/>
                    </a:cxn>
                    <a:cxn ang="0">
                      <a:pos x="0" y="63"/>
                    </a:cxn>
                    <a:cxn ang="0">
                      <a:pos x="3" y="46"/>
                    </a:cxn>
                    <a:cxn ang="0">
                      <a:pos x="22" y="38"/>
                    </a:cxn>
                    <a:cxn ang="0">
                      <a:pos x="44" y="38"/>
                    </a:cxn>
                    <a:cxn ang="0">
                      <a:pos x="76" y="38"/>
                    </a:cxn>
                    <a:cxn ang="0">
                      <a:pos x="96" y="27"/>
                    </a:cxn>
                    <a:cxn ang="0">
                      <a:pos x="109" y="9"/>
                    </a:cxn>
                    <a:cxn ang="0">
                      <a:pos x="126" y="9"/>
                    </a:cxn>
                    <a:cxn ang="0">
                      <a:pos x="146" y="13"/>
                    </a:cxn>
                    <a:cxn ang="0">
                      <a:pos x="181" y="16"/>
                    </a:cxn>
                    <a:cxn ang="0">
                      <a:pos x="198" y="13"/>
                    </a:cxn>
                    <a:cxn ang="0">
                      <a:pos x="214" y="13"/>
                    </a:cxn>
                    <a:cxn ang="0">
                      <a:pos x="229" y="13"/>
                    </a:cxn>
                    <a:cxn ang="0">
                      <a:pos x="246" y="3"/>
                    </a:cxn>
                    <a:cxn ang="0">
                      <a:pos x="256" y="30"/>
                    </a:cxn>
                    <a:cxn ang="0">
                      <a:pos x="264" y="52"/>
                    </a:cxn>
                    <a:cxn ang="0">
                      <a:pos x="271" y="59"/>
                    </a:cxn>
                    <a:cxn ang="0">
                      <a:pos x="274" y="68"/>
                    </a:cxn>
                    <a:cxn ang="0">
                      <a:pos x="282" y="78"/>
                    </a:cxn>
                    <a:cxn ang="0">
                      <a:pos x="303" y="71"/>
                    </a:cxn>
                    <a:cxn ang="0">
                      <a:pos x="326" y="70"/>
                    </a:cxn>
                    <a:cxn ang="0">
                      <a:pos x="326" y="70"/>
                    </a:cxn>
                  </a:cxnLst>
                  <a:rect l="0" t="0" r="r" b="b"/>
                  <a:pathLst>
                    <a:path w="400" h="331">
                      <a:moveTo>
                        <a:pt x="326" y="70"/>
                      </a:moveTo>
                      <a:cubicBezTo>
                        <a:pt x="329" y="84"/>
                        <a:pt x="324" y="92"/>
                        <a:pt x="324" y="92"/>
                      </a:cubicBezTo>
                      <a:cubicBezTo>
                        <a:pt x="312" y="108"/>
                        <a:pt x="327" y="112"/>
                        <a:pt x="327" y="112"/>
                      </a:cubicBezTo>
                      <a:cubicBezTo>
                        <a:pt x="331" y="119"/>
                        <a:pt x="340" y="110"/>
                        <a:pt x="349" y="123"/>
                      </a:cubicBezTo>
                      <a:cubicBezTo>
                        <a:pt x="369" y="122"/>
                        <a:pt x="363" y="137"/>
                        <a:pt x="363" y="137"/>
                      </a:cubicBezTo>
                      <a:cubicBezTo>
                        <a:pt x="368" y="158"/>
                        <a:pt x="383" y="152"/>
                        <a:pt x="383" y="152"/>
                      </a:cubicBezTo>
                      <a:cubicBezTo>
                        <a:pt x="393" y="146"/>
                        <a:pt x="393" y="160"/>
                        <a:pt x="393" y="160"/>
                      </a:cubicBezTo>
                      <a:cubicBezTo>
                        <a:pt x="400" y="187"/>
                        <a:pt x="390" y="185"/>
                        <a:pt x="390" y="185"/>
                      </a:cubicBezTo>
                      <a:cubicBezTo>
                        <a:pt x="375" y="183"/>
                        <a:pt x="383" y="198"/>
                        <a:pt x="383" y="198"/>
                      </a:cubicBezTo>
                      <a:cubicBezTo>
                        <a:pt x="392" y="203"/>
                        <a:pt x="380" y="216"/>
                        <a:pt x="380" y="216"/>
                      </a:cubicBezTo>
                      <a:cubicBezTo>
                        <a:pt x="373" y="224"/>
                        <a:pt x="359" y="221"/>
                        <a:pt x="359" y="221"/>
                      </a:cubicBezTo>
                      <a:cubicBezTo>
                        <a:pt x="329" y="211"/>
                        <a:pt x="343" y="246"/>
                        <a:pt x="343" y="246"/>
                      </a:cubicBezTo>
                      <a:cubicBezTo>
                        <a:pt x="333" y="251"/>
                        <a:pt x="322" y="243"/>
                        <a:pt x="315" y="250"/>
                      </a:cubicBezTo>
                      <a:cubicBezTo>
                        <a:pt x="311" y="254"/>
                        <a:pt x="298" y="251"/>
                        <a:pt x="285" y="265"/>
                      </a:cubicBezTo>
                      <a:cubicBezTo>
                        <a:pt x="272" y="264"/>
                        <a:pt x="270" y="284"/>
                        <a:pt x="270" y="284"/>
                      </a:cubicBezTo>
                      <a:cubicBezTo>
                        <a:pt x="256" y="298"/>
                        <a:pt x="266" y="301"/>
                        <a:pt x="266" y="301"/>
                      </a:cubicBezTo>
                      <a:cubicBezTo>
                        <a:pt x="270" y="314"/>
                        <a:pt x="263" y="321"/>
                        <a:pt x="263" y="321"/>
                      </a:cubicBezTo>
                      <a:cubicBezTo>
                        <a:pt x="263" y="321"/>
                        <a:pt x="260" y="331"/>
                        <a:pt x="242" y="318"/>
                      </a:cubicBezTo>
                      <a:cubicBezTo>
                        <a:pt x="242" y="318"/>
                        <a:pt x="227" y="311"/>
                        <a:pt x="219" y="307"/>
                      </a:cubicBezTo>
                      <a:cubicBezTo>
                        <a:pt x="219" y="307"/>
                        <a:pt x="215" y="294"/>
                        <a:pt x="185" y="299"/>
                      </a:cubicBezTo>
                      <a:cubicBezTo>
                        <a:pt x="185" y="299"/>
                        <a:pt x="175" y="302"/>
                        <a:pt x="168" y="298"/>
                      </a:cubicBezTo>
                      <a:cubicBezTo>
                        <a:pt x="162" y="292"/>
                        <a:pt x="154" y="304"/>
                        <a:pt x="150" y="284"/>
                      </a:cubicBezTo>
                      <a:cubicBezTo>
                        <a:pt x="150" y="284"/>
                        <a:pt x="152" y="273"/>
                        <a:pt x="136" y="273"/>
                      </a:cubicBezTo>
                      <a:cubicBezTo>
                        <a:pt x="136" y="273"/>
                        <a:pt x="132" y="266"/>
                        <a:pt x="126" y="260"/>
                      </a:cubicBezTo>
                      <a:cubicBezTo>
                        <a:pt x="126" y="260"/>
                        <a:pt x="120" y="250"/>
                        <a:pt x="96" y="249"/>
                      </a:cubicBezTo>
                      <a:cubicBezTo>
                        <a:pt x="96" y="249"/>
                        <a:pt x="92" y="242"/>
                        <a:pt x="84" y="240"/>
                      </a:cubicBezTo>
                      <a:cubicBezTo>
                        <a:pt x="84" y="240"/>
                        <a:pt x="85" y="222"/>
                        <a:pt x="75" y="210"/>
                      </a:cubicBezTo>
                      <a:cubicBezTo>
                        <a:pt x="75" y="210"/>
                        <a:pt x="65" y="199"/>
                        <a:pt x="74" y="188"/>
                      </a:cubicBezTo>
                      <a:cubicBezTo>
                        <a:pt x="74" y="188"/>
                        <a:pt x="87" y="187"/>
                        <a:pt x="73" y="174"/>
                      </a:cubicBezTo>
                      <a:cubicBezTo>
                        <a:pt x="73" y="174"/>
                        <a:pt x="75" y="164"/>
                        <a:pt x="58" y="161"/>
                      </a:cubicBezTo>
                      <a:cubicBezTo>
                        <a:pt x="58" y="161"/>
                        <a:pt x="58" y="149"/>
                        <a:pt x="43" y="143"/>
                      </a:cubicBezTo>
                      <a:cubicBezTo>
                        <a:pt x="43" y="143"/>
                        <a:pt x="23" y="130"/>
                        <a:pt x="36" y="128"/>
                      </a:cubicBezTo>
                      <a:cubicBezTo>
                        <a:pt x="36" y="128"/>
                        <a:pt x="40" y="115"/>
                        <a:pt x="34" y="110"/>
                      </a:cubicBezTo>
                      <a:cubicBezTo>
                        <a:pt x="34" y="110"/>
                        <a:pt x="32" y="99"/>
                        <a:pt x="24" y="99"/>
                      </a:cubicBezTo>
                      <a:cubicBezTo>
                        <a:pt x="24" y="99"/>
                        <a:pt x="15" y="101"/>
                        <a:pt x="15" y="79"/>
                      </a:cubicBezTo>
                      <a:cubicBezTo>
                        <a:pt x="15" y="79"/>
                        <a:pt x="0" y="78"/>
                        <a:pt x="0" y="63"/>
                      </a:cubicBezTo>
                      <a:cubicBezTo>
                        <a:pt x="0" y="63"/>
                        <a:pt x="5" y="58"/>
                        <a:pt x="3" y="46"/>
                      </a:cubicBezTo>
                      <a:cubicBezTo>
                        <a:pt x="3" y="46"/>
                        <a:pt x="14" y="51"/>
                        <a:pt x="22" y="38"/>
                      </a:cubicBezTo>
                      <a:cubicBezTo>
                        <a:pt x="22" y="38"/>
                        <a:pt x="34" y="28"/>
                        <a:pt x="44" y="38"/>
                      </a:cubicBezTo>
                      <a:cubicBezTo>
                        <a:pt x="44" y="38"/>
                        <a:pt x="54" y="47"/>
                        <a:pt x="76" y="38"/>
                      </a:cubicBezTo>
                      <a:cubicBezTo>
                        <a:pt x="76" y="38"/>
                        <a:pt x="87" y="41"/>
                        <a:pt x="96" y="27"/>
                      </a:cubicBezTo>
                      <a:cubicBezTo>
                        <a:pt x="96" y="27"/>
                        <a:pt x="109" y="17"/>
                        <a:pt x="109" y="9"/>
                      </a:cubicBezTo>
                      <a:cubicBezTo>
                        <a:pt x="123" y="16"/>
                        <a:pt x="126" y="9"/>
                        <a:pt x="126" y="9"/>
                      </a:cubicBezTo>
                      <a:cubicBezTo>
                        <a:pt x="132" y="2"/>
                        <a:pt x="146" y="13"/>
                        <a:pt x="146" y="13"/>
                      </a:cubicBezTo>
                      <a:cubicBezTo>
                        <a:pt x="150" y="16"/>
                        <a:pt x="175" y="12"/>
                        <a:pt x="181" y="16"/>
                      </a:cubicBezTo>
                      <a:cubicBezTo>
                        <a:pt x="198" y="20"/>
                        <a:pt x="198" y="13"/>
                        <a:pt x="198" y="13"/>
                      </a:cubicBezTo>
                      <a:cubicBezTo>
                        <a:pt x="206" y="0"/>
                        <a:pt x="214" y="13"/>
                        <a:pt x="214" y="13"/>
                      </a:cubicBezTo>
                      <a:cubicBezTo>
                        <a:pt x="224" y="22"/>
                        <a:pt x="229" y="13"/>
                        <a:pt x="229" y="13"/>
                      </a:cubicBezTo>
                      <a:cubicBezTo>
                        <a:pt x="230" y="2"/>
                        <a:pt x="246" y="3"/>
                        <a:pt x="246" y="3"/>
                      </a:cubicBezTo>
                      <a:cubicBezTo>
                        <a:pt x="245" y="27"/>
                        <a:pt x="256" y="30"/>
                        <a:pt x="256" y="30"/>
                      </a:cubicBezTo>
                      <a:cubicBezTo>
                        <a:pt x="263" y="38"/>
                        <a:pt x="264" y="52"/>
                        <a:pt x="264" y="52"/>
                      </a:cubicBezTo>
                      <a:cubicBezTo>
                        <a:pt x="271" y="49"/>
                        <a:pt x="271" y="59"/>
                        <a:pt x="271" y="59"/>
                      </a:cubicBezTo>
                      <a:cubicBezTo>
                        <a:pt x="284" y="64"/>
                        <a:pt x="274" y="68"/>
                        <a:pt x="274" y="68"/>
                      </a:cubicBezTo>
                      <a:cubicBezTo>
                        <a:pt x="269" y="79"/>
                        <a:pt x="282" y="78"/>
                        <a:pt x="282" y="78"/>
                      </a:cubicBezTo>
                      <a:cubicBezTo>
                        <a:pt x="296" y="80"/>
                        <a:pt x="303" y="71"/>
                        <a:pt x="303" y="71"/>
                      </a:cubicBezTo>
                      <a:cubicBezTo>
                        <a:pt x="315" y="64"/>
                        <a:pt x="326" y="70"/>
                        <a:pt x="326" y="70"/>
                      </a:cubicBezTo>
                      <a:cubicBezTo>
                        <a:pt x="326" y="70"/>
                        <a:pt x="326" y="70"/>
                        <a:pt x="326" y="70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1" name="Freeform 45"/>
                <p:cNvSpPr>
                  <a:spLocks/>
                </p:cNvSpPr>
                <p:nvPr/>
              </p:nvSpPr>
              <p:spPr bwMode="auto">
                <a:xfrm>
                  <a:off x="4581265" y="2977355"/>
                  <a:ext cx="1090231" cy="921620"/>
                </a:xfrm>
                <a:custGeom>
                  <a:avLst/>
                  <a:gdLst/>
                  <a:ahLst/>
                  <a:cxnLst>
                    <a:cxn ang="0">
                      <a:pos x="102" y="33"/>
                    </a:cxn>
                    <a:cxn ang="0">
                      <a:pos x="79" y="45"/>
                    </a:cxn>
                    <a:cxn ang="0">
                      <a:pos x="51" y="61"/>
                    </a:cxn>
                    <a:cxn ang="0">
                      <a:pos x="32" y="69"/>
                    </a:cxn>
                    <a:cxn ang="0">
                      <a:pos x="14" y="77"/>
                    </a:cxn>
                    <a:cxn ang="0">
                      <a:pos x="12" y="100"/>
                    </a:cxn>
                    <a:cxn ang="0">
                      <a:pos x="15" y="120"/>
                    </a:cxn>
                    <a:cxn ang="0">
                      <a:pos x="37" y="131"/>
                    </a:cxn>
                    <a:cxn ang="0">
                      <a:pos x="51" y="145"/>
                    </a:cxn>
                    <a:cxn ang="0">
                      <a:pos x="71" y="160"/>
                    </a:cxn>
                    <a:cxn ang="0">
                      <a:pos x="81" y="168"/>
                    </a:cxn>
                    <a:cxn ang="0">
                      <a:pos x="78" y="193"/>
                    </a:cxn>
                    <a:cxn ang="0">
                      <a:pos x="71" y="206"/>
                    </a:cxn>
                    <a:cxn ang="0">
                      <a:pos x="68" y="224"/>
                    </a:cxn>
                    <a:cxn ang="0">
                      <a:pos x="47" y="229"/>
                    </a:cxn>
                    <a:cxn ang="0">
                      <a:pos x="31" y="254"/>
                    </a:cxn>
                    <a:cxn ang="0">
                      <a:pos x="64" y="265"/>
                    </a:cxn>
                    <a:cxn ang="0">
                      <a:pos x="102" y="287"/>
                    </a:cxn>
                    <a:cxn ang="0">
                      <a:pos x="132" y="287"/>
                    </a:cxn>
                    <a:cxn ang="0">
                      <a:pos x="157" y="303"/>
                    </a:cxn>
                    <a:cxn ang="0">
                      <a:pos x="175" y="321"/>
                    </a:cxn>
                    <a:cxn ang="0">
                      <a:pos x="185" y="333"/>
                    </a:cxn>
                    <a:cxn ang="0">
                      <a:pos x="195" y="349"/>
                    </a:cxn>
                    <a:cxn ang="0">
                      <a:pos x="208" y="349"/>
                    </a:cxn>
                    <a:cxn ang="0">
                      <a:pos x="228" y="339"/>
                    </a:cxn>
                    <a:cxn ang="0">
                      <a:pos x="245" y="338"/>
                    </a:cxn>
                    <a:cxn ang="0">
                      <a:pos x="241" y="316"/>
                    </a:cxn>
                    <a:cxn ang="0">
                      <a:pos x="254" y="310"/>
                    </a:cxn>
                    <a:cxn ang="0">
                      <a:pos x="263" y="303"/>
                    </a:cxn>
                    <a:cxn ang="0">
                      <a:pos x="278" y="309"/>
                    </a:cxn>
                    <a:cxn ang="0">
                      <a:pos x="284" y="298"/>
                    </a:cxn>
                    <a:cxn ang="0">
                      <a:pos x="296" y="299"/>
                    </a:cxn>
                    <a:cxn ang="0">
                      <a:pos x="304" y="282"/>
                    </a:cxn>
                    <a:cxn ang="0">
                      <a:pos x="310" y="267"/>
                    </a:cxn>
                    <a:cxn ang="0">
                      <a:pos x="328" y="245"/>
                    </a:cxn>
                    <a:cxn ang="0">
                      <a:pos x="343" y="231"/>
                    </a:cxn>
                    <a:cxn ang="0">
                      <a:pos x="332" y="226"/>
                    </a:cxn>
                    <a:cxn ang="0">
                      <a:pos x="348" y="221"/>
                    </a:cxn>
                    <a:cxn ang="0">
                      <a:pos x="371" y="218"/>
                    </a:cxn>
                    <a:cxn ang="0">
                      <a:pos x="373" y="200"/>
                    </a:cxn>
                    <a:cxn ang="0">
                      <a:pos x="373" y="169"/>
                    </a:cxn>
                    <a:cxn ang="0">
                      <a:pos x="376" y="153"/>
                    </a:cxn>
                    <a:cxn ang="0">
                      <a:pos x="380" y="134"/>
                    </a:cxn>
                    <a:cxn ang="0">
                      <a:pos x="377" y="120"/>
                    </a:cxn>
                    <a:cxn ang="0">
                      <a:pos x="384" y="103"/>
                    </a:cxn>
                    <a:cxn ang="0">
                      <a:pos x="381" y="87"/>
                    </a:cxn>
                    <a:cxn ang="0">
                      <a:pos x="374" y="80"/>
                    </a:cxn>
                    <a:cxn ang="0">
                      <a:pos x="346" y="65"/>
                    </a:cxn>
                    <a:cxn ang="0">
                      <a:pos x="328" y="41"/>
                    </a:cxn>
                    <a:cxn ang="0">
                      <a:pos x="318" y="21"/>
                    </a:cxn>
                    <a:cxn ang="0">
                      <a:pos x="308" y="8"/>
                    </a:cxn>
                    <a:cxn ang="0">
                      <a:pos x="292" y="3"/>
                    </a:cxn>
                    <a:cxn ang="0">
                      <a:pos x="259" y="22"/>
                    </a:cxn>
                    <a:cxn ang="0">
                      <a:pos x="230" y="35"/>
                    </a:cxn>
                    <a:cxn ang="0">
                      <a:pos x="219" y="45"/>
                    </a:cxn>
                    <a:cxn ang="0">
                      <a:pos x="203" y="45"/>
                    </a:cxn>
                    <a:cxn ang="0">
                      <a:pos x="184" y="39"/>
                    </a:cxn>
                    <a:cxn ang="0">
                      <a:pos x="166" y="30"/>
                    </a:cxn>
                    <a:cxn ang="0">
                      <a:pos x="141" y="14"/>
                    </a:cxn>
                    <a:cxn ang="0">
                      <a:pos x="112" y="25"/>
                    </a:cxn>
                    <a:cxn ang="0">
                      <a:pos x="102" y="33"/>
                    </a:cxn>
                    <a:cxn ang="0">
                      <a:pos x="102" y="33"/>
                    </a:cxn>
                  </a:cxnLst>
                  <a:rect l="0" t="0" r="r" b="b"/>
                  <a:pathLst>
                    <a:path w="385" h="369">
                      <a:moveTo>
                        <a:pt x="102" y="33"/>
                      </a:moveTo>
                      <a:cubicBezTo>
                        <a:pt x="102" y="47"/>
                        <a:pt x="83" y="39"/>
                        <a:pt x="79" y="45"/>
                      </a:cubicBezTo>
                      <a:cubicBezTo>
                        <a:pt x="75" y="39"/>
                        <a:pt x="54" y="46"/>
                        <a:pt x="51" y="61"/>
                      </a:cubicBezTo>
                      <a:cubicBezTo>
                        <a:pt x="51" y="61"/>
                        <a:pt x="37" y="57"/>
                        <a:pt x="32" y="69"/>
                      </a:cubicBezTo>
                      <a:cubicBezTo>
                        <a:pt x="32" y="69"/>
                        <a:pt x="21" y="68"/>
                        <a:pt x="14" y="77"/>
                      </a:cubicBezTo>
                      <a:cubicBezTo>
                        <a:pt x="17" y="91"/>
                        <a:pt x="12" y="100"/>
                        <a:pt x="12" y="100"/>
                      </a:cubicBezTo>
                      <a:cubicBezTo>
                        <a:pt x="0" y="116"/>
                        <a:pt x="15" y="120"/>
                        <a:pt x="15" y="120"/>
                      </a:cubicBezTo>
                      <a:cubicBezTo>
                        <a:pt x="19" y="127"/>
                        <a:pt x="28" y="118"/>
                        <a:pt x="37" y="131"/>
                      </a:cubicBezTo>
                      <a:cubicBezTo>
                        <a:pt x="57" y="130"/>
                        <a:pt x="51" y="145"/>
                        <a:pt x="51" y="145"/>
                      </a:cubicBezTo>
                      <a:cubicBezTo>
                        <a:pt x="56" y="166"/>
                        <a:pt x="71" y="160"/>
                        <a:pt x="71" y="160"/>
                      </a:cubicBezTo>
                      <a:cubicBezTo>
                        <a:pt x="81" y="154"/>
                        <a:pt x="81" y="168"/>
                        <a:pt x="81" y="168"/>
                      </a:cubicBezTo>
                      <a:cubicBezTo>
                        <a:pt x="88" y="195"/>
                        <a:pt x="78" y="193"/>
                        <a:pt x="78" y="193"/>
                      </a:cubicBezTo>
                      <a:cubicBezTo>
                        <a:pt x="63" y="191"/>
                        <a:pt x="71" y="206"/>
                        <a:pt x="71" y="206"/>
                      </a:cubicBezTo>
                      <a:cubicBezTo>
                        <a:pt x="80" y="211"/>
                        <a:pt x="68" y="224"/>
                        <a:pt x="68" y="224"/>
                      </a:cubicBezTo>
                      <a:cubicBezTo>
                        <a:pt x="61" y="232"/>
                        <a:pt x="47" y="229"/>
                        <a:pt x="47" y="229"/>
                      </a:cubicBezTo>
                      <a:cubicBezTo>
                        <a:pt x="17" y="219"/>
                        <a:pt x="31" y="254"/>
                        <a:pt x="31" y="254"/>
                      </a:cubicBezTo>
                      <a:cubicBezTo>
                        <a:pt x="33" y="259"/>
                        <a:pt x="54" y="250"/>
                        <a:pt x="64" y="265"/>
                      </a:cubicBezTo>
                      <a:cubicBezTo>
                        <a:pt x="82" y="281"/>
                        <a:pt x="90" y="290"/>
                        <a:pt x="102" y="287"/>
                      </a:cubicBezTo>
                      <a:cubicBezTo>
                        <a:pt x="116" y="289"/>
                        <a:pt x="132" y="287"/>
                        <a:pt x="132" y="287"/>
                      </a:cubicBezTo>
                      <a:cubicBezTo>
                        <a:pt x="159" y="271"/>
                        <a:pt x="157" y="303"/>
                        <a:pt x="157" y="303"/>
                      </a:cubicBezTo>
                      <a:cubicBezTo>
                        <a:pt x="180" y="313"/>
                        <a:pt x="175" y="321"/>
                        <a:pt x="175" y="321"/>
                      </a:cubicBezTo>
                      <a:cubicBezTo>
                        <a:pt x="178" y="332"/>
                        <a:pt x="185" y="333"/>
                        <a:pt x="185" y="333"/>
                      </a:cubicBezTo>
                      <a:cubicBezTo>
                        <a:pt x="197" y="338"/>
                        <a:pt x="195" y="349"/>
                        <a:pt x="195" y="349"/>
                      </a:cubicBezTo>
                      <a:cubicBezTo>
                        <a:pt x="197" y="369"/>
                        <a:pt x="208" y="349"/>
                        <a:pt x="208" y="349"/>
                      </a:cubicBezTo>
                      <a:cubicBezTo>
                        <a:pt x="215" y="330"/>
                        <a:pt x="228" y="339"/>
                        <a:pt x="228" y="339"/>
                      </a:cubicBezTo>
                      <a:cubicBezTo>
                        <a:pt x="230" y="348"/>
                        <a:pt x="245" y="338"/>
                        <a:pt x="245" y="338"/>
                      </a:cubicBezTo>
                      <a:cubicBezTo>
                        <a:pt x="248" y="321"/>
                        <a:pt x="240" y="325"/>
                        <a:pt x="241" y="316"/>
                      </a:cubicBezTo>
                      <a:cubicBezTo>
                        <a:pt x="241" y="316"/>
                        <a:pt x="239" y="303"/>
                        <a:pt x="254" y="310"/>
                      </a:cubicBezTo>
                      <a:cubicBezTo>
                        <a:pt x="259" y="313"/>
                        <a:pt x="260" y="304"/>
                        <a:pt x="263" y="303"/>
                      </a:cubicBezTo>
                      <a:cubicBezTo>
                        <a:pt x="263" y="303"/>
                        <a:pt x="270" y="309"/>
                        <a:pt x="278" y="309"/>
                      </a:cubicBezTo>
                      <a:cubicBezTo>
                        <a:pt x="278" y="309"/>
                        <a:pt x="273" y="303"/>
                        <a:pt x="284" y="298"/>
                      </a:cubicBezTo>
                      <a:cubicBezTo>
                        <a:pt x="284" y="298"/>
                        <a:pt x="290" y="292"/>
                        <a:pt x="296" y="299"/>
                      </a:cubicBezTo>
                      <a:cubicBezTo>
                        <a:pt x="296" y="299"/>
                        <a:pt x="291" y="288"/>
                        <a:pt x="304" y="282"/>
                      </a:cubicBezTo>
                      <a:cubicBezTo>
                        <a:pt x="304" y="282"/>
                        <a:pt x="316" y="278"/>
                        <a:pt x="310" y="267"/>
                      </a:cubicBezTo>
                      <a:cubicBezTo>
                        <a:pt x="310" y="267"/>
                        <a:pt x="310" y="259"/>
                        <a:pt x="328" y="245"/>
                      </a:cubicBezTo>
                      <a:cubicBezTo>
                        <a:pt x="328" y="245"/>
                        <a:pt x="343" y="240"/>
                        <a:pt x="343" y="231"/>
                      </a:cubicBezTo>
                      <a:cubicBezTo>
                        <a:pt x="343" y="224"/>
                        <a:pt x="329" y="232"/>
                        <a:pt x="332" y="226"/>
                      </a:cubicBezTo>
                      <a:cubicBezTo>
                        <a:pt x="332" y="226"/>
                        <a:pt x="337" y="212"/>
                        <a:pt x="348" y="221"/>
                      </a:cubicBezTo>
                      <a:cubicBezTo>
                        <a:pt x="348" y="221"/>
                        <a:pt x="364" y="223"/>
                        <a:pt x="371" y="218"/>
                      </a:cubicBezTo>
                      <a:cubicBezTo>
                        <a:pt x="371" y="218"/>
                        <a:pt x="383" y="203"/>
                        <a:pt x="373" y="200"/>
                      </a:cubicBezTo>
                      <a:cubicBezTo>
                        <a:pt x="373" y="200"/>
                        <a:pt x="368" y="193"/>
                        <a:pt x="373" y="169"/>
                      </a:cubicBezTo>
                      <a:cubicBezTo>
                        <a:pt x="373" y="169"/>
                        <a:pt x="382" y="163"/>
                        <a:pt x="376" y="153"/>
                      </a:cubicBezTo>
                      <a:cubicBezTo>
                        <a:pt x="369" y="142"/>
                        <a:pt x="385" y="141"/>
                        <a:pt x="380" y="134"/>
                      </a:cubicBezTo>
                      <a:cubicBezTo>
                        <a:pt x="380" y="134"/>
                        <a:pt x="373" y="128"/>
                        <a:pt x="377" y="120"/>
                      </a:cubicBezTo>
                      <a:cubicBezTo>
                        <a:pt x="381" y="118"/>
                        <a:pt x="376" y="110"/>
                        <a:pt x="384" y="103"/>
                      </a:cubicBezTo>
                      <a:cubicBezTo>
                        <a:pt x="384" y="103"/>
                        <a:pt x="376" y="96"/>
                        <a:pt x="381" y="87"/>
                      </a:cubicBezTo>
                      <a:cubicBezTo>
                        <a:pt x="376" y="87"/>
                        <a:pt x="374" y="80"/>
                        <a:pt x="374" y="80"/>
                      </a:cubicBezTo>
                      <a:cubicBezTo>
                        <a:pt x="363" y="63"/>
                        <a:pt x="346" y="65"/>
                        <a:pt x="346" y="65"/>
                      </a:cubicBezTo>
                      <a:cubicBezTo>
                        <a:pt x="336" y="46"/>
                        <a:pt x="328" y="41"/>
                        <a:pt x="328" y="41"/>
                      </a:cubicBezTo>
                      <a:cubicBezTo>
                        <a:pt x="330" y="17"/>
                        <a:pt x="318" y="21"/>
                        <a:pt x="318" y="21"/>
                      </a:cubicBezTo>
                      <a:cubicBezTo>
                        <a:pt x="307" y="17"/>
                        <a:pt x="308" y="8"/>
                        <a:pt x="308" y="8"/>
                      </a:cubicBezTo>
                      <a:cubicBezTo>
                        <a:pt x="307" y="0"/>
                        <a:pt x="292" y="3"/>
                        <a:pt x="292" y="3"/>
                      </a:cubicBezTo>
                      <a:cubicBezTo>
                        <a:pt x="270" y="28"/>
                        <a:pt x="259" y="22"/>
                        <a:pt x="259" y="22"/>
                      </a:cubicBezTo>
                      <a:cubicBezTo>
                        <a:pt x="241" y="19"/>
                        <a:pt x="230" y="35"/>
                        <a:pt x="230" y="35"/>
                      </a:cubicBezTo>
                      <a:cubicBezTo>
                        <a:pt x="216" y="39"/>
                        <a:pt x="219" y="45"/>
                        <a:pt x="219" y="45"/>
                      </a:cubicBezTo>
                      <a:cubicBezTo>
                        <a:pt x="208" y="57"/>
                        <a:pt x="203" y="45"/>
                        <a:pt x="203" y="45"/>
                      </a:cubicBezTo>
                      <a:cubicBezTo>
                        <a:pt x="192" y="24"/>
                        <a:pt x="184" y="39"/>
                        <a:pt x="184" y="39"/>
                      </a:cubicBezTo>
                      <a:cubicBezTo>
                        <a:pt x="173" y="46"/>
                        <a:pt x="166" y="30"/>
                        <a:pt x="166" y="30"/>
                      </a:cubicBezTo>
                      <a:cubicBezTo>
                        <a:pt x="157" y="10"/>
                        <a:pt x="141" y="14"/>
                        <a:pt x="141" y="14"/>
                      </a:cubicBezTo>
                      <a:cubicBezTo>
                        <a:pt x="118" y="12"/>
                        <a:pt x="112" y="25"/>
                        <a:pt x="112" y="25"/>
                      </a:cubicBezTo>
                      <a:cubicBezTo>
                        <a:pt x="109" y="32"/>
                        <a:pt x="105" y="33"/>
                        <a:pt x="102" y="33"/>
                      </a:cubicBezTo>
                      <a:cubicBezTo>
                        <a:pt x="102" y="33"/>
                        <a:pt x="102" y="33"/>
                        <a:pt x="102" y="33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2" name="Freeform 44"/>
                <p:cNvSpPr>
                  <a:spLocks/>
                </p:cNvSpPr>
                <p:nvPr/>
              </p:nvSpPr>
              <p:spPr bwMode="auto">
                <a:xfrm>
                  <a:off x="5623858" y="3119556"/>
                  <a:ext cx="818013" cy="973938"/>
                </a:xfrm>
                <a:custGeom>
                  <a:avLst/>
                  <a:gdLst/>
                  <a:ahLst/>
                  <a:cxnLst>
                    <a:cxn ang="0">
                      <a:pos x="4" y="161"/>
                    </a:cxn>
                    <a:cxn ang="0">
                      <a:pos x="5" y="143"/>
                    </a:cxn>
                    <a:cxn ang="0">
                      <a:pos x="5" y="112"/>
                    </a:cxn>
                    <a:cxn ang="0">
                      <a:pos x="8" y="96"/>
                    </a:cxn>
                    <a:cxn ang="0">
                      <a:pos x="12" y="77"/>
                    </a:cxn>
                    <a:cxn ang="0">
                      <a:pos x="9" y="63"/>
                    </a:cxn>
                    <a:cxn ang="0">
                      <a:pos x="16" y="46"/>
                    </a:cxn>
                    <a:cxn ang="0">
                      <a:pos x="13" y="30"/>
                    </a:cxn>
                    <a:cxn ang="0">
                      <a:pos x="20" y="29"/>
                    </a:cxn>
                    <a:cxn ang="0">
                      <a:pos x="30" y="15"/>
                    </a:cxn>
                    <a:cxn ang="0">
                      <a:pos x="38" y="2"/>
                    </a:cxn>
                    <a:cxn ang="0">
                      <a:pos x="56" y="15"/>
                    </a:cxn>
                    <a:cxn ang="0">
                      <a:pos x="73" y="17"/>
                    </a:cxn>
                    <a:cxn ang="0">
                      <a:pos x="96" y="26"/>
                    </a:cxn>
                    <a:cxn ang="0">
                      <a:pos x="115" y="33"/>
                    </a:cxn>
                    <a:cxn ang="0">
                      <a:pos x="137" y="33"/>
                    </a:cxn>
                    <a:cxn ang="0">
                      <a:pos x="155" y="36"/>
                    </a:cxn>
                    <a:cxn ang="0">
                      <a:pos x="176" y="45"/>
                    </a:cxn>
                    <a:cxn ang="0">
                      <a:pos x="192" y="46"/>
                    </a:cxn>
                    <a:cxn ang="0">
                      <a:pos x="201" y="56"/>
                    </a:cxn>
                    <a:cxn ang="0">
                      <a:pos x="221" y="67"/>
                    </a:cxn>
                    <a:cxn ang="0">
                      <a:pos x="242" y="68"/>
                    </a:cxn>
                    <a:cxn ang="0">
                      <a:pos x="260" y="58"/>
                    </a:cxn>
                    <a:cxn ang="0">
                      <a:pos x="261" y="72"/>
                    </a:cxn>
                    <a:cxn ang="0">
                      <a:pos x="265" y="98"/>
                    </a:cxn>
                    <a:cxn ang="0">
                      <a:pos x="258" y="146"/>
                    </a:cxn>
                    <a:cxn ang="0">
                      <a:pos x="235" y="165"/>
                    </a:cxn>
                    <a:cxn ang="0">
                      <a:pos x="232" y="183"/>
                    </a:cxn>
                    <a:cxn ang="0">
                      <a:pos x="251" y="191"/>
                    </a:cxn>
                    <a:cxn ang="0">
                      <a:pos x="262" y="195"/>
                    </a:cxn>
                    <a:cxn ang="0">
                      <a:pos x="269" y="202"/>
                    </a:cxn>
                    <a:cxn ang="0">
                      <a:pos x="254" y="205"/>
                    </a:cxn>
                    <a:cxn ang="0">
                      <a:pos x="236" y="213"/>
                    </a:cxn>
                    <a:cxn ang="0">
                      <a:pos x="232" y="238"/>
                    </a:cxn>
                    <a:cxn ang="0">
                      <a:pos x="243" y="249"/>
                    </a:cxn>
                    <a:cxn ang="0">
                      <a:pos x="259" y="268"/>
                    </a:cxn>
                    <a:cxn ang="0">
                      <a:pos x="265" y="290"/>
                    </a:cxn>
                    <a:cxn ang="0">
                      <a:pos x="269" y="297"/>
                    </a:cxn>
                    <a:cxn ang="0">
                      <a:pos x="269" y="319"/>
                    </a:cxn>
                    <a:cxn ang="0">
                      <a:pos x="262" y="364"/>
                    </a:cxn>
                    <a:cxn ang="0">
                      <a:pos x="247" y="386"/>
                    </a:cxn>
                    <a:cxn ang="0">
                      <a:pos x="194" y="389"/>
                    </a:cxn>
                    <a:cxn ang="0">
                      <a:pos x="170" y="390"/>
                    </a:cxn>
                    <a:cxn ang="0">
                      <a:pos x="170" y="390"/>
                    </a:cxn>
                    <a:cxn ang="0">
                      <a:pos x="170" y="378"/>
                    </a:cxn>
                    <a:cxn ang="0">
                      <a:pos x="170" y="378"/>
                    </a:cxn>
                    <a:cxn ang="0">
                      <a:pos x="154" y="362"/>
                    </a:cxn>
                    <a:cxn ang="0">
                      <a:pos x="137" y="356"/>
                    </a:cxn>
                    <a:cxn ang="0">
                      <a:pos x="111" y="343"/>
                    </a:cxn>
                    <a:cxn ang="0">
                      <a:pos x="89" y="304"/>
                    </a:cxn>
                    <a:cxn ang="0">
                      <a:pos x="73" y="295"/>
                    </a:cxn>
                    <a:cxn ang="0">
                      <a:pos x="64" y="272"/>
                    </a:cxn>
                    <a:cxn ang="0">
                      <a:pos x="62" y="251"/>
                    </a:cxn>
                    <a:cxn ang="0">
                      <a:pos x="60" y="238"/>
                    </a:cxn>
                    <a:cxn ang="0">
                      <a:pos x="53" y="222"/>
                    </a:cxn>
                    <a:cxn ang="0">
                      <a:pos x="39" y="209"/>
                    </a:cxn>
                    <a:cxn ang="0">
                      <a:pos x="30" y="201"/>
                    </a:cxn>
                    <a:cxn ang="0">
                      <a:pos x="30" y="185"/>
                    </a:cxn>
                    <a:cxn ang="0">
                      <a:pos x="19" y="173"/>
                    </a:cxn>
                    <a:cxn ang="0">
                      <a:pos x="10" y="169"/>
                    </a:cxn>
                    <a:cxn ang="0">
                      <a:pos x="4" y="161"/>
                    </a:cxn>
                    <a:cxn ang="0">
                      <a:pos x="4" y="161"/>
                    </a:cxn>
                  </a:cxnLst>
                  <a:rect l="0" t="0" r="r" b="b"/>
                  <a:pathLst>
                    <a:path w="289" h="390">
                      <a:moveTo>
                        <a:pt x="4" y="161"/>
                      </a:moveTo>
                      <a:cubicBezTo>
                        <a:pt x="4" y="161"/>
                        <a:pt x="15" y="146"/>
                        <a:pt x="5" y="143"/>
                      </a:cubicBezTo>
                      <a:cubicBezTo>
                        <a:pt x="5" y="143"/>
                        <a:pt x="0" y="136"/>
                        <a:pt x="5" y="112"/>
                      </a:cubicBezTo>
                      <a:cubicBezTo>
                        <a:pt x="5" y="112"/>
                        <a:pt x="14" y="106"/>
                        <a:pt x="8" y="96"/>
                      </a:cubicBezTo>
                      <a:cubicBezTo>
                        <a:pt x="1" y="85"/>
                        <a:pt x="17" y="84"/>
                        <a:pt x="12" y="77"/>
                      </a:cubicBezTo>
                      <a:cubicBezTo>
                        <a:pt x="12" y="77"/>
                        <a:pt x="5" y="71"/>
                        <a:pt x="9" y="63"/>
                      </a:cubicBezTo>
                      <a:cubicBezTo>
                        <a:pt x="13" y="61"/>
                        <a:pt x="8" y="53"/>
                        <a:pt x="16" y="46"/>
                      </a:cubicBezTo>
                      <a:cubicBezTo>
                        <a:pt x="16" y="46"/>
                        <a:pt x="8" y="39"/>
                        <a:pt x="13" y="30"/>
                      </a:cubicBezTo>
                      <a:cubicBezTo>
                        <a:pt x="16" y="31"/>
                        <a:pt x="18" y="30"/>
                        <a:pt x="20" y="29"/>
                      </a:cubicBezTo>
                      <a:cubicBezTo>
                        <a:pt x="20" y="29"/>
                        <a:pt x="31" y="32"/>
                        <a:pt x="30" y="15"/>
                      </a:cubicBezTo>
                      <a:cubicBezTo>
                        <a:pt x="30" y="15"/>
                        <a:pt x="25" y="1"/>
                        <a:pt x="38" y="2"/>
                      </a:cubicBezTo>
                      <a:cubicBezTo>
                        <a:pt x="49" y="0"/>
                        <a:pt x="44" y="11"/>
                        <a:pt x="56" y="15"/>
                      </a:cubicBezTo>
                      <a:cubicBezTo>
                        <a:pt x="56" y="15"/>
                        <a:pt x="67" y="21"/>
                        <a:pt x="73" y="17"/>
                      </a:cubicBezTo>
                      <a:cubicBezTo>
                        <a:pt x="73" y="17"/>
                        <a:pt x="87" y="11"/>
                        <a:pt x="96" y="26"/>
                      </a:cubicBezTo>
                      <a:cubicBezTo>
                        <a:pt x="96" y="26"/>
                        <a:pt x="115" y="28"/>
                        <a:pt x="115" y="33"/>
                      </a:cubicBezTo>
                      <a:cubicBezTo>
                        <a:pt x="115" y="33"/>
                        <a:pt x="126" y="47"/>
                        <a:pt x="137" y="33"/>
                      </a:cubicBezTo>
                      <a:cubicBezTo>
                        <a:pt x="137" y="33"/>
                        <a:pt x="145" y="8"/>
                        <a:pt x="155" y="36"/>
                      </a:cubicBezTo>
                      <a:cubicBezTo>
                        <a:pt x="155" y="36"/>
                        <a:pt x="160" y="52"/>
                        <a:pt x="176" y="45"/>
                      </a:cubicBezTo>
                      <a:cubicBezTo>
                        <a:pt x="176" y="45"/>
                        <a:pt x="181" y="39"/>
                        <a:pt x="192" y="46"/>
                      </a:cubicBezTo>
                      <a:cubicBezTo>
                        <a:pt x="192" y="46"/>
                        <a:pt x="203" y="43"/>
                        <a:pt x="201" y="56"/>
                      </a:cubicBezTo>
                      <a:cubicBezTo>
                        <a:pt x="201" y="56"/>
                        <a:pt x="204" y="70"/>
                        <a:pt x="221" y="67"/>
                      </a:cubicBezTo>
                      <a:cubicBezTo>
                        <a:pt x="221" y="67"/>
                        <a:pt x="226" y="81"/>
                        <a:pt x="242" y="68"/>
                      </a:cubicBezTo>
                      <a:cubicBezTo>
                        <a:pt x="242" y="68"/>
                        <a:pt x="245" y="57"/>
                        <a:pt x="260" y="58"/>
                      </a:cubicBezTo>
                      <a:cubicBezTo>
                        <a:pt x="260" y="58"/>
                        <a:pt x="276" y="61"/>
                        <a:pt x="261" y="72"/>
                      </a:cubicBezTo>
                      <a:cubicBezTo>
                        <a:pt x="261" y="72"/>
                        <a:pt x="245" y="77"/>
                        <a:pt x="265" y="98"/>
                      </a:cubicBezTo>
                      <a:cubicBezTo>
                        <a:pt x="265" y="98"/>
                        <a:pt x="288" y="117"/>
                        <a:pt x="258" y="146"/>
                      </a:cubicBezTo>
                      <a:cubicBezTo>
                        <a:pt x="255" y="170"/>
                        <a:pt x="240" y="158"/>
                        <a:pt x="235" y="165"/>
                      </a:cubicBezTo>
                      <a:cubicBezTo>
                        <a:pt x="235" y="165"/>
                        <a:pt x="219" y="168"/>
                        <a:pt x="232" y="183"/>
                      </a:cubicBezTo>
                      <a:cubicBezTo>
                        <a:pt x="232" y="183"/>
                        <a:pt x="231" y="194"/>
                        <a:pt x="251" y="191"/>
                      </a:cubicBezTo>
                      <a:cubicBezTo>
                        <a:pt x="251" y="191"/>
                        <a:pt x="257" y="191"/>
                        <a:pt x="262" y="195"/>
                      </a:cubicBezTo>
                      <a:cubicBezTo>
                        <a:pt x="273" y="181"/>
                        <a:pt x="280" y="194"/>
                        <a:pt x="269" y="202"/>
                      </a:cubicBezTo>
                      <a:cubicBezTo>
                        <a:pt x="269" y="202"/>
                        <a:pt x="272" y="209"/>
                        <a:pt x="254" y="205"/>
                      </a:cubicBezTo>
                      <a:cubicBezTo>
                        <a:pt x="254" y="205"/>
                        <a:pt x="245" y="197"/>
                        <a:pt x="236" y="213"/>
                      </a:cubicBezTo>
                      <a:cubicBezTo>
                        <a:pt x="236" y="213"/>
                        <a:pt x="232" y="224"/>
                        <a:pt x="232" y="238"/>
                      </a:cubicBezTo>
                      <a:cubicBezTo>
                        <a:pt x="232" y="238"/>
                        <a:pt x="226" y="252"/>
                        <a:pt x="243" y="249"/>
                      </a:cubicBezTo>
                      <a:cubicBezTo>
                        <a:pt x="243" y="249"/>
                        <a:pt x="259" y="244"/>
                        <a:pt x="259" y="268"/>
                      </a:cubicBezTo>
                      <a:cubicBezTo>
                        <a:pt x="259" y="268"/>
                        <a:pt x="271" y="285"/>
                        <a:pt x="265" y="290"/>
                      </a:cubicBezTo>
                      <a:cubicBezTo>
                        <a:pt x="265" y="290"/>
                        <a:pt x="252" y="294"/>
                        <a:pt x="269" y="297"/>
                      </a:cubicBezTo>
                      <a:cubicBezTo>
                        <a:pt x="269" y="297"/>
                        <a:pt x="289" y="289"/>
                        <a:pt x="269" y="319"/>
                      </a:cubicBezTo>
                      <a:cubicBezTo>
                        <a:pt x="269" y="319"/>
                        <a:pt x="262" y="334"/>
                        <a:pt x="262" y="364"/>
                      </a:cubicBezTo>
                      <a:cubicBezTo>
                        <a:pt x="263" y="387"/>
                        <a:pt x="265" y="385"/>
                        <a:pt x="247" y="386"/>
                      </a:cubicBezTo>
                      <a:cubicBezTo>
                        <a:pt x="247" y="386"/>
                        <a:pt x="223" y="383"/>
                        <a:pt x="194" y="389"/>
                      </a:cubicBezTo>
                      <a:cubicBezTo>
                        <a:pt x="194" y="389"/>
                        <a:pt x="185" y="390"/>
                        <a:pt x="170" y="390"/>
                      </a:cubicBezTo>
                      <a:cubicBezTo>
                        <a:pt x="170" y="390"/>
                        <a:pt x="170" y="390"/>
                        <a:pt x="170" y="390"/>
                      </a:cubicBezTo>
                      <a:cubicBezTo>
                        <a:pt x="170" y="378"/>
                        <a:pt x="170" y="378"/>
                        <a:pt x="170" y="378"/>
                      </a:cubicBezTo>
                      <a:cubicBezTo>
                        <a:pt x="170" y="378"/>
                        <a:pt x="170" y="378"/>
                        <a:pt x="170" y="378"/>
                      </a:cubicBezTo>
                      <a:cubicBezTo>
                        <a:pt x="170" y="378"/>
                        <a:pt x="174" y="363"/>
                        <a:pt x="154" y="362"/>
                      </a:cubicBezTo>
                      <a:cubicBezTo>
                        <a:pt x="154" y="362"/>
                        <a:pt x="141" y="367"/>
                        <a:pt x="137" y="356"/>
                      </a:cubicBezTo>
                      <a:cubicBezTo>
                        <a:pt x="137" y="356"/>
                        <a:pt x="147" y="348"/>
                        <a:pt x="111" y="343"/>
                      </a:cubicBezTo>
                      <a:cubicBezTo>
                        <a:pt x="111" y="343"/>
                        <a:pt x="115" y="327"/>
                        <a:pt x="89" y="304"/>
                      </a:cubicBezTo>
                      <a:cubicBezTo>
                        <a:pt x="89" y="304"/>
                        <a:pt x="91" y="296"/>
                        <a:pt x="73" y="295"/>
                      </a:cubicBezTo>
                      <a:cubicBezTo>
                        <a:pt x="74" y="279"/>
                        <a:pt x="63" y="285"/>
                        <a:pt x="64" y="272"/>
                      </a:cubicBezTo>
                      <a:cubicBezTo>
                        <a:pt x="64" y="272"/>
                        <a:pt x="56" y="268"/>
                        <a:pt x="62" y="251"/>
                      </a:cubicBezTo>
                      <a:cubicBezTo>
                        <a:pt x="69" y="247"/>
                        <a:pt x="56" y="243"/>
                        <a:pt x="60" y="238"/>
                      </a:cubicBezTo>
                      <a:cubicBezTo>
                        <a:pt x="60" y="238"/>
                        <a:pt x="72" y="236"/>
                        <a:pt x="53" y="222"/>
                      </a:cubicBezTo>
                      <a:cubicBezTo>
                        <a:pt x="53" y="222"/>
                        <a:pt x="56" y="209"/>
                        <a:pt x="39" y="209"/>
                      </a:cubicBezTo>
                      <a:cubicBezTo>
                        <a:pt x="39" y="209"/>
                        <a:pt x="17" y="210"/>
                        <a:pt x="30" y="201"/>
                      </a:cubicBezTo>
                      <a:cubicBezTo>
                        <a:pt x="40" y="198"/>
                        <a:pt x="28" y="194"/>
                        <a:pt x="30" y="185"/>
                      </a:cubicBezTo>
                      <a:cubicBezTo>
                        <a:pt x="30" y="185"/>
                        <a:pt x="33" y="166"/>
                        <a:pt x="19" y="173"/>
                      </a:cubicBezTo>
                      <a:cubicBezTo>
                        <a:pt x="19" y="173"/>
                        <a:pt x="9" y="175"/>
                        <a:pt x="10" y="169"/>
                      </a:cubicBezTo>
                      <a:cubicBezTo>
                        <a:pt x="10" y="169"/>
                        <a:pt x="14" y="162"/>
                        <a:pt x="4" y="161"/>
                      </a:cubicBezTo>
                      <a:cubicBezTo>
                        <a:pt x="4" y="161"/>
                        <a:pt x="4" y="161"/>
                        <a:pt x="4" y="161"/>
                      </a:cubicBezTo>
                      <a:close/>
                    </a:path>
                  </a:pathLst>
                </a:custGeom>
                <a:solidFill>
                  <a:srgbClr val="FF000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3" name="Freeform 42"/>
                <p:cNvSpPr>
                  <a:spLocks/>
                </p:cNvSpPr>
                <p:nvPr/>
              </p:nvSpPr>
              <p:spPr bwMode="auto">
                <a:xfrm>
                  <a:off x="4005526" y="3599817"/>
                  <a:ext cx="1370614" cy="800883"/>
                </a:xfrm>
                <a:custGeom>
                  <a:avLst/>
                  <a:gdLst/>
                  <a:ahLst/>
                  <a:cxnLst>
                    <a:cxn ang="0">
                      <a:pos x="429" y="234"/>
                    </a:cxn>
                    <a:cxn ang="0">
                      <a:pos x="404" y="236"/>
                    </a:cxn>
                    <a:cxn ang="0">
                      <a:pos x="382" y="229"/>
                    </a:cxn>
                    <a:cxn ang="0">
                      <a:pos x="374" y="196"/>
                    </a:cxn>
                    <a:cxn ang="0">
                      <a:pos x="354" y="196"/>
                    </a:cxn>
                    <a:cxn ang="0">
                      <a:pos x="317" y="192"/>
                    </a:cxn>
                    <a:cxn ang="0">
                      <a:pos x="272" y="192"/>
                    </a:cxn>
                    <a:cxn ang="0">
                      <a:pos x="262" y="192"/>
                    </a:cxn>
                    <a:cxn ang="0">
                      <a:pos x="229" y="206"/>
                    </a:cxn>
                    <a:cxn ang="0">
                      <a:pos x="238" y="224"/>
                    </a:cxn>
                    <a:cxn ang="0">
                      <a:pos x="239" y="247"/>
                    </a:cxn>
                    <a:cxn ang="0">
                      <a:pos x="242" y="287"/>
                    </a:cxn>
                    <a:cxn ang="0">
                      <a:pos x="220" y="298"/>
                    </a:cxn>
                    <a:cxn ang="0">
                      <a:pos x="175" y="309"/>
                    </a:cxn>
                    <a:cxn ang="0">
                      <a:pos x="136" y="314"/>
                    </a:cxn>
                    <a:cxn ang="0">
                      <a:pos x="110" y="313"/>
                    </a:cxn>
                    <a:cxn ang="0">
                      <a:pos x="66" y="308"/>
                    </a:cxn>
                    <a:cxn ang="0">
                      <a:pos x="46" y="309"/>
                    </a:cxn>
                    <a:cxn ang="0">
                      <a:pos x="20" y="302"/>
                    </a:cxn>
                    <a:cxn ang="0">
                      <a:pos x="14" y="275"/>
                    </a:cxn>
                    <a:cxn ang="0">
                      <a:pos x="12" y="239"/>
                    </a:cxn>
                    <a:cxn ang="0">
                      <a:pos x="35" y="207"/>
                    </a:cxn>
                    <a:cxn ang="0">
                      <a:pos x="66" y="162"/>
                    </a:cxn>
                    <a:cxn ang="0">
                      <a:pos x="69" y="121"/>
                    </a:cxn>
                    <a:cxn ang="0">
                      <a:pos x="86" y="115"/>
                    </a:cxn>
                    <a:cxn ang="0">
                      <a:pos x="99" y="100"/>
                    </a:cxn>
                    <a:cxn ang="0">
                      <a:pos x="80" y="79"/>
                    </a:cxn>
                    <a:cxn ang="0">
                      <a:pos x="100" y="82"/>
                    </a:cxn>
                    <a:cxn ang="0">
                      <a:pos x="110" y="65"/>
                    </a:cxn>
                    <a:cxn ang="0">
                      <a:pos x="154" y="79"/>
                    </a:cxn>
                    <a:cxn ang="0">
                      <a:pos x="161" y="42"/>
                    </a:cxn>
                    <a:cxn ang="0">
                      <a:pos x="206" y="8"/>
                    </a:cxn>
                    <a:cxn ang="0">
                      <a:pos x="267" y="15"/>
                    </a:cxn>
                    <a:cxn ang="0">
                      <a:pos x="335" y="37"/>
                    </a:cxn>
                    <a:cxn ang="0">
                      <a:pos x="378" y="71"/>
                    </a:cxn>
                    <a:cxn ang="0">
                      <a:pos x="398" y="99"/>
                    </a:cxn>
                    <a:cxn ang="0">
                      <a:pos x="431" y="89"/>
                    </a:cxn>
                    <a:cxn ang="0">
                      <a:pos x="455" y="97"/>
                    </a:cxn>
                    <a:cxn ang="0">
                      <a:pos x="473" y="97"/>
                    </a:cxn>
                    <a:cxn ang="0">
                      <a:pos x="469" y="142"/>
                    </a:cxn>
                    <a:cxn ang="0">
                      <a:pos x="477" y="167"/>
                    </a:cxn>
                    <a:cxn ang="0">
                      <a:pos x="463" y="192"/>
                    </a:cxn>
                    <a:cxn ang="0">
                      <a:pos x="443" y="206"/>
                    </a:cxn>
                    <a:cxn ang="0">
                      <a:pos x="444" y="233"/>
                    </a:cxn>
                  </a:cxnLst>
                  <a:rect l="0" t="0" r="r" b="b"/>
                  <a:pathLst>
                    <a:path w="484" h="320">
                      <a:moveTo>
                        <a:pt x="444" y="233"/>
                      </a:moveTo>
                      <a:cubicBezTo>
                        <a:pt x="433" y="228"/>
                        <a:pt x="429" y="234"/>
                        <a:pt x="429" y="234"/>
                      </a:cubicBezTo>
                      <a:cubicBezTo>
                        <a:pt x="425" y="239"/>
                        <a:pt x="417" y="233"/>
                        <a:pt x="417" y="233"/>
                      </a:cubicBezTo>
                      <a:cubicBezTo>
                        <a:pt x="405" y="243"/>
                        <a:pt x="404" y="236"/>
                        <a:pt x="404" y="236"/>
                      </a:cubicBezTo>
                      <a:cubicBezTo>
                        <a:pt x="395" y="226"/>
                        <a:pt x="393" y="233"/>
                        <a:pt x="393" y="233"/>
                      </a:cubicBezTo>
                      <a:cubicBezTo>
                        <a:pt x="382" y="238"/>
                        <a:pt x="382" y="229"/>
                        <a:pt x="382" y="229"/>
                      </a:cubicBezTo>
                      <a:cubicBezTo>
                        <a:pt x="396" y="219"/>
                        <a:pt x="379" y="215"/>
                        <a:pt x="379" y="215"/>
                      </a:cubicBezTo>
                      <a:cubicBezTo>
                        <a:pt x="370" y="203"/>
                        <a:pt x="374" y="196"/>
                        <a:pt x="374" y="196"/>
                      </a:cubicBezTo>
                      <a:cubicBezTo>
                        <a:pt x="369" y="205"/>
                        <a:pt x="366" y="199"/>
                        <a:pt x="366" y="199"/>
                      </a:cubicBezTo>
                      <a:cubicBezTo>
                        <a:pt x="365" y="186"/>
                        <a:pt x="354" y="196"/>
                        <a:pt x="354" y="196"/>
                      </a:cubicBezTo>
                      <a:cubicBezTo>
                        <a:pt x="343" y="196"/>
                        <a:pt x="337" y="190"/>
                        <a:pt x="337" y="190"/>
                      </a:cubicBezTo>
                      <a:cubicBezTo>
                        <a:pt x="327" y="181"/>
                        <a:pt x="317" y="192"/>
                        <a:pt x="317" y="192"/>
                      </a:cubicBezTo>
                      <a:cubicBezTo>
                        <a:pt x="306" y="199"/>
                        <a:pt x="297" y="192"/>
                        <a:pt x="297" y="192"/>
                      </a:cubicBezTo>
                      <a:cubicBezTo>
                        <a:pt x="279" y="188"/>
                        <a:pt x="272" y="192"/>
                        <a:pt x="272" y="192"/>
                      </a:cubicBezTo>
                      <a:cubicBezTo>
                        <a:pt x="270" y="193"/>
                        <a:pt x="269" y="192"/>
                        <a:pt x="267" y="191"/>
                      </a:cubicBezTo>
                      <a:cubicBezTo>
                        <a:pt x="265" y="190"/>
                        <a:pt x="264" y="191"/>
                        <a:pt x="262" y="192"/>
                      </a:cubicBezTo>
                      <a:cubicBezTo>
                        <a:pt x="249" y="188"/>
                        <a:pt x="246" y="199"/>
                        <a:pt x="246" y="199"/>
                      </a:cubicBezTo>
                      <a:cubicBezTo>
                        <a:pt x="228" y="197"/>
                        <a:pt x="229" y="206"/>
                        <a:pt x="229" y="206"/>
                      </a:cubicBezTo>
                      <a:cubicBezTo>
                        <a:pt x="231" y="210"/>
                        <a:pt x="225" y="215"/>
                        <a:pt x="225" y="215"/>
                      </a:cubicBezTo>
                      <a:cubicBezTo>
                        <a:pt x="232" y="215"/>
                        <a:pt x="238" y="224"/>
                        <a:pt x="238" y="224"/>
                      </a:cubicBezTo>
                      <a:cubicBezTo>
                        <a:pt x="245" y="227"/>
                        <a:pt x="227" y="226"/>
                        <a:pt x="227" y="236"/>
                      </a:cubicBezTo>
                      <a:cubicBezTo>
                        <a:pt x="227" y="240"/>
                        <a:pt x="239" y="247"/>
                        <a:pt x="239" y="247"/>
                      </a:cubicBezTo>
                      <a:cubicBezTo>
                        <a:pt x="235" y="267"/>
                        <a:pt x="253" y="261"/>
                        <a:pt x="244" y="273"/>
                      </a:cubicBezTo>
                      <a:cubicBezTo>
                        <a:pt x="242" y="277"/>
                        <a:pt x="242" y="287"/>
                        <a:pt x="242" y="287"/>
                      </a:cubicBezTo>
                      <a:cubicBezTo>
                        <a:pt x="246" y="305"/>
                        <a:pt x="237" y="302"/>
                        <a:pt x="237" y="302"/>
                      </a:cubicBezTo>
                      <a:cubicBezTo>
                        <a:pt x="221" y="303"/>
                        <a:pt x="220" y="298"/>
                        <a:pt x="220" y="298"/>
                      </a:cubicBezTo>
                      <a:cubicBezTo>
                        <a:pt x="203" y="291"/>
                        <a:pt x="192" y="300"/>
                        <a:pt x="192" y="300"/>
                      </a:cubicBezTo>
                      <a:cubicBezTo>
                        <a:pt x="187" y="306"/>
                        <a:pt x="175" y="309"/>
                        <a:pt x="175" y="309"/>
                      </a:cubicBezTo>
                      <a:cubicBezTo>
                        <a:pt x="165" y="309"/>
                        <a:pt x="160" y="314"/>
                        <a:pt x="160" y="314"/>
                      </a:cubicBezTo>
                      <a:cubicBezTo>
                        <a:pt x="150" y="315"/>
                        <a:pt x="136" y="314"/>
                        <a:pt x="136" y="314"/>
                      </a:cubicBezTo>
                      <a:cubicBezTo>
                        <a:pt x="127" y="317"/>
                        <a:pt x="126" y="312"/>
                        <a:pt x="126" y="312"/>
                      </a:cubicBezTo>
                      <a:cubicBezTo>
                        <a:pt x="115" y="306"/>
                        <a:pt x="110" y="313"/>
                        <a:pt x="110" y="313"/>
                      </a:cubicBezTo>
                      <a:cubicBezTo>
                        <a:pt x="82" y="319"/>
                        <a:pt x="85" y="309"/>
                        <a:pt x="85" y="309"/>
                      </a:cubicBezTo>
                      <a:cubicBezTo>
                        <a:pt x="75" y="294"/>
                        <a:pt x="66" y="308"/>
                        <a:pt x="66" y="308"/>
                      </a:cubicBezTo>
                      <a:cubicBezTo>
                        <a:pt x="64" y="312"/>
                        <a:pt x="55" y="306"/>
                        <a:pt x="55" y="313"/>
                      </a:cubicBezTo>
                      <a:cubicBezTo>
                        <a:pt x="52" y="320"/>
                        <a:pt x="46" y="309"/>
                        <a:pt x="46" y="309"/>
                      </a:cubicBezTo>
                      <a:cubicBezTo>
                        <a:pt x="44" y="305"/>
                        <a:pt x="33" y="306"/>
                        <a:pt x="33" y="306"/>
                      </a:cubicBezTo>
                      <a:cubicBezTo>
                        <a:pt x="28" y="299"/>
                        <a:pt x="20" y="302"/>
                        <a:pt x="20" y="302"/>
                      </a:cubicBezTo>
                      <a:cubicBezTo>
                        <a:pt x="6" y="298"/>
                        <a:pt x="11" y="289"/>
                        <a:pt x="11" y="289"/>
                      </a:cubicBezTo>
                      <a:cubicBezTo>
                        <a:pt x="0" y="273"/>
                        <a:pt x="14" y="275"/>
                        <a:pt x="14" y="275"/>
                      </a:cubicBezTo>
                      <a:cubicBezTo>
                        <a:pt x="21" y="270"/>
                        <a:pt x="15" y="254"/>
                        <a:pt x="15" y="254"/>
                      </a:cubicBezTo>
                      <a:cubicBezTo>
                        <a:pt x="19" y="243"/>
                        <a:pt x="12" y="239"/>
                        <a:pt x="12" y="239"/>
                      </a:cubicBezTo>
                      <a:cubicBezTo>
                        <a:pt x="8" y="232"/>
                        <a:pt x="11" y="225"/>
                        <a:pt x="11" y="225"/>
                      </a:cubicBezTo>
                      <a:cubicBezTo>
                        <a:pt x="18" y="210"/>
                        <a:pt x="35" y="207"/>
                        <a:pt x="35" y="207"/>
                      </a:cubicBezTo>
                      <a:cubicBezTo>
                        <a:pt x="37" y="192"/>
                        <a:pt x="52" y="192"/>
                        <a:pt x="52" y="192"/>
                      </a:cubicBezTo>
                      <a:cubicBezTo>
                        <a:pt x="75" y="180"/>
                        <a:pt x="66" y="162"/>
                        <a:pt x="66" y="162"/>
                      </a:cubicBezTo>
                      <a:cubicBezTo>
                        <a:pt x="66" y="145"/>
                        <a:pt x="62" y="141"/>
                        <a:pt x="62" y="141"/>
                      </a:cubicBezTo>
                      <a:cubicBezTo>
                        <a:pt x="53" y="129"/>
                        <a:pt x="69" y="121"/>
                        <a:pt x="69" y="121"/>
                      </a:cubicBezTo>
                      <a:cubicBezTo>
                        <a:pt x="69" y="121"/>
                        <a:pt x="69" y="121"/>
                        <a:pt x="69" y="121"/>
                      </a:cubicBezTo>
                      <a:cubicBezTo>
                        <a:pt x="86" y="115"/>
                        <a:pt x="86" y="115"/>
                        <a:pt x="86" y="115"/>
                      </a:cubicBezTo>
                      <a:cubicBezTo>
                        <a:pt x="86" y="115"/>
                        <a:pt x="86" y="115"/>
                        <a:pt x="86" y="115"/>
                      </a:cubicBezTo>
                      <a:cubicBezTo>
                        <a:pt x="98" y="108"/>
                        <a:pt x="99" y="100"/>
                        <a:pt x="99" y="100"/>
                      </a:cubicBezTo>
                      <a:cubicBezTo>
                        <a:pt x="96" y="93"/>
                        <a:pt x="80" y="94"/>
                        <a:pt x="80" y="94"/>
                      </a:cubicBezTo>
                      <a:cubicBezTo>
                        <a:pt x="53" y="79"/>
                        <a:pt x="80" y="79"/>
                        <a:pt x="80" y="79"/>
                      </a:cubicBezTo>
                      <a:cubicBezTo>
                        <a:pt x="96" y="72"/>
                        <a:pt x="100" y="82"/>
                        <a:pt x="100" y="82"/>
                      </a:cubicBezTo>
                      <a:cubicBezTo>
                        <a:pt x="100" y="82"/>
                        <a:pt x="100" y="82"/>
                        <a:pt x="100" y="82"/>
                      </a:cubicBezTo>
                      <a:cubicBezTo>
                        <a:pt x="110" y="65"/>
                        <a:pt x="110" y="65"/>
                        <a:pt x="110" y="65"/>
                      </a:cubicBezTo>
                      <a:cubicBezTo>
                        <a:pt x="110" y="65"/>
                        <a:pt x="110" y="65"/>
                        <a:pt x="110" y="65"/>
                      </a:cubicBezTo>
                      <a:cubicBezTo>
                        <a:pt x="118" y="69"/>
                        <a:pt x="133" y="76"/>
                        <a:pt x="133" y="76"/>
                      </a:cubicBezTo>
                      <a:cubicBezTo>
                        <a:pt x="151" y="89"/>
                        <a:pt x="154" y="79"/>
                        <a:pt x="154" y="79"/>
                      </a:cubicBezTo>
                      <a:cubicBezTo>
                        <a:pt x="154" y="79"/>
                        <a:pt x="161" y="72"/>
                        <a:pt x="157" y="59"/>
                      </a:cubicBezTo>
                      <a:cubicBezTo>
                        <a:pt x="157" y="59"/>
                        <a:pt x="147" y="56"/>
                        <a:pt x="161" y="42"/>
                      </a:cubicBezTo>
                      <a:cubicBezTo>
                        <a:pt x="161" y="42"/>
                        <a:pt x="164" y="22"/>
                        <a:pt x="176" y="23"/>
                      </a:cubicBezTo>
                      <a:cubicBezTo>
                        <a:pt x="189" y="9"/>
                        <a:pt x="202" y="12"/>
                        <a:pt x="206" y="8"/>
                      </a:cubicBezTo>
                      <a:cubicBezTo>
                        <a:pt x="213" y="1"/>
                        <a:pt x="224" y="9"/>
                        <a:pt x="234" y="4"/>
                      </a:cubicBezTo>
                      <a:cubicBezTo>
                        <a:pt x="236" y="9"/>
                        <a:pt x="257" y="0"/>
                        <a:pt x="267" y="15"/>
                      </a:cubicBezTo>
                      <a:cubicBezTo>
                        <a:pt x="285" y="31"/>
                        <a:pt x="293" y="40"/>
                        <a:pt x="305" y="37"/>
                      </a:cubicBezTo>
                      <a:cubicBezTo>
                        <a:pt x="319" y="39"/>
                        <a:pt x="335" y="37"/>
                        <a:pt x="335" y="37"/>
                      </a:cubicBezTo>
                      <a:cubicBezTo>
                        <a:pt x="362" y="21"/>
                        <a:pt x="360" y="53"/>
                        <a:pt x="360" y="53"/>
                      </a:cubicBezTo>
                      <a:cubicBezTo>
                        <a:pt x="383" y="63"/>
                        <a:pt x="378" y="71"/>
                        <a:pt x="378" y="71"/>
                      </a:cubicBezTo>
                      <a:cubicBezTo>
                        <a:pt x="381" y="82"/>
                        <a:pt x="388" y="83"/>
                        <a:pt x="388" y="83"/>
                      </a:cubicBezTo>
                      <a:cubicBezTo>
                        <a:pt x="400" y="88"/>
                        <a:pt x="398" y="99"/>
                        <a:pt x="398" y="99"/>
                      </a:cubicBezTo>
                      <a:cubicBezTo>
                        <a:pt x="400" y="119"/>
                        <a:pt x="411" y="99"/>
                        <a:pt x="411" y="99"/>
                      </a:cubicBezTo>
                      <a:cubicBezTo>
                        <a:pt x="418" y="80"/>
                        <a:pt x="431" y="89"/>
                        <a:pt x="431" y="89"/>
                      </a:cubicBezTo>
                      <a:cubicBezTo>
                        <a:pt x="433" y="98"/>
                        <a:pt x="448" y="89"/>
                        <a:pt x="448" y="89"/>
                      </a:cubicBezTo>
                      <a:cubicBezTo>
                        <a:pt x="463" y="93"/>
                        <a:pt x="455" y="97"/>
                        <a:pt x="455" y="97"/>
                      </a:cubicBezTo>
                      <a:cubicBezTo>
                        <a:pt x="449" y="103"/>
                        <a:pt x="459" y="107"/>
                        <a:pt x="460" y="99"/>
                      </a:cubicBezTo>
                      <a:cubicBezTo>
                        <a:pt x="466" y="93"/>
                        <a:pt x="473" y="97"/>
                        <a:pt x="473" y="97"/>
                      </a:cubicBezTo>
                      <a:cubicBezTo>
                        <a:pt x="473" y="100"/>
                        <a:pt x="462" y="106"/>
                        <a:pt x="466" y="117"/>
                      </a:cubicBezTo>
                      <a:cubicBezTo>
                        <a:pt x="461" y="142"/>
                        <a:pt x="469" y="142"/>
                        <a:pt x="469" y="142"/>
                      </a:cubicBezTo>
                      <a:cubicBezTo>
                        <a:pt x="479" y="144"/>
                        <a:pt x="480" y="155"/>
                        <a:pt x="480" y="155"/>
                      </a:cubicBezTo>
                      <a:cubicBezTo>
                        <a:pt x="484" y="164"/>
                        <a:pt x="477" y="167"/>
                        <a:pt x="477" y="167"/>
                      </a:cubicBezTo>
                      <a:cubicBezTo>
                        <a:pt x="469" y="168"/>
                        <a:pt x="477" y="182"/>
                        <a:pt x="477" y="182"/>
                      </a:cubicBezTo>
                      <a:cubicBezTo>
                        <a:pt x="484" y="199"/>
                        <a:pt x="463" y="192"/>
                        <a:pt x="463" y="192"/>
                      </a:cubicBezTo>
                      <a:cubicBezTo>
                        <a:pt x="450" y="177"/>
                        <a:pt x="443" y="188"/>
                        <a:pt x="443" y="188"/>
                      </a:cubicBezTo>
                      <a:cubicBezTo>
                        <a:pt x="434" y="199"/>
                        <a:pt x="443" y="206"/>
                        <a:pt x="443" y="206"/>
                      </a:cubicBezTo>
                      <a:cubicBezTo>
                        <a:pt x="453" y="214"/>
                        <a:pt x="443" y="217"/>
                        <a:pt x="443" y="217"/>
                      </a:cubicBezTo>
                      <a:cubicBezTo>
                        <a:pt x="429" y="219"/>
                        <a:pt x="444" y="233"/>
                        <a:pt x="444" y="233"/>
                      </a:cubicBezTo>
                      <a:cubicBezTo>
                        <a:pt x="444" y="233"/>
                        <a:pt x="444" y="233"/>
                        <a:pt x="444" y="233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4" name="Freeform 41"/>
                <p:cNvSpPr>
                  <a:spLocks/>
                </p:cNvSpPr>
                <p:nvPr/>
              </p:nvSpPr>
              <p:spPr bwMode="auto">
                <a:xfrm>
                  <a:off x="2845881" y="3153094"/>
                  <a:ext cx="1120174" cy="825030"/>
                </a:xfrm>
                <a:custGeom>
                  <a:avLst/>
                  <a:gdLst/>
                  <a:ahLst/>
                  <a:cxnLst>
                    <a:cxn ang="0">
                      <a:pos x="385" y="177"/>
                    </a:cxn>
                    <a:cxn ang="0">
                      <a:pos x="389" y="206"/>
                    </a:cxn>
                    <a:cxn ang="0">
                      <a:pos x="389" y="228"/>
                    </a:cxn>
                    <a:cxn ang="0">
                      <a:pos x="372" y="230"/>
                    </a:cxn>
                    <a:cxn ang="0">
                      <a:pos x="355" y="235"/>
                    </a:cxn>
                    <a:cxn ang="0">
                      <a:pos x="342" y="217"/>
                    </a:cxn>
                    <a:cxn ang="0">
                      <a:pos x="332" y="209"/>
                    </a:cxn>
                    <a:cxn ang="0">
                      <a:pos x="319" y="221"/>
                    </a:cxn>
                    <a:cxn ang="0">
                      <a:pos x="311" y="233"/>
                    </a:cxn>
                    <a:cxn ang="0">
                      <a:pos x="301" y="242"/>
                    </a:cxn>
                    <a:cxn ang="0">
                      <a:pos x="288" y="244"/>
                    </a:cxn>
                    <a:cxn ang="0">
                      <a:pos x="275" y="243"/>
                    </a:cxn>
                    <a:cxn ang="0">
                      <a:pos x="250" y="240"/>
                    </a:cxn>
                    <a:cxn ang="0">
                      <a:pos x="238" y="252"/>
                    </a:cxn>
                    <a:cxn ang="0">
                      <a:pos x="230" y="270"/>
                    </a:cxn>
                    <a:cxn ang="0">
                      <a:pos x="209" y="274"/>
                    </a:cxn>
                    <a:cxn ang="0">
                      <a:pos x="192" y="273"/>
                    </a:cxn>
                    <a:cxn ang="0">
                      <a:pos x="178" y="273"/>
                    </a:cxn>
                    <a:cxn ang="0">
                      <a:pos x="139" y="272"/>
                    </a:cxn>
                    <a:cxn ang="0">
                      <a:pos x="127" y="286"/>
                    </a:cxn>
                    <a:cxn ang="0">
                      <a:pos x="122" y="300"/>
                    </a:cxn>
                    <a:cxn ang="0">
                      <a:pos x="115" y="306"/>
                    </a:cxn>
                    <a:cxn ang="0">
                      <a:pos x="87" y="320"/>
                    </a:cxn>
                    <a:cxn ang="0">
                      <a:pos x="59" y="330"/>
                    </a:cxn>
                    <a:cxn ang="0">
                      <a:pos x="56" y="318"/>
                    </a:cxn>
                    <a:cxn ang="0">
                      <a:pos x="51" y="301"/>
                    </a:cxn>
                    <a:cxn ang="0">
                      <a:pos x="44" y="286"/>
                    </a:cxn>
                    <a:cxn ang="0">
                      <a:pos x="33" y="265"/>
                    </a:cxn>
                    <a:cxn ang="0">
                      <a:pos x="23" y="253"/>
                    </a:cxn>
                    <a:cxn ang="0">
                      <a:pos x="21" y="241"/>
                    </a:cxn>
                    <a:cxn ang="0">
                      <a:pos x="16" y="224"/>
                    </a:cxn>
                    <a:cxn ang="0">
                      <a:pos x="15" y="213"/>
                    </a:cxn>
                    <a:cxn ang="0">
                      <a:pos x="20" y="187"/>
                    </a:cxn>
                    <a:cxn ang="0">
                      <a:pos x="31" y="193"/>
                    </a:cxn>
                    <a:cxn ang="0">
                      <a:pos x="47" y="185"/>
                    </a:cxn>
                    <a:cxn ang="0">
                      <a:pos x="68" y="177"/>
                    </a:cxn>
                    <a:cxn ang="0">
                      <a:pos x="82" y="177"/>
                    </a:cxn>
                    <a:cxn ang="0">
                      <a:pos x="99" y="183"/>
                    </a:cxn>
                    <a:cxn ang="0">
                      <a:pos x="104" y="173"/>
                    </a:cxn>
                    <a:cxn ang="0">
                      <a:pos x="114" y="167"/>
                    </a:cxn>
                    <a:cxn ang="0">
                      <a:pos x="144" y="166"/>
                    </a:cxn>
                    <a:cxn ang="0">
                      <a:pos x="169" y="153"/>
                    </a:cxn>
                    <a:cxn ang="0">
                      <a:pos x="187" y="135"/>
                    </a:cxn>
                    <a:cxn ang="0">
                      <a:pos x="188" y="118"/>
                    </a:cxn>
                    <a:cxn ang="0">
                      <a:pos x="194" y="90"/>
                    </a:cxn>
                    <a:cxn ang="0">
                      <a:pos x="209" y="70"/>
                    </a:cxn>
                    <a:cxn ang="0">
                      <a:pos x="227" y="69"/>
                    </a:cxn>
                    <a:cxn ang="0">
                      <a:pos x="251" y="72"/>
                    </a:cxn>
                    <a:cxn ang="0">
                      <a:pos x="268" y="46"/>
                    </a:cxn>
                    <a:cxn ang="0">
                      <a:pos x="273" y="30"/>
                    </a:cxn>
                    <a:cxn ang="0">
                      <a:pos x="284" y="17"/>
                    </a:cxn>
                    <a:cxn ang="0">
                      <a:pos x="301" y="0"/>
                    </a:cxn>
                    <a:cxn ang="0">
                      <a:pos x="316" y="16"/>
                    </a:cxn>
                    <a:cxn ang="0">
                      <a:pos x="325" y="36"/>
                    </a:cxn>
                    <a:cxn ang="0">
                      <a:pos x="335" y="47"/>
                    </a:cxn>
                    <a:cxn ang="0">
                      <a:pos x="337" y="65"/>
                    </a:cxn>
                    <a:cxn ang="0">
                      <a:pos x="344" y="80"/>
                    </a:cxn>
                    <a:cxn ang="0">
                      <a:pos x="359" y="98"/>
                    </a:cxn>
                    <a:cxn ang="0">
                      <a:pos x="374" y="111"/>
                    </a:cxn>
                    <a:cxn ang="0">
                      <a:pos x="375" y="125"/>
                    </a:cxn>
                    <a:cxn ang="0">
                      <a:pos x="376" y="147"/>
                    </a:cxn>
                    <a:cxn ang="0">
                      <a:pos x="385" y="177"/>
                    </a:cxn>
                    <a:cxn ang="0">
                      <a:pos x="385" y="177"/>
                    </a:cxn>
                  </a:cxnLst>
                  <a:rect l="0" t="0" r="r" b="b"/>
                  <a:pathLst>
                    <a:path w="396" h="330">
                      <a:moveTo>
                        <a:pt x="385" y="177"/>
                      </a:moveTo>
                      <a:cubicBezTo>
                        <a:pt x="374" y="195"/>
                        <a:pt x="385" y="191"/>
                        <a:pt x="389" y="206"/>
                      </a:cubicBezTo>
                      <a:cubicBezTo>
                        <a:pt x="389" y="206"/>
                        <a:pt x="396" y="220"/>
                        <a:pt x="389" y="228"/>
                      </a:cubicBezTo>
                      <a:cubicBezTo>
                        <a:pt x="380" y="238"/>
                        <a:pt x="380" y="226"/>
                        <a:pt x="372" y="230"/>
                      </a:cubicBezTo>
                      <a:cubicBezTo>
                        <a:pt x="372" y="230"/>
                        <a:pt x="365" y="239"/>
                        <a:pt x="355" y="235"/>
                      </a:cubicBezTo>
                      <a:cubicBezTo>
                        <a:pt x="355" y="235"/>
                        <a:pt x="354" y="224"/>
                        <a:pt x="342" y="217"/>
                      </a:cubicBezTo>
                      <a:cubicBezTo>
                        <a:pt x="342" y="217"/>
                        <a:pt x="335" y="217"/>
                        <a:pt x="332" y="209"/>
                      </a:cubicBezTo>
                      <a:cubicBezTo>
                        <a:pt x="332" y="209"/>
                        <a:pt x="325" y="217"/>
                        <a:pt x="319" y="221"/>
                      </a:cubicBezTo>
                      <a:cubicBezTo>
                        <a:pt x="319" y="221"/>
                        <a:pt x="310" y="223"/>
                        <a:pt x="311" y="233"/>
                      </a:cubicBezTo>
                      <a:cubicBezTo>
                        <a:pt x="311" y="233"/>
                        <a:pt x="313" y="248"/>
                        <a:pt x="301" y="242"/>
                      </a:cubicBezTo>
                      <a:cubicBezTo>
                        <a:pt x="301" y="242"/>
                        <a:pt x="296" y="232"/>
                        <a:pt x="288" y="244"/>
                      </a:cubicBezTo>
                      <a:cubicBezTo>
                        <a:pt x="288" y="244"/>
                        <a:pt x="279" y="259"/>
                        <a:pt x="275" y="243"/>
                      </a:cubicBezTo>
                      <a:cubicBezTo>
                        <a:pt x="275" y="243"/>
                        <a:pt x="260" y="234"/>
                        <a:pt x="250" y="240"/>
                      </a:cubicBezTo>
                      <a:cubicBezTo>
                        <a:pt x="250" y="240"/>
                        <a:pt x="232" y="234"/>
                        <a:pt x="238" y="252"/>
                      </a:cubicBezTo>
                      <a:cubicBezTo>
                        <a:pt x="238" y="252"/>
                        <a:pt x="229" y="261"/>
                        <a:pt x="230" y="270"/>
                      </a:cubicBezTo>
                      <a:cubicBezTo>
                        <a:pt x="230" y="270"/>
                        <a:pt x="212" y="282"/>
                        <a:pt x="209" y="274"/>
                      </a:cubicBezTo>
                      <a:cubicBezTo>
                        <a:pt x="209" y="274"/>
                        <a:pt x="205" y="265"/>
                        <a:pt x="192" y="273"/>
                      </a:cubicBezTo>
                      <a:cubicBezTo>
                        <a:pt x="192" y="273"/>
                        <a:pt x="182" y="281"/>
                        <a:pt x="178" y="273"/>
                      </a:cubicBezTo>
                      <a:cubicBezTo>
                        <a:pt x="178" y="273"/>
                        <a:pt x="161" y="268"/>
                        <a:pt x="139" y="272"/>
                      </a:cubicBezTo>
                      <a:cubicBezTo>
                        <a:pt x="139" y="272"/>
                        <a:pt x="128" y="268"/>
                        <a:pt x="127" y="286"/>
                      </a:cubicBezTo>
                      <a:cubicBezTo>
                        <a:pt x="127" y="286"/>
                        <a:pt x="118" y="296"/>
                        <a:pt x="122" y="300"/>
                      </a:cubicBezTo>
                      <a:cubicBezTo>
                        <a:pt x="122" y="300"/>
                        <a:pt x="127" y="309"/>
                        <a:pt x="115" y="306"/>
                      </a:cubicBezTo>
                      <a:cubicBezTo>
                        <a:pt x="115" y="306"/>
                        <a:pt x="102" y="302"/>
                        <a:pt x="87" y="320"/>
                      </a:cubicBezTo>
                      <a:cubicBezTo>
                        <a:pt x="81" y="325"/>
                        <a:pt x="76" y="311"/>
                        <a:pt x="59" y="330"/>
                      </a:cubicBezTo>
                      <a:cubicBezTo>
                        <a:pt x="44" y="325"/>
                        <a:pt x="56" y="318"/>
                        <a:pt x="56" y="318"/>
                      </a:cubicBezTo>
                      <a:cubicBezTo>
                        <a:pt x="62" y="303"/>
                        <a:pt x="51" y="301"/>
                        <a:pt x="51" y="301"/>
                      </a:cubicBezTo>
                      <a:cubicBezTo>
                        <a:pt x="46" y="300"/>
                        <a:pt x="58" y="285"/>
                        <a:pt x="44" y="286"/>
                      </a:cubicBezTo>
                      <a:cubicBezTo>
                        <a:pt x="35" y="283"/>
                        <a:pt x="45" y="274"/>
                        <a:pt x="33" y="265"/>
                      </a:cubicBezTo>
                      <a:cubicBezTo>
                        <a:pt x="21" y="263"/>
                        <a:pt x="31" y="250"/>
                        <a:pt x="23" y="253"/>
                      </a:cubicBezTo>
                      <a:cubicBezTo>
                        <a:pt x="17" y="252"/>
                        <a:pt x="21" y="241"/>
                        <a:pt x="21" y="241"/>
                      </a:cubicBezTo>
                      <a:cubicBezTo>
                        <a:pt x="10" y="239"/>
                        <a:pt x="16" y="224"/>
                        <a:pt x="16" y="224"/>
                      </a:cubicBezTo>
                      <a:cubicBezTo>
                        <a:pt x="0" y="224"/>
                        <a:pt x="11" y="211"/>
                        <a:pt x="15" y="213"/>
                      </a:cubicBezTo>
                      <a:cubicBezTo>
                        <a:pt x="26" y="199"/>
                        <a:pt x="20" y="187"/>
                        <a:pt x="20" y="187"/>
                      </a:cubicBezTo>
                      <a:cubicBezTo>
                        <a:pt x="31" y="182"/>
                        <a:pt x="24" y="195"/>
                        <a:pt x="31" y="193"/>
                      </a:cubicBezTo>
                      <a:cubicBezTo>
                        <a:pt x="40" y="195"/>
                        <a:pt x="47" y="185"/>
                        <a:pt x="47" y="185"/>
                      </a:cubicBezTo>
                      <a:cubicBezTo>
                        <a:pt x="51" y="176"/>
                        <a:pt x="68" y="177"/>
                        <a:pt x="68" y="177"/>
                      </a:cubicBezTo>
                      <a:cubicBezTo>
                        <a:pt x="73" y="162"/>
                        <a:pt x="82" y="177"/>
                        <a:pt x="82" y="177"/>
                      </a:cubicBezTo>
                      <a:cubicBezTo>
                        <a:pt x="93" y="177"/>
                        <a:pt x="99" y="183"/>
                        <a:pt x="99" y="183"/>
                      </a:cubicBezTo>
                      <a:cubicBezTo>
                        <a:pt x="106" y="188"/>
                        <a:pt x="104" y="173"/>
                        <a:pt x="104" y="173"/>
                      </a:cubicBezTo>
                      <a:cubicBezTo>
                        <a:pt x="104" y="155"/>
                        <a:pt x="114" y="167"/>
                        <a:pt x="114" y="167"/>
                      </a:cubicBezTo>
                      <a:cubicBezTo>
                        <a:pt x="137" y="158"/>
                        <a:pt x="144" y="166"/>
                        <a:pt x="144" y="166"/>
                      </a:cubicBezTo>
                      <a:cubicBezTo>
                        <a:pt x="167" y="166"/>
                        <a:pt x="169" y="153"/>
                        <a:pt x="169" y="153"/>
                      </a:cubicBezTo>
                      <a:cubicBezTo>
                        <a:pt x="170" y="144"/>
                        <a:pt x="187" y="135"/>
                        <a:pt x="187" y="135"/>
                      </a:cubicBezTo>
                      <a:cubicBezTo>
                        <a:pt x="187" y="126"/>
                        <a:pt x="188" y="118"/>
                        <a:pt x="188" y="118"/>
                      </a:cubicBezTo>
                      <a:cubicBezTo>
                        <a:pt x="195" y="107"/>
                        <a:pt x="194" y="90"/>
                        <a:pt x="194" y="90"/>
                      </a:cubicBezTo>
                      <a:cubicBezTo>
                        <a:pt x="194" y="63"/>
                        <a:pt x="209" y="70"/>
                        <a:pt x="209" y="70"/>
                      </a:cubicBezTo>
                      <a:cubicBezTo>
                        <a:pt x="217" y="58"/>
                        <a:pt x="227" y="69"/>
                        <a:pt x="227" y="69"/>
                      </a:cubicBezTo>
                      <a:cubicBezTo>
                        <a:pt x="234" y="76"/>
                        <a:pt x="251" y="72"/>
                        <a:pt x="251" y="72"/>
                      </a:cubicBezTo>
                      <a:cubicBezTo>
                        <a:pt x="266" y="74"/>
                        <a:pt x="268" y="46"/>
                        <a:pt x="268" y="46"/>
                      </a:cubicBezTo>
                      <a:cubicBezTo>
                        <a:pt x="279" y="43"/>
                        <a:pt x="273" y="30"/>
                        <a:pt x="273" y="30"/>
                      </a:cubicBezTo>
                      <a:cubicBezTo>
                        <a:pt x="274" y="22"/>
                        <a:pt x="287" y="22"/>
                        <a:pt x="284" y="17"/>
                      </a:cubicBezTo>
                      <a:cubicBezTo>
                        <a:pt x="282" y="5"/>
                        <a:pt x="301" y="0"/>
                        <a:pt x="301" y="0"/>
                      </a:cubicBezTo>
                      <a:cubicBezTo>
                        <a:pt x="302" y="15"/>
                        <a:pt x="316" y="16"/>
                        <a:pt x="316" y="16"/>
                      </a:cubicBezTo>
                      <a:cubicBezTo>
                        <a:pt x="316" y="38"/>
                        <a:pt x="325" y="36"/>
                        <a:pt x="325" y="36"/>
                      </a:cubicBezTo>
                      <a:cubicBezTo>
                        <a:pt x="333" y="36"/>
                        <a:pt x="335" y="47"/>
                        <a:pt x="335" y="47"/>
                      </a:cubicBezTo>
                      <a:cubicBezTo>
                        <a:pt x="341" y="52"/>
                        <a:pt x="337" y="65"/>
                        <a:pt x="337" y="65"/>
                      </a:cubicBezTo>
                      <a:cubicBezTo>
                        <a:pt x="324" y="67"/>
                        <a:pt x="344" y="80"/>
                        <a:pt x="344" y="80"/>
                      </a:cubicBezTo>
                      <a:cubicBezTo>
                        <a:pt x="359" y="86"/>
                        <a:pt x="359" y="98"/>
                        <a:pt x="359" y="98"/>
                      </a:cubicBezTo>
                      <a:cubicBezTo>
                        <a:pt x="376" y="100"/>
                        <a:pt x="374" y="111"/>
                        <a:pt x="374" y="111"/>
                      </a:cubicBezTo>
                      <a:cubicBezTo>
                        <a:pt x="388" y="124"/>
                        <a:pt x="375" y="125"/>
                        <a:pt x="375" y="125"/>
                      </a:cubicBezTo>
                      <a:cubicBezTo>
                        <a:pt x="366" y="136"/>
                        <a:pt x="376" y="147"/>
                        <a:pt x="376" y="147"/>
                      </a:cubicBezTo>
                      <a:cubicBezTo>
                        <a:pt x="386" y="159"/>
                        <a:pt x="385" y="177"/>
                        <a:pt x="385" y="177"/>
                      </a:cubicBezTo>
                      <a:cubicBezTo>
                        <a:pt x="385" y="177"/>
                        <a:pt x="385" y="177"/>
                        <a:pt x="385" y="177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5" name="Freeform 40"/>
                <p:cNvSpPr>
                  <a:spLocks/>
                </p:cNvSpPr>
                <p:nvPr/>
              </p:nvSpPr>
              <p:spPr bwMode="auto">
                <a:xfrm>
                  <a:off x="2896240" y="3597134"/>
                  <a:ext cx="1420974" cy="711002"/>
                </a:xfrm>
                <a:custGeom>
                  <a:avLst/>
                  <a:gdLst/>
                  <a:ahLst/>
                  <a:cxnLst>
                    <a:cxn ang="0">
                      <a:pos x="375" y="231"/>
                    </a:cxn>
                    <a:cxn ang="0">
                      <a:pos x="328" y="267"/>
                    </a:cxn>
                    <a:cxn ang="0">
                      <a:pos x="289" y="271"/>
                    </a:cxn>
                    <a:cxn ang="0">
                      <a:pos x="263" y="256"/>
                    </a:cxn>
                    <a:cxn ang="0">
                      <a:pos x="246" y="225"/>
                    </a:cxn>
                    <a:cxn ang="0">
                      <a:pos x="218" y="219"/>
                    </a:cxn>
                    <a:cxn ang="0">
                      <a:pos x="181" y="201"/>
                    </a:cxn>
                    <a:cxn ang="0">
                      <a:pos x="119" y="200"/>
                    </a:cxn>
                    <a:cxn ang="0">
                      <a:pos x="74" y="204"/>
                    </a:cxn>
                    <a:cxn ang="0">
                      <a:pos x="26" y="190"/>
                    </a:cxn>
                    <a:cxn ang="0">
                      <a:pos x="10" y="166"/>
                    </a:cxn>
                    <a:cxn ang="0">
                      <a:pos x="41" y="154"/>
                    </a:cxn>
                    <a:cxn ang="0">
                      <a:pos x="97" y="129"/>
                    </a:cxn>
                    <a:cxn ang="0">
                      <a:pos x="109" y="109"/>
                    </a:cxn>
                    <a:cxn ang="0">
                      <a:pos x="160" y="96"/>
                    </a:cxn>
                    <a:cxn ang="0">
                      <a:pos x="191" y="97"/>
                    </a:cxn>
                    <a:cxn ang="0">
                      <a:pos x="220" y="75"/>
                    </a:cxn>
                    <a:cxn ang="0">
                      <a:pos x="257" y="66"/>
                    </a:cxn>
                    <a:cxn ang="0">
                      <a:pos x="283" y="65"/>
                    </a:cxn>
                    <a:cxn ang="0">
                      <a:pos x="301" y="44"/>
                    </a:cxn>
                    <a:cxn ang="0">
                      <a:pos x="324" y="40"/>
                    </a:cxn>
                    <a:cxn ang="0">
                      <a:pos x="354" y="53"/>
                    </a:cxn>
                    <a:cxn ang="0">
                      <a:pos x="371" y="29"/>
                    </a:cxn>
                    <a:cxn ang="0">
                      <a:pos x="379" y="9"/>
                    </a:cxn>
                    <a:cxn ang="0">
                      <a:pos x="419" y="33"/>
                    </a:cxn>
                    <a:cxn ang="0">
                      <a:pos x="451" y="58"/>
                    </a:cxn>
                    <a:cxn ang="0">
                      <a:pos x="502" y="67"/>
                    </a:cxn>
                    <a:cxn ang="0">
                      <a:pos x="492" y="84"/>
                    </a:cxn>
                    <a:cxn ang="0">
                      <a:pos x="472" y="81"/>
                    </a:cxn>
                    <a:cxn ang="0">
                      <a:pos x="491" y="102"/>
                    </a:cxn>
                    <a:cxn ang="0">
                      <a:pos x="478" y="117"/>
                    </a:cxn>
                    <a:cxn ang="0">
                      <a:pos x="461" y="123"/>
                    </a:cxn>
                    <a:cxn ang="0">
                      <a:pos x="458" y="164"/>
                    </a:cxn>
                    <a:cxn ang="0">
                      <a:pos x="427" y="209"/>
                    </a:cxn>
                    <a:cxn ang="0">
                      <a:pos x="403" y="227"/>
                    </a:cxn>
                  </a:cxnLst>
                  <a:rect l="0" t="0" r="r" b="b"/>
                  <a:pathLst>
                    <a:path w="502" h="285">
                      <a:moveTo>
                        <a:pt x="403" y="227"/>
                      </a:moveTo>
                      <a:cubicBezTo>
                        <a:pt x="385" y="209"/>
                        <a:pt x="389" y="236"/>
                        <a:pt x="375" y="231"/>
                      </a:cubicBezTo>
                      <a:cubicBezTo>
                        <a:pt x="375" y="231"/>
                        <a:pt x="358" y="223"/>
                        <a:pt x="358" y="249"/>
                      </a:cubicBezTo>
                      <a:cubicBezTo>
                        <a:pt x="358" y="249"/>
                        <a:pt x="365" y="273"/>
                        <a:pt x="328" y="267"/>
                      </a:cubicBezTo>
                      <a:cubicBezTo>
                        <a:pt x="328" y="267"/>
                        <a:pt x="310" y="253"/>
                        <a:pt x="304" y="267"/>
                      </a:cubicBezTo>
                      <a:cubicBezTo>
                        <a:pt x="304" y="267"/>
                        <a:pt x="292" y="285"/>
                        <a:pt x="289" y="271"/>
                      </a:cubicBezTo>
                      <a:cubicBezTo>
                        <a:pt x="289" y="271"/>
                        <a:pt x="282" y="257"/>
                        <a:pt x="272" y="267"/>
                      </a:cubicBezTo>
                      <a:cubicBezTo>
                        <a:pt x="272" y="267"/>
                        <a:pt x="255" y="273"/>
                        <a:pt x="263" y="256"/>
                      </a:cubicBezTo>
                      <a:cubicBezTo>
                        <a:pt x="263" y="256"/>
                        <a:pt x="263" y="244"/>
                        <a:pt x="253" y="240"/>
                      </a:cubicBezTo>
                      <a:cubicBezTo>
                        <a:pt x="253" y="240"/>
                        <a:pt x="235" y="228"/>
                        <a:pt x="246" y="225"/>
                      </a:cubicBezTo>
                      <a:cubicBezTo>
                        <a:pt x="246" y="225"/>
                        <a:pt x="259" y="214"/>
                        <a:pt x="237" y="212"/>
                      </a:cubicBezTo>
                      <a:cubicBezTo>
                        <a:pt x="237" y="212"/>
                        <a:pt x="232" y="204"/>
                        <a:pt x="218" y="219"/>
                      </a:cubicBezTo>
                      <a:cubicBezTo>
                        <a:pt x="218" y="219"/>
                        <a:pt x="223" y="206"/>
                        <a:pt x="202" y="209"/>
                      </a:cubicBezTo>
                      <a:cubicBezTo>
                        <a:pt x="202" y="209"/>
                        <a:pt x="184" y="214"/>
                        <a:pt x="181" y="201"/>
                      </a:cubicBezTo>
                      <a:cubicBezTo>
                        <a:pt x="181" y="201"/>
                        <a:pt x="173" y="181"/>
                        <a:pt x="151" y="197"/>
                      </a:cubicBezTo>
                      <a:cubicBezTo>
                        <a:pt x="142" y="210"/>
                        <a:pt x="143" y="193"/>
                        <a:pt x="119" y="200"/>
                      </a:cubicBezTo>
                      <a:cubicBezTo>
                        <a:pt x="112" y="199"/>
                        <a:pt x="109" y="208"/>
                        <a:pt x="103" y="201"/>
                      </a:cubicBezTo>
                      <a:cubicBezTo>
                        <a:pt x="103" y="201"/>
                        <a:pt x="84" y="192"/>
                        <a:pt x="74" y="204"/>
                      </a:cubicBezTo>
                      <a:cubicBezTo>
                        <a:pt x="74" y="204"/>
                        <a:pt x="63" y="207"/>
                        <a:pt x="54" y="204"/>
                      </a:cubicBezTo>
                      <a:cubicBezTo>
                        <a:pt x="44" y="208"/>
                        <a:pt x="38" y="190"/>
                        <a:pt x="26" y="190"/>
                      </a:cubicBezTo>
                      <a:cubicBezTo>
                        <a:pt x="26" y="190"/>
                        <a:pt x="23" y="197"/>
                        <a:pt x="11" y="194"/>
                      </a:cubicBezTo>
                      <a:cubicBezTo>
                        <a:pt x="0" y="181"/>
                        <a:pt x="10" y="166"/>
                        <a:pt x="10" y="166"/>
                      </a:cubicBezTo>
                      <a:cubicBezTo>
                        <a:pt x="16" y="150"/>
                        <a:pt x="23" y="156"/>
                        <a:pt x="23" y="156"/>
                      </a:cubicBezTo>
                      <a:cubicBezTo>
                        <a:pt x="31" y="169"/>
                        <a:pt x="41" y="154"/>
                        <a:pt x="41" y="154"/>
                      </a:cubicBezTo>
                      <a:cubicBezTo>
                        <a:pt x="57" y="135"/>
                        <a:pt x="63" y="148"/>
                        <a:pt x="69" y="143"/>
                      </a:cubicBezTo>
                      <a:cubicBezTo>
                        <a:pt x="84" y="125"/>
                        <a:pt x="97" y="129"/>
                        <a:pt x="97" y="129"/>
                      </a:cubicBezTo>
                      <a:cubicBezTo>
                        <a:pt x="109" y="132"/>
                        <a:pt x="104" y="123"/>
                        <a:pt x="104" y="123"/>
                      </a:cubicBezTo>
                      <a:cubicBezTo>
                        <a:pt x="100" y="119"/>
                        <a:pt x="109" y="109"/>
                        <a:pt x="109" y="109"/>
                      </a:cubicBezTo>
                      <a:cubicBezTo>
                        <a:pt x="110" y="91"/>
                        <a:pt x="121" y="95"/>
                        <a:pt x="121" y="95"/>
                      </a:cubicBezTo>
                      <a:cubicBezTo>
                        <a:pt x="143" y="91"/>
                        <a:pt x="160" y="96"/>
                        <a:pt x="160" y="96"/>
                      </a:cubicBezTo>
                      <a:cubicBezTo>
                        <a:pt x="164" y="104"/>
                        <a:pt x="174" y="96"/>
                        <a:pt x="174" y="96"/>
                      </a:cubicBezTo>
                      <a:cubicBezTo>
                        <a:pt x="187" y="88"/>
                        <a:pt x="191" y="97"/>
                        <a:pt x="191" y="97"/>
                      </a:cubicBezTo>
                      <a:cubicBezTo>
                        <a:pt x="194" y="105"/>
                        <a:pt x="212" y="93"/>
                        <a:pt x="212" y="93"/>
                      </a:cubicBezTo>
                      <a:cubicBezTo>
                        <a:pt x="211" y="84"/>
                        <a:pt x="220" y="75"/>
                        <a:pt x="220" y="75"/>
                      </a:cubicBezTo>
                      <a:cubicBezTo>
                        <a:pt x="214" y="57"/>
                        <a:pt x="232" y="63"/>
                        <a:pt x="232" y="63"/>
                      </a:cubicBezTo>
                      <a:cubicBezTo>
                        <a:pt x="242" y="57"/>
                        <a:pt x="257" y="66"/>
                        <a:pt x="257" y="66"/>
                      </a:cubicBezTo>
                      <a:cubicBezTo>
                        <a:pt x="261" y="82"/>
                        <a:pt x="270" y="67"/>
                        <a:pt x="270" y="67"/>
                      </a:cubicBezTo>
                      <a:cubicBezTo>
                        <a:pt x="278" y="55"/>
                        <a:pt x="283" y="65"/>
                        <a:pt x="283" y="65"/>
                      </a:cubicBezTo>
                      <a:cubicBezTo>
                        <a:pt x="295" y="71"/>
                        <a:pt x="293" y="56"/>
                        <a:pt x="293" y="56"/>
                      </a:cubicBezTo>
                      <a:cubicBezTo>
                        <a:pt x="292" y="46"/>
                        <a:pt x="301" y="44"/>
                        <a:pt x="301" y="44"/>
                      </a:cubicBezTo>
                      <a:cubicBezTo>
                        <a:pt x="307" y="40"/>
                        <a:pt x="314" y="32"/>
                        <a:pt x="314" y="32"/>
                      </a:cubicBezTo>
                      <a:cubicBezTo>
                        <a:pt x="317" y="40"/>
                        <a:pt x="324" y="40"/>
                        <a:pt x="324" y="40"/>
                      </a:cubicBezTo>
                      <a:cubicBezTo>
                        <a:pt x="336" y="47"/>
                        <a:pt x="337" y="58"/>
                        <a:pt x="337" y="58"/>
                      </a:cubicBezTo>
                      <a:cubicBezTo>
                        <a:pt x="347" y="62"/>
                        <a:pt x="354" y="53"/>
                        <a:pt x="354" y="53"/>
                      </a:cubicBezTo>
                      <a:cubicBezTo>
                        <a:pt x="362" y="49"/>
                        <a:pt x="362" y="61"/>
                        <a:pt x="371" y="51"/>
                      </a:cubicBezTo>
                      <a:cubicBezTo>
                        <a:pt x="378" y="43"/>
                        <a:pt x="371" y="29"/>
                        <a:pt x="371" y="29"/>
                      </a:cubicBezTo>
                      <a:cubicBezTo>
                        <a:pt x="367" y="14"/>
                        <a:pt x="356" y="18"/>
                        <a:pt x="367" y="0"/>
                      </a:cubicBezTo>
                      <a:cubicBezTo>
                        <a:pt x="375" y="2"/>
                        <a:pt x="379" y="9"/>
                        <a:pt x="379" y="9"/>
                      </a:cubicBezTo>
                      <a:cubicBezTo>
                        <a:pt x="403" y="10"/>
                        <a:pt x="409" y="20"/>
                        <a:pt x="409" y="20"/>
                      </a:cubicBezTo>
                      <a:cubicBezTo>
                        <a:pt x="415" y="26"/>
                        <a:pt x="419" y="33"/>
                        <a:pt x="419" y="33"/>
                      </a:cubicBezTo>
                      <a:cubicBezTo>
                        <a:pt x="435" y="33"/>
                        <a:pt x="433" y="44"/>
                        <a:pt x="433" y="44"/>
                      </a:cubicBezTo>
                      <a:cubicBezTo>
                        <a:pt x="437" y="64"/>
                        <a:pt x="445" y="52"/>
                        <a:pt x="451" y="58"/>
                      </a:cubicBezTo>
                      <a:cubicBezTo>
                        <a:pt x="458" y="62"/>
                        <a:pt x="468" y="59"/>
                        <a:pt x="468" y="59"/>
                      </a:cubicBezTo>
                      <a:cubicBezTo>
                        <a:pt x="498" y="54"/>
                        <a:pt x="502" y="67"/>
                        <a:pt x="502" y="67"/>
                      </a:cubicBezTo>
                      <a:cubicBezTo>
                        <a:pt x="502" y="67"/>
                        <a:pt x="502" y="67"/>
                        <a:pt x="502" y="67"/>
                      </a:cubicBezTo>
                      <a:cubicBezTo>
                        <a:pt x="492" y="84"/>
                        <a:pt x="492" y="84"/>
                        <a:pt x="492" y="84"/>
                      </a:cubicBezTo>
                      <a:cubicBezTo>
                        <a:pt x="492" y="84"/>
                        <a:pt x="492" y="84"/>
                        <a:pt x="492" y="84"/>
                      </a:cubicBezTo>
                      <a:cubicBezTo>
                        <a:pt x="492" y="84"/>
                        <a:pt x="488" y="74"/>
                        <a:pt x="472" y="81"/>
                      </a:cubicBezTo>
                      <a:cubicBezTo>
                        <a:pt x="472" y="81"/>
                        <a:pt x="445" y="81"/>
                        <a:pt x="472" y="96"/>
                      </a:cubicBezTo>
                      <a:cubicBezTo>
                        <a:pt x="472" y="96"/>
                        <a:pt x="488" y="95"/>
                        <a:pt x="491" y="102"/>
                      </a:cubicBezTo>
                      <a:cubicBezTo>
                        <a:pt x="491" y="102"/>
                        <a:pt x="490" y="110"/>
                        <a:pt x="478" y="117"/>
                      </a:cubicBezTo>
                      <a:cubicBezTo>
                        <a:pt x="478" y="117"/>
                        <a:pt x="478" y="117"/>
                        <a:pt x="478" y="117"/>
                      </a:cubicBezTo>
                      <a:cubicBezTo>
                        <a:pt x="461" y="123"/>
                        <a:pt x="461" y="123"/>
                        <a:pt x="461" y="123"/>
                      </a:cubicBezTo>
                      <a:cubicBezTo>
                        <a:pt x="461" y="123"/>
                        <a:pt x="461" y="123"/>
                        <a:pt x="461" y="123"/>
                      </a:cubicBezTo>
                      <a:cubicBezTo>
                        <a:pt x="461" y="123"/>
                        <a:pt x="445" y="131"/>
                        <a:pt x="454" y="143"/>
                      </a:cubicBezTo>
                      <a:cubicBezTo>
                        <a:pt x="454" y="143"/>
                        <a:pt x="458" y="147"/>
                        <a:pt x="458" y="164"/>
                      </a:cubicBezTo>
                      <a:cubicBezTo>
                        <a:pt x="458" y="164"/>
                        <a:pt x="467" y="182"/>
                        <a:pt x="444" y="194"/>
                      </a:cubicBezTo>
                      <a:cubicBezTo>
                        <a:pt x="444" y="194"/>
                        <a:pt x="429" y="194"/>
                        <a:pt x="427" y="209"/>
                      </a:cubicBezTo>
                      <a:cubicBezTo>
                        <a:pt x="427" y="209"/>
                        <a:pt x="409" y="212"/>
                        <a:pt x="403" y="227"/>
                      </a:cubicBezTo>
                      <a:cubicBezTo>
                        <a:pt x="403" y="227"/>
                        <a:pt x="403" y="227"/>
                        <a:pt x="403" y="227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6" name="Freeform 39"/>
                <p:cNvSpPr>
                  <a:spLocks/>
                </p:cNvSpPr>
                <p:nvPr/>
              </p:nvSpPr>
              <p:spPr bwMode="auto">
                <a:xfrm>
                  <a:off x="2339557" y="4014345"/>
                  <a:ext cx="1135146" cy="1364318"/>
                </a:xfrm>
                <a:custGeom>
                  <a:avLst/>
                  <a:gdLst/>
                  <a:ahLst/>
                  <a:cxnLst>
                    <a:cxn ang="0">
                      <a:pos x="117" y="19"/>
                    </a:cxn>
                    <a:cxn ang="0">
                      <a:pos x="156" y="23"/>
                    </a:cxn>
                    <a:cxn ang="0">
                      <a:pos x="195" y="16"/>
                    </a:cxn>
                    <a:cxn ang="0">
                      <a:pos x="223" y="1"/>
                    </a:cxn>
                    <a:cxn ang="0">
                      <a:pos x="269" y="15"/>
                    </a:cxn>
                    <a:cxn ang="0">
                      <a:pos x="264" y="47"/>
                    </a:cxn>
                    <a:cxn ang="0">
                      <a:pos x="281" y="93"/>
                    </a:cxn>
                    <a:cxn ang="0">
                      <a:pos x="331" y="118"/>
                    </a:cxn>
                    <a:cxn ang="0">
                      <a:pos x="337" y="166"/>
                    </a:cxn>
                    <a:cxn ang="0">
                      <a:pos x="368" y="190"/>
                    </a:cxn>
                    <a:cxn ang="0">
                      <a:pos x="373" y="228"/>
                    </a:cxn>
                    <a:cxn ang="0">
                      <a:pos x="366" y="247"/>
                    </a:cxn>
                    <a:cxn ang="0">
                      <a:pos x="380" y="286"/>
                    </a:cxn>
                    <a:cxn ang="0">
                      <a:pos x="336" y="299"/>
                    </a:cxn>
                    <a:cxn ang="0">
                      <a:pos x="317" y="342"/>
                    </a:cxn>
                    <a:cxn ang="0">
                      <a:pos x="296" y="379"/>
                    </a:cxn>
                    <a:cxn ang="0">
                      <a:pos x="283" y="357"/>
                    </a:cxn>
                    <a:cxn ang="0">
                      <a:pos x="272" y="346"/>
                    </a:cxn>
                    <a:cxn ang="0">
                      <a:pos x="251" y="351"/>
                    </a:cxn>
                    <a:cxn ang="0">
                      <a:pos x="265" y="360"/>
                    </a:cxn>
                    <a:cxn ang="0">
                      <a:pos x="280" y="379"/>
                    </a:cxn>
                    <a:cxn ang="0">
                      <a:pos x="278" y="405"/>
                    </a:cxn>
                    <a:cxn ang="0">
                      <a:pos x="248" y="426"/>
                    </a:cxn>
                    <a:cxn ang="0">
                      <a:pos x="234" y="434"/>
                    </a:cxn>
                    <a:cxn ang="0">
                      <a:pos x="206" y="450"/>
                    </a:cxn>
                    <a:cxn ang="0">
                      <a:pos x="191" y="463"/>
                    </a:cxn>
                    <a:cxn ang="0">
                      <a:pos x="190" y="448"/>
                    </a:cxn>
                    <a:cxn ang="0">
                      <a:pos x="187" y="438"/>
                    </a:cxn>
                    <a:cxn ang="0">
                      <a:pos x="183" y="485"/>
                    </a:cxn>
                    <a:cxn ang="0">
                      <a:pos x="199" y="519"/>
                    </a:cxn>
                    <a:cxn ang="0">
                      <a:pos x="180" y="517"/>
                    </a:cxn>
                    <a:cxn ang="0">
                      <a:pos x="119" y="513"/>
                    </a:cxn>
                    <a:cxn ang="0">
                      <a:pos x="91" y="531"/>
                    </a:cxn>
                    <a:cxn ang="0">
                      <a:pos x="80" y="522"/>
                    </a:cxn>
                    <a:cxn ang="0">
                      <a:pos x="47" y="534"/>
                    </a:cxn>
                    <a:cxn ang="0">
                      <a:pos x="7" y="497"/>
                    </a:cxn>
                    <a:cxn ang="0">
                      <a:pos x="19" y="485"/>
                    </a:cxn>
                    <a:cxn ang="0">
                      <a:pos x="42" y="462"/>
                    </a:cxn>
                    <a:cxn ang="0">
                      <a:pos x="64" y="431"/>
                    </a:cxn>
                    <a:cxn ang="0">
                      <a:pos x="89" y="402"/>
                    </a:cxn>
                    <a:cxn ang="0">
                      <a:pos x="103" y="375"/>
                    </a:cxn>
                    <a:cxn ang="0">
                      <a:pos x="97" y="347"/>
                    </a:cxn>
                    <a:cxn ang="0">
                      <a:pos x="108" y="310"/>
                    </a:cxn>
                    <a:cxn ang="0">
                      <a:pos x="135" y="320"/>
                    </a:cxn>
                    <a:cxn ang="0">
                      <a:pos x="150" y="319"/>
                    </a:cxn>
                    <a:cxn ang="0">
                      <a:pos x="178" y="324"/>
                    </a:cxn>
                    <a:cxn ang="0">
                      <a:pos x="210" y="331"/>
                    </a:cxn>
                    <a:cxn ang="0">
                      <a:pos x="248" y="330"/>
                    </a:cxn>
                    <a:cxn ang="0">
                      <a:pos x="219" y="303"/>
                    </a:cxn>
                    <a:cxn ang="0">
                      <a:pos x="226" y="265"/>
                    </a:cxn>
                    <a:cxn ang="0">
                      <a:pos x="183" y="226"/>
                    </a:cxn>
                    <a:cxn ang="0">
                      <a:pos x="185" y="206"/>
                    </a:cxn>
                    <a:cxn ang="0">
                      <a:pos x="174" y="197"/>
                    </a:cxn>
                    <a:cxn ang="0">
                      <a:pos x="172" y="158"/>
                    </a:cxn>
                    <a:cxn ang="0">
                      <a:pos x="132" y="138"/>
                    </a:cxn>
                    <a:cxn ang="0">
                      <a:pos x="135" y="96"/>
                    </a:cxn>
                    <a:cxn ang="0">
                      <a:pos x="138" y="71"/>
                    </a:cxn>
                    <a:cxn ang="0">
                      <a:pos x="120" y="41"/>
                    </a:cxn>
                    <a:cxn ang="0">
                      <a:pos x="101" y="35"/>
                    </a:cxn>
                  </a:cxnLst>
                  <a:rect l="0" t="0" r="r" b="b"/>
                  <a:pathLst>
                    <a:path w="401" h="546">
                      <a:moveTo>
                        <a:pt x="101" y="35"/>
                      </a:moveTo>
                      <a:cubicBezTo>
                        <a:pt x="113" y="32"/>
                        <a:pt x="117" y="19"/>
                        <a:pt x="117" y="19"/>
                      </a:cubicBezTo>
                      <a:cubicBezTo>
                        <a:pt x="120" y="0"/>
                        <a:pt x="128" y="17"/>
                        <a:pt x="128" y="17"/>
                      </a:cubicBezTo>
                      <a:cubicBezTo>
                        <a:pt x="138" y="27"/>
                        <a:pt x="156" y="23"/>
                        <a:pt x="156" y="23"/>
                      </a:cubicBezTo>
                      <a:cubicBezTo>
                        <a:pt x="167" y="13"/>
                        <a:pt x="174" y="24"/>
                        <a:pt x="174" y="24"/>
                      </a:cubicBezTo>
                      <a:cubicBezTo>
                        <a:pt x="195" y="27"/>
                        <a:pt x="195" y="16"/>
                        <a:pt x="195" y="16"/>
                      </a:cubicBezTo>
                      <a:cubicBezTo>
                        <a:pt x="193" y="5"/>
                        <a:pt x="208" y="5"/>
                        <a:pt x="208" y="5"/>
                      </a:cubicBezTo>
                      <a:cubicBezTo>
                        <a:pt x="220" y="8"/>
                        <a:pt x="223" y="1"/>
                        <a:pt x="223" y="1"/>
                      </a:cubicBezTo>
                      <a:cubicBezTo>
                        <a:pt x="235" y="1"/>
                        <a:pt x="241" y="19"/>
                        <a:pt x="251" y="15"/>
                      </a:cubicBezTo>
                      <a:cubicBezTo>
                        <a:pt x="260" y="18"/>
                        <a:pt x="269" y="15"/>
                        <a:pt x="269" y="15"/>
                      </a:cubicBezTo>
                      <a:cubicBezTo>
                        <a:pt x="274" y="24"/>
                        <a:pt x="265" y="23"/>
                        <a:pt x="265" y="23"/>
                      </a:cubicBezTo>
                      <a:cubicBezTo>
                        <a:pt x="252" y="32"/>
                        <a:pt x="264" y="47"/>
                        <a:pt x="264" y="47"/>
                      </a:cubicBezTo>
                      <a:cubicBezTo>
                        <a:pt x="274" y="53"/>
                        <a:pt x="272" y="77"/>
                        <a:pt x="272" y="77"/>
                      </a:cubicBezTo>
                      <a:cubicBezTo>
                        <a:pt x="282" y="76"/>
                        <a:pt x="281" y="93"/>
                        <a:pt x="281" y="93"/>
                      </a:cubicBezTo>
                      <a:cubicBezTo>
                        <a:pt x="278" y="118"/>
                        <a:pt x="304" y="110"/>
                        <a:pt x="304" y="110"/>
                      </a:cubicBezTo>
                      <a:cubicBezTo>
                        <a:pt x="321" y="112"/>
                        <a:pt x="331" y="104"/>
                        <a:pt x="331" y="118"/>
                      </a:cubicBezTo>
                      <a:cubicBezTo>
                        <a:pt x="344" y="133"/>
                        <a:pt x="333" y="142"/>
                        <a:pt x="333" y="142"/>
                      </a:cubicBezTo>
                      <a:cubicBezTo>
                        <a:pt x="332" y="152"/>
                        <a:pt x="337" y="166"/>
                        <a:pt x="337" y="166"/>
                      </a:cubicBezTo>
                      <a:cubicBezTo>
                        <a:pt x="339" y="178"/>
                        <a:pt x="359" y="176"/>
                        <a:pt x="359" y="176"/>
                      </a:cubicBezTo>
                      <a:cubicBezTo>
                        <a:pt x="384" y="172"/>
                        <a:pt x="366" y="187"/>
                        <a:pt x="368" y="190"/>
                      </a:cubicBezTo>
                      <a:cubicBezTo>
                        <a:pt x="369" y="196"/>
                        <a:pt x="387" y="196"/>
                        <a:pt x="388" y="203"/>
                      </a:cubicBezTo>
                      <a:cubicBezTo>
                        <a:pt x="401" y="225"/>
                        <a:pt x="373" y="228"/>
                        <a:pt x="373" y="228"/>
                      </a:cubicBezTo>
                      <a:cubicBezTo>
                        <a:pt x="353" y="228"/>
                        <a:pt x="359" y="236"/>
                        <a:pt x="359" y="236"/>
                      </a:cubicBezTo>
                      <a:cubicBezTo>
                        <a:pt x="356" y="243"/>
                        <a:pt x="366" y="247"/>
                        <a:pt x="366" y="247"/>
                      </a:cubicBezTo>
                      <a:cubicBezTo>
                        <a:pt x="376" y="255"/>
                        <a:pt x="373" y="269"/>
                        <a:pt x="373" y="269"/>
                      </a:cubicBezTo>
                      <a:cubicBezTo>
                        <a:pt x="370" y="286"/>
                        <a:pt x="380" y="286"/>
                        <a:pt x="380" y="286"/>
                      </a:cubicBezTo>
                      <a:cubicBezTo>
                        <a:pt x="373" y="293"/>
                        <a:pt x="360" y="294"/>
                        <a:pt x="360" y="294"/>
                      </a:cubicBezTo>
                      <a:cubicBezTo>
                        <a:pt x="355" y="298"/>
                        <a:pt x="336" y="299"/>
                        <a:pt x="336" y="299"/>
                      </a:cubicBezTo>
                      <a:cubicBezTo>
                        <a:pt x="326" y="297"/>
                        <a:pt x="333" y="319"/>
                        <a:pt x="333" y="319"/>
                      </a:cubicBezTo>
                      <a:cubicBezTo>
                        <a:pt x="331" y="336"/>
                        <a:pt x="317" y="342"/>
                        <a:pt x="317" y="342"/>
                      </a:cubicBezTo>
                      <a:cubicBezTo>
                        <a:pt x="319" y="353"/>
                        <a:pt x="309" y="361"/>
                        <a:pt x="309" y="361"/>
                      </a:cubicBezTo>
                      <a:cubicBezTo>
                        <a:pt x="303" y="378"/>
                        <a:pt x="296" y="379"/>
                        <a:pt x="296" y="379"/>
                      </a:cubicBezTo>
                      <a:cubicBezTo>
                        <a:pt x="284" y="371"/>
                        <a:pt x="283" y="357"/>
                        <a:pt x="283" y="357"/>
                      </a:cubicBezTo>
                      <a:cubicBezTo>
                        <a:pt x="283" y="357"/>
                        <a:pt x="283" y="357"/>
                        <a:pt x="283" y="357"/>
                      </a:cubicBezTo>
                      <a:cubicBezTo>
                        <a:pt x="272" y="346"/>
                        <a:pt x="272" y="346"/>
                        <a:pt x="272" y="346"/>
                      </a:cubicBezTo>
                      <a:cubicBezTo>
                        <a:pt x="272" y="346"/>
                        <a:pt x="272" y="346"/>
                        <a:pt x="272" y="346"/>
                      </a:cubicBezTo>
                      <a:cubicBezTo>
                        <a:pt x="271" y="337"/>
                        <a:pt x="260" y="329"/>
                        <a:pt x="250" y="337"/>
                      </a:cubicBezTo>
                      <a:cubicBezTo>
                        <a:pt x="238" y="346"/>
                        <a:pt x="251" y="351"/>
                        <a:pt x="251" y="351"/>
                      </a:cubicBezTo>
                      <a:cubicBezTo>
                        <a:pt x="251" y="351"/>
                        <a:pt x="251" y="351"/>
                        <a:pt x="251" y="351"/>
                      </a:cubicBezTo>
                      <a:cubicBezTo>
                        <a:pt x="265" y="360"/>
                        <a:pt x="265" y="360"/>
                        <a:pt x="265" y="360"/>
                      </a:cubicBezTo>
                      <a:cubicBezTo>
                        <a:pt x="265" y="360"/>
                        <a:pt x="265" y="360"/>
                        <a:pt x="265" y="360"/>
                      </a:cubicBezTo>
                      <a:cubicBezTo>
                        <a:pt x="278" y="366"/>
                        <a:pt x="280" y="379"/>
                        <a:pt x="280" y="379"/>
                      </a:cubicBezTo>
                      <a:cubicBezTo>
                        <a:pt x="293" y="397"/>
                        <a:pt x="278" y="405"/>
                        <a:pt x="278" y="405"/>
                      </a:cubicBezTo>
                      <a:cubicBezTo>
                        <a:pt x="278" y="405"/>
                        <a:pt x="278" y="405"/>
                        <a:pt x="278" y="405"/>
                      </a:cubicBezTo>
                      <a:cubicBezTo>
                        <a:pt x="248" y="437"/>
                        <a:pt x="248" y="437"/>
                        <a:pt x="248" y="437"/>
                      </a:cubicBezTo>
                      <a:cubicBezTo>
                        <a:pt x="248" y="426"/>
                        <a:pt x="248" y="426"/>
                        <a:pt x="248" y="426"/>
                      </a:cubicBezTo>
                      <a:cubicBezTo>
                        <a:pt x="234" y="434"/>
                        <a:pt x="234" y="434"/>
                        <a:pt x="234" y="434"/>
                      </a:cubicBezTo>
                      <a:cubicBezTo>
                        <a:pt x="234" y="434"/>
                        <a:pt x="234" y="434"/>
                        <a:pt x="234" y="434"/>
                      </a:cubicBezTo>
                      <a:cubicBezTo>
                        <a:pt x="219" y="434"/>
                        <a:pt x="220" y="448"/>
                        <a:pt x="220" y="448"/>
                      </a:cubicBezTo>
                      <a:cubicBezTo>
                        <a:pt x="216" y="453"/>
                        <a:pt x="206" y="450"/>
                        <a:pt x="206" y="450"/>
                      </a:cubicBezTo>
                      <a:cubicBezTo>
                        <a:pt x="203" y="456"/>
                        <a:pt x="214" y="457"/>
                        <a:pt x="210" y="466"/>
                      </a:cubicBezTo>
                      <a:cubicBezTo>
                        <a:pt x="199" y="475"/>
                        <a:pt x="191" y="463"/>
                        <a:pt x="191" y="463"/>
                      </a:cubicBezTo>
                      <a:cubicBezTo>
                        <a:pt x="191" y="463"/>
                        <a:pt x="191" y="463"/>
                        <a:pt x="191" y="463"/>
                      </a:cubicBezTo>
                      <a:cubicBezTo>
                        <a:pt x="190" y="448"/>
                        <a:pt x="190" y="448"/>
                        <a:pt x="190" y="448"/>
                      </a:cubicBezTo>
                      <a:cubicBezTo>
                        <a:pt x="187" y="438"/>
                        <a:pt x="187" y="438"/>
                        <a:pt x="187" y="438"/>
                      </a:cubicBezTo>
                      <a:cubicBezTo>
                        <a:pt x="187" y="438"/>
                        <a:pt x="187" y="438"/>
                        <a:pt x="187" y="438"/>
                      </a:cubicBezTo>
                      <a:cubicBezTo>
                        <a:pt x="179" y="443"/>
                        <a:pt x="183" y="458"/>
                        <a:pt x="183" y="458"/>
                      </a:cubicBezTo>
                      <a:cubicBezTo>
                        <a:pt x="175" y="474"/>
                        <a:pt x="183" y="485"/>
                        <a:pt x="183" y="485"/>
                      </a:cubicBezTo>
                      <a:cubicBezTo>
                        <a:pt x="179" y="505"/>
                        <a:pt x="189" y="500"/>
                        <a:pt x="189" y="500"/>
                      </a:cubicBezTo>
                      <a:cubicBezTo>
                        <a:pt x="201" y="498"/>
                        <a:pt x="199" y="519"/>
                        <a:pt x="199" y="519"/>
                      </a:cubicBezTo>
                      <a:cubicBezTo>
                        <a:pt x="197" y="544"/>
                        <a:pt x="185" y="544"/>
                        <a:pt x="185" y="544"/>
                      </a:cubicBezTo>
                      <a:cubicBezTo>
                        <a:pt x="185" y="544"/>
                        <a:pt x="190" y="525"/>
                        <a:pt x="180" y="517"/>
                      </a:cubicBezTo>
                      <a:cubicBezTo>
                        <a:pt x="180" y="517"/>
                        <a:pt x="179" y="506"/>
                        <a:pt x="158" y="503"/>
                      </a:cubicBezTo>
                      <a:cubicBezTo>
                        <a:pt x="158" y="503"/>
                        <a:pt x="131" y="498"/>
                        <a:pt x="119" y="513"/>
                      </a:cubicBezTo>
                      <a:cubicBezTo>
                        <a:pt x="119" y="513"/>
                        <a:pt x="98" y="514"/>
                        <a:pt x="91" y="531"/>
                      </a:cubicBezTo>
                      <a:cubicBezTo>
                        <a:pt x="91" y="531"/>
                        <a:pt x="91" y="531"/>
                        <a:pt x="91" y="531"/>
                      </a:cubicBezTo>
                      <a:cubicBezTo>
                        <a:pt x="80" y="522"/>
                        <a:pt x="80" y="522"/>
                        <a:pt x="80" y="522"/>
                      </a:cubicBezTo>
                      <a:cubicBezTo>
                        <a:pt x="80" y="522"/>
                        <a:pt x="80" y="522"/>
                        <a:pt x="80" y="522"/>
                      </a:cubicBezTo>
                      <a:cubicBezTo>
                        <a:pt x="80" y="522"/>
                        <a:pt x="69" y="525"/>
                        <a:pt x="73" y="532"/>
                      </a:cubicBezTo>
                      <a:cubicBezTo>
                        <a:pt x="73" y="532"/>
                        <a:pt x="73" y="546"/>
                        <a:pt x="47" y="534"/>
                      </a:cubicBezTo>
                      <a:cubicBezTo>
                        <a:pt x="36" y="522"/>
                        <a:pt x="25" y="529"/>
                        <a:pt x="18" y="519"/>
                      </a:cubicBezTo>
                      <a:cubicBezTo>
                        <a:pt x="18" y="519"/>
                        <a:pt x="7" y="514"/>
                        <a:pt x="7" y="497"/>
                      </a:cubicBezTo>
                      <a:cubicBezTo>
                        <a:pt x="7" y="497"/>
                        <a:pt x="1" y="498"/>
                        <a:pt x="0" y="492"/>
                      </a:cubicBezTo>
                      <a:cubicBezTo>
                        <a:pt x="0" y="492"/>
                        <a:pt x="8" y="477"/>
                        <a:pt x="19" y="485"/>
                      </a:cubicBezTo>
                      <a:cubicBezTo>
                        <a:pt x="19" y="485"/>
                        <a:pt x="25" y="481"/>
                        <a:pt x="33" y="485"/>
                      </a:cubicBezTo>
                      <a:cubicBezTo>
                        <a:pt x="33" y="485"/>
                        <a:pt x="47" y="489"/>
                        <a:pt x="42" y="462"/>
                      </a:cubicBezTo>
                      <a:cubicBezTo>
                        <a:pt x="42" y="462"/>
                        <a:pt x="27" y="459"/>
                        <a:pt x="51" y="444"/>
                      </a:cubicBezTo>
                      <a:cubicBezTo>
                        <a:pt x="51" y="444"/>
                        <a:pt x="63" y="440"/>
                        <a:pt x="64" y="431"/>
                      </a:cubicBezTo>
                      <a:cubicBezTo>
                        <a:pt x="64" y="431"/>
                        <a:pt x="76" y="434"/>
                        <a:pt x="73" y="417"/>
                      </a:cubicBezTo>
                      <a:cubicBezTo>
                        <a:pt x="73" y="417"/>
                        <a:pt x="65" y="404"/>
                        <a:pt x="89" y="402"/>
                      </a:cubicBezTo>
                      <a:cubicBezTo>
                        <a:pt x="89" y="402"/>
                        <a:pt x="102" y="401"/>
                        <a:pt x="100" y="390"/>
                      </a:cubicBezTo>
                      <a:cubicBezTo>
                        <a:pt x="100" y="390"/>
                        <a:pt x="93" y="382"/>
                        <a:pt x="103" y="375"/>
                      </a:cubicBezTo>
                      <a:cubicBezTo>
                        <a:pt x="103" y="375"/>
                        <a:pt x="117" y="366"/>
                        <a:pt x="103" y="358"/>
                      </a:cubicBezTo>
                      <a:cubicBezTo>
                        <a:pt x="103" y="358"/>
                        <a:pt x="97" y="357"/>
                        <a:pt x="97" y="347"/>
                      </a:cubicBezTo>
                      <a:cubicBezTo>
                        <a:pt x="97" y="347"/>
                        <a:pt x="105" y="342"/>
                        <a:pt x="97" y="330"/>
                      </a:cubicBezTo>
                      <a:cubicBezTo>
                        <a:pt x="97" y="330"/>
                        <a:pt x="93" y="319"/>
                        <a:pt x="108" y="310"/>
                      </a:cubicBezTo>
                      <a:cubicBezTo>
                        <a:pt x="108" y="310"/>
                        <a:pt x="118" y="310"/>
                        <a:pt x="124" y="303"/>
                      </a:cubicBezTo>
                      <a:cubicBezTo>
                        <a:pt x="124" y="303"/>
                        <a:pt x="135" y="294"/>
                        <a:pt x="135" y="320"/>
                      </a:cubicBezTo>
                      <a:cubicBezTo>
                        <a:pt x="128" y="337"/>
                        <a:pt x="145" y="331"/>
                        <a:pt x="143" y="324"/>
                      </a:cubicBezTo>
                      <a:cubicBezTo>
                        <a:pt x="143" y="324"/>
                        <a:pt x="145" y="310"/>
                        <a:pt x="150" y="319"/>
                      </a:cubicBezTo>
                      <a:cubicBezTo>
                        <a:pt x="150" y="319"/>
                        <a:pt x="152" y="324"/>
                        <a:pt x="161" y="316"/>
                      </a:cubicBezTo>
                      <a:cubicBezTo>
                        <a:pt x="168" y="306"/>
                        <a:pt x="166" y="324"/>
                        <a:pt x="178" y="324"/>
                      </a:cubicBezTo>
                      <a:cubicBezTo>
                        <a:pt x="178" y="337"/>
                        <a:pt x="191" y="337"/>
                        <a:pt x="191" y="326"/>
                      </a:cubicBezTo>
                      <a:cubicBezTo>
                        <a:pt x="191" y="326"/>
                        <a:pt x="202" y="310"/>
                        <a:pt x="210" y="331"/>
                      </a:cubicBezTo>
                      <a:cubicBezTo>
                        <a:pt x="210" y="331"/>
                        <a:pt x="210" y="348"/>
                        <a:pt x="220" y="332"/>
                      </a:cubicBezTo>
                      <a:cubicBezTo>
                        <a:pt x="220" y="332"/>
                        <a:pt x="244" y="335"/>
                        <a:pt x="248" y="330"/>
                      </a:cubicBezTo>
                      <a:cubicBezTo>
                        <a:pt x="248" y="330"/>
                        <a:pt x="241" y="318"/>
                        <a:pt x="234" y="320"/>
                      </a:cubicBezTo>
                      <a:cubicBezTo>
                        <a:pt x="232" y="312"/>
                        <a:pt x="216" y="309"/>
                        <a:pt x="219" y="303"/>
                      </a:cubicBezTo>
                      <a:cubicBezTo>
                        <a:pt x="219" y="303"/>
                        <a:pt x="229" y="304"/>
                        <a:pt x="226" y="286"/>
                      </a:cubicBezTo>
                      <a:cubicBezTo>
                        <a:pt x="226" y="286"/>
                        <a:pt x="230" y="271"/>
                        <a:pt x="226" y="265"/>
                      </a:cubicBezTo>
                      <a:cubicBezTo>
                        <a:pt x="226" y="265"/>
                        <a:pt x="230" y="248"/>
                        <a:pt x="201" y="243"/>
                      </a:cubicBezTo>
                      <a:cubicBezTo>
                        <a:pt x="193" y="231"/>
                        <a:pt x="186" y="236"/>
                        <a:pt x="183" y="226"/>
                      </a:cubicBezTo>
                      <a:cubicBezTo>
                        <a:pt x="183" y="226"/>
                        <a:pt x="183" y="226"/>
                        <a:pt x="183" y="226"/>
                      </a:cubicBezTo>
                      <a:cubicBezTo>
                        <a:pt x="185" y="206"/>
                        <a:pt x="185" y="206"/>
                        <a:pt x="185" y="206"/>
                      </a:cubicBezTo>
                      <a:cubicBezTo>
                        <a:pt x="185" y="206"/>
                        <a:pt x="185" y="206"/>
                        <a:pt x="185" y="206"/>
                      </a:cubicBezTo>
                      <a:cubicBezTo>
                        <a:pt x="185" y="206"/>
                        <a:pt x="165" y="201"/>
                        <a:pt x="174" y="197"/>
                      </a:cubicBezTo>
                      <a:cubicBezTo>
                        <a:pt x="183" y="198"/>
                        <a:pt x="175" y="179"/>
                        <a:pt x="181" y="175"/>
                      </a:cubicBezTo>
                      <a:cubicBezTo>
                        <a:pt x="181" y="175"/>
                        <a:pt x="189" y="153"/>
                        <a:pt x="172" y="158"/>
                      </a:cubicBezTo>
                      <a:cubicBezTo>
                        <a:pt x="172" y="166"/>
                        <a:pt x="156" y="174"/>
                        <a:pt x="155" y="156"/>
                      </a:cubicBezTo>
                      <a:cubicBezTo>
                        <a:pt x="155" y="156"/>
                        <a:pt x="151" y="137"/>
                        <a:pt x="132" y="138"/>
                      </a:cubicBezTo>
                      <a:cubicBezTo>
                        <a:pt x="132" y="138"/>
                        <a:pt x="125" y="132"/>
                        <a:pt x="128" y="115"/>
                      </a:cubicBezTo>
                      <a:cubicBezTo>
                        <a:pt x="128" y="115"/>
                        <a:pt x="139" y="108"/>
                        <a:pt x="135" y="96"/>
                      </a:cubicBezTo>
                      <a:cubicBezTo>
                        <a:pt x="135" y="96"/>
                        <a:pt x="134" y="86"/>
                        <a:pt x="139" y="84"/>
                      </a:cubicBezTo>
                      <a:cubicBezTo>
                        <a:pt x="139" y="84"/>
                        <a:pt x="148" y="80"/>
                        <a:pt x="138" y="71"/>
                      </a:cubicBezTo>
                      <a:cubicBezTo>
                        <a:pt x="135" y="64"/>
                        <a:pt x="150" y="70"/>
                        <a:pt x="135" y="49"/>
                      </a:cubicBezTo>
                      <a:cubicBezTo>
                        <a:pt x="135" y="49"/>
                        <a:pt x="133" y="33"/>
                        <a:pt x="120" y="41"/>
                      </a:cubicBezTo>
                      <a:cubicBezTo>
                        <a:pt x="120" y="41"/>
                        <a:pt x="118" y="60"/>
                        <a:pt x="101" y="35"/>
                      </a:cubicBezTo>
                      <a:cubicBezTo>
                        <a:pt x="101" y="35"/>
                        <a:pt x="101" y="35"/>
                        <a:pt x="101" y="35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/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7" name="Freeform 38"/>
                <p:cNvSpPr>
                  <a:spLocks/>
                </p:cNvSpPr>
                <p:nvPr/>
              </p:nvSpPr>
              <p:spPr bwMode="auto">
                <a:xfrm>
                  <a:off x="3052766" y="4047882"/>
                  <a:ext cx="1038509" cy="760638"/>
                </a:xfrm>
                <a:custGeom>
                  <a:avLst/>
                  <a:gdLst/>
                  <a:ahLst/>
                  <a:cxnLst>
                    <a:cxn ang="0">
                      <a:pos x="121" y="277"/>
                    </a:cxn>
                    <a:cxn ang="0">
                      <a:pos x="107" y="244"/>
                    </a:cxn>
                    <a:cxn ang="0">
                      <a:pos x="136" y="211"/>
                    </a:cxn>
                    <a:cxn ang="0">
                      <a:pos x="107" y="184"/>
                    </a:cxn>
                    <a:cxn ang="0">
                      <a:pos x="81" y="150"/>
                    </a:cxn>
                    <a:cxn ang="0">
                      <a:pos x="52" y="118"/>
                    </a:cxn>
                    <a:cxn ang="0">
                      <a:pos x="20" y="85"/>
                    </a:cxn>
                    <a:cxn ang="0">
                      <a:pos x="13" y="31"/>
                    </a:cxn>
                    <a:cxn ang="0">
                      <a:pos x="48" y="20"/>
                    </a:cxn>
                    <a:cxn ang="0">
                      <a:pos x="96" y="16"/>
                    </a:cxn>
                    <a:cxn ang="0">
                      <a:pos x="147" y="28"/>
                    </a:cxn>
                    <a:cxn ang="0">
                      <a:pos x="182" y="31"/>
                    </a:cxn>
                    <a:cxn ang="0">
                      <a:pos x="198" y="59"/>
                    </a:cxn>
                    <a:cxn ang="0">
                      <a:pos x="217" y="86"/>
                    </a:cxn>
                    <a:cxn ang="0">
                      <a:pos x="249" y="86"/>
                    </a:cxn>
                    <a:cxn ang="0">
                      <a:pos x="303" y="68"/>
                    </a:cxn>
                    <a:cxn ang="0">
                      <a:pos x="348" y="46"/>
                    </a:cxn>
                    <a:cxn ang="0">
                      <a:pos x="352" y="75"/>
                    </a:cxn>
                    <a:cxn ang="0">
                      <a:pos x="348" y="110"/>
                    </a:cxn>
                    <a:cxn ang="0">
                      <a:pos x="361" y="140"/>
                    </a:cxn>
                    <a:cxn ang="0">
                      <a:pos x="348" y="156"/>
                    </a:cxn>
                    <a:cxn ang="0">
                      <a:pos x="362" y="181"/>
                    </a:cxn>
                    <a:cxn ang="0">
                      <a:pos x="340" y="215"/>
                    </a:cxn>
                    <a:cxn ang="0">
                      <a:pos x="341" y="233"/>
                    </a:cxn>
                    <a:cxn ang="0">
                      <a:pos x="327" y="250"/>
                    </a:cxn>
                    <a:cxn ang="0">
                      <a:pos x="312" y="258"/>
                    </a:cxn>
                    <a:cxn ang="0">
                      <a:pos x="269" y="266"/>
                    </a:cxn>
                    <a:cxn ang="0">
                      <a:pos x="224" y="280"/>
                    </a:cxn>
                    <a:cxn ang="0">
                      <a:pos x="214" y="273"/>
                    </a:cxn>
                    <a:cxn ang="0">
                      <a:pos x="191" y="294"/>
                    </a:cxn>
                    <a:cxn ang="0">
                      <a:pos x="166" y="299"/>
                    </a:cxn>
                    <a:cxn ang="0">
                      <a:pos x="174" y="274"/>
                    </a:cxn>
                    <a:cxn ang="0">
                      <a:pos x="127" y="294"/>
                    </a:cxn>
                  </a:cxnLst>
                  <a:rect l="0" t="0" r="r" b="b"/>
                  <a:pathLst>
                    <a:path w="367" h="304">
                      <a:moveTo>
                        <a:pt x="127" y="294"/>
                      </a:moveTo>
                      <a:cubicBezTo>
                        <a:pt x="127" y="294"/>
                        <a:pt x="118" y="294"/>
                        <a:pt x="121" y="277"/>
                      </a:cubicBezTo>
                      <a:cubicBezTo>
                        <a:pt x="121" y="277"/>
                        <a:pt x="124" y="263"/>
                        <a:pt x="114" y="255"/>
                      </a:cubicBezTo>
                      <a:cubicBezTo>
                        <a:pt x="114" y="255"/>
                        <a:pt x="104" y="251"/>
                        <a:pt x="107" y="244"/>
                      </a:cubicBezTo>
                      <a:cubicBezTo>
                        <a:pt x="107" y="244"/>
                        <a:pt x="101" y="236"/>
                        <a:pt x="121" y="236"/>
                      </a:cubicBezTo>
                      <a:cubicBezTo>
                        <a:pt x="121" y="236"/>
                        <a:pt x="149" y="233"/>
                        <a:pt x="136" y="211"/>
                      </a:cubicBezTo>
                      <a:cubicBezTo>
                        <a:pt x="135" y="204"/>
                        <a:pt x="117" y="204"/>
                        <a:pt x="116" y="198"/>
                      </a:cubicBezTo>
                      <a:cubicBezTo>
                        <a:pt x="114" y="195"/>
                        <a:pt x="132" y="180"/>
                        <a:pt x="107" y="184"/>
                      </a:cubicBezTo>
                      <a:cubicBezTo>
                        <a:pt x="107" y="184"/>
                        <a:pt x="87" y="186"/>
                        <a:pt x="85" y="174"/>
                      </a:cubicBezTo>
                      <a:cubicBezTo>
                        <a:pt x="85" y="174"/>
                        <a:pt x="80" y="160"/>
                        <a:pt x="81" y="150"/>
                      </a:cubicBezTo>
                      <a:cubicBezTo>
                        <a:pt x="81" y="150"/>
                        <a:pt x="92" y="141"/>
                        <a:pt x="79" y="126"/>
                      </a:cubicBezTo>
                      <a:cubicBezTo>
                        <a:pt x="79" y="112"/>
                        <a:pt x="69" y="120"/>
                        <a:pt x="52" y="118"/>
                      </a:cubicBezTo>
                      <a:cubicBezTo>
                        <a:pt x="52" y="118"/>
                        <a:pt x="26" y="126"/>
                        <a:pt x="29" y="101"/>
                      </a:cubicBezTo>
                      <a:cubicBezTo>
                        <a:pt x="29" y="101"/>
                        <a:pt x="30" y="84"/>
                        <a:pt x="20" y="85"/>
                      </a:cubicBezTo>
                      <a:cubicBezTo>
                        <a:pt x="20" y="85"/>
                        <a:pt x="22" y="61"/>
                        <a:pt x="12" y="55"/>
                      </a:cubicBezTo>
                      <a:cubicBezTo>
                        <a:pt x="12" y="55"/>
                        <a:pt x="0" y="40"/>
                        <a:pt x="13" y="31"/>
                      </a:cubicBezTo>
                      <a:cubicBezTo>
                        <a:pt x="13" y="31"/>
                        <a:pt x="22" y="33"/>
                        <a:pt x="18" y="24"/>
                      </a:cubicBezTo>
                      <a:cubicBezTo>
                        <a:pt x="28" y="12"/>
                        <a:pt x="48" y="20"/>
                        <a:pt x="48" y="20"/>
                      </a:cubicBezTo>
                      <a:cubicBezTo>
                        <a:pt x="54" y="27"/>
                        <a:pt x="57" y="18"/>
                        <a:pt x="64" y="19"/>
                      </a:cubicBezTo>
                      <a:cubicBezTo>
                        <a:pt x="88" y="12"/>
                        <a:pt x="87" y="29"/>
                        <a:pt x="96" y="16"/>
                      </a:cubicBezTo>
                      <a:cubicBezTo>
                        <a:pt x="118" y="0"/>
                        <a:pt x="126" y="20"/>
                        <a:pt x="126" y="20"/>
                      </a:cubicBezTo>
                      <a:cubicBezTo>
                        <a:pt x="129" y="33"/>
                        <a:pt x="147" y="28"/>
                        <a:pt x="147" y="28"/>
                      </a:cubicBezTo>
                      <a:cubicBezTo>
                        <a:pt x="168" y="25"/>
                        <a:pt x="163" y="38"/>
                        <a:pt x="163" y="38"/>
                      </a:cubicBezTo>
                      <a:cubicBezTo>
                        <a:pt x="177" y="23"/>
                        <a:pt x="182" y="31"/>
                        <a:pt x="182" y="31"/>
                      </a:cubicBezTo>
                      <a:cubicBezTo>
                        <a:pt x="204" y="33"/>
                        <a:pt x="191" y="44"/>
                        <a:pt x="191" y="44"/>
                      </a:cubicBezTo>
                      <a:cubicBezTo>
                        <a:pt x="180" y="47"/>
                        <a:pt x="198" y="59"/>
                        <a:pt x="198" y="59"/>
                      </a:cubicBezTo>
                      <a:cubicBezTo>
                        <a:pt x="208" y="63"/>
                        <a:pt x="208" y="75"/>
                        <a:pt x="208" y="75"/>
                      </a:cubicBezTo>
                      <a:cubicBezTo>
                        <a:pt x="200" y="92"/>
                        <a:pt x="217" y="86"/>
                        <a:pt x="217" y="86"/>
                      </a:cubicBezTo>
                      <a:cubicBezTo>
                        <a:pt x="227" y="76"/>
                        <a:pt x="234" y="90"/>
                        <a:pt x="234" y="90"/>
                      </a:cubicBezTo>
                      <a:cubicBezTo>
                        <a:pt x="237" y="104"/>
                        <a:pt x="249" y="86"/>
                        <a:pt x="249" y="86"/>
                      </a:cubicBezTo>
                      <a:cubicBezTo>
                        <a:pt x="255" y="72"/>
                        <a:pt x="273" y="86"/>
                        <a:pt x="273" y="86"/>
                      </a:cubicBezTo>
                      <a:cubicBezTo>
                        <a:pt x="310" y="92"/>
                        <a:pt x="303" y="68"/>
                        <a:pt x="303" y="68"/>
                      </a:cubicBezTo>
                      <a:cubicBezTo>
                        <a:pt x="303" y="42"/>
                        <a:pt x="320" y="50"/>
                        <a:pt x="320" y="50"/>
                      </a:cubicBezTo>
                      <a:cubicBezTo>
                        <a:pt x="334" y="55"/>
                        <a:pt x="330" y="28"/>
                        <a:pt x="348" y="46"/>
                      </a:cubicBezTo>
                      <a:cubicBezTo>
                        <a:pt x="348" y="46"/>
                        <a:pt x="345" y="53"/>
                        <a:pt x="349" y="60"/>
                      </a:cubicBezTo>
                      <a:cubicBezTo>
                        <a:pt x="349" y="60"/>
                        <a:pt x="356" y="64"/>
                        <a:pt x="352" y="75"/>
                      </a:cubicBezTo>
                      <a:cubicBezTo>
                        <a:pt x="352" y="75"/>
                        <a:pt x="358" y="91"/>
                        <a:pt x="351" y="96"/>
                      </a:cubicBezTo>
                      <a:cubicBezTo>
                        <a:pt x="351" y="96"/>
                        <a:pt x="337" y="94"/>
                        <a:pt x="348" y="110"/>
                      </a:cubicBezTo>
                      <a:cubicBezTo>
                        <a:pt x="348" y="110"/>
                        <a:pt x="343" y="119"/>
                        <a:pt x="357" y="123"/>
                      </a:cubicBezTo>
                      <a:cubicBezTo>
                        <a:pt x="356" y="132"/>
                        <a:pt x="365" y="133"/>
                        <a:pt x="361" y="140"/>
                      </a:cubicBezTo>
                      <a:cubicBezTo>
                        <a:pt x="361" y="140"/>
                        <a:pt x="367" y="154"/>
                        <a:pt x="353" y="149"/>
                      </a:cubicBezTo>
                      <a:cubicBezTo>
                        <a:pt x="353" y="149"/>
                        <a:pt x="348" y="150"/>
                        <a:pt x="348" y="156"/>
                      </a:cubicBezTo>
                      <a:cubicBezTo>
                        <a:pt x="348" y="156"/>
                        <a:pt x="360" y="157"/>
                        <a:pt x="361" y="161"/>
                      </a:cubicBezTo>
                      <a:cubicBezTo>
                        <a:pt x="361" y="161"/>
                        <a:pt x="363" y="171"/>
                        <a:pt x="362" y="181"/>
                      </a:cubicBezTo>
                      <a:cubicBezTo>
                        <a:pt x="362" y="181"/>
                        <a:pt x="367" y="194"/>
                        <a:pt x="348" y="196"/>
                      </a:cubicBezTo>
                      <a:cubicBezTo>
                        <a:pt x="348" y="196"/>
                        <a:pt x="334" y="202"/>
                        <a:pt x="340" y="215"/>
                      </a:cubicBezTo>
                      <a:cubicBezTo>
                        <a:pt x="338" y="218"/>
                        <a:pt x="356" y="218"/>
                        <a:pt x="356" y="225"/>
                      </a:cubicBezTo>
                      <a:cubicBezTo>
                        <a:pt x="357" y="237"/>
                        <a:pt x="338" y="225"/>
                        <a:pt x="341" y="233"/>
                      </a:cubicBezTo>
                      <a:cubicBezTo>
                        <a:pt x="341" y="233"/>
                        <a:pt x="351" y="236"/>
                        <a:pt x="346" y="240"/>
                      </a:cubicBezTo>
                      <a:cubicBezTo>
                        <a:pt x="346" y="240"/>
                        <a:pt x="340" y="247"/>
                        <a:pt x="327" y="250"/>
                      </a:cubicBezTo>
                      <a:cubicBezTo>
                        <a:pt x="327" y="250"/>
                        <a:pt x="348" y="252"/>
                        <a:pt x="331" y="257"/>
                      </a:cubicBezTo>
                      <a:cubicBezTo>
                        <a:pt x="331" y="257"/>
                        <a:pt x="317" y="263"/>
                        <a:pt x="312" y="258"/>
                      </a:cubicBezTo>
                      <a:cubicBezTo>
                        <a:pt x="312" y="258"/>
                        <a:pt x="295" y="249"/>
                        <a:pt x="290" y="262"/>
                      </a:cubicBezTo>
                      <a:cubicBezTo>
                        <a:pt x="280" y="266"/>
                        <a:pt x="273" y="253"/>
                        <a:pt x="269" y="266"/>
                      </a:cubicBezTo>
                      <a:cubicBezTo>
                        <a:pt x="269" y="266"/>
                        <a:pt x="257" y="258"/>
                        <a:pt x="246" y="277"/>
                      </a:cubicBezTo>
                      <a:cubicBezTo>
                        <a:pt x="246" y="277"/>
                        <a:pt x="227" y="275"/>
                        <a:pt x="224" y="280"/>
                      </a:cubicBezTo>
                      <a:cubicBezTo>
                        <a:pt x="218" y="257"/>
                        <a:pt x="229" y="240"/>
                        <a:pt x="229" y="240"/>
                      </a:cubicBezTo>
                      <a:cubicBezTo>
                        <a:pt x="209" y="264"/>
                        <a:pt x="214" y="273"/>
                        <a:pt x="214" y="273"/>
                      </a:cubicBezTo>
                      <a:cubicBezTo>
                        <a:pt x="222" y="304"/>
                        <a:pt x="210" y="300"/>
                        <a:pt x="210" y="300"/>
                      </a:cubicBezTo>
                      <a:cubicBezTo>
                        <a:pt x="204" y="302"/>
                        <a:pt x="191" y="294"/>
                        <a:pt x="191" y="294"/>
                      </a:cubicBezTo>
                      <a:cubicBezTo>
                        <a:pt x="180" y="298"/>
                        <a:pt x="166" y="299"/>
                        <a:pt x="166" y="299"/>
                      </a:cubicBezTo>
                      <a:cubicBezTo>
                        <a:pt x="166" y="299"/>
                        <a:pt x="166" y="299"/>
                        <a:pt x="166" y="299"/>
                      </a:cubicBezTo>
                      <a:cubicBezTo>
                        <a:pt x="174" y="274"/>
                        <a:pt x="174" y="274"/>
                        <a:pt x="174" y="274"/>
                      </a:cubicBezTo>
                      <a:cubicBezTo>
                        <a:pt x="174" y="274"/>
                        <a:pt x="174" y="274"/>
                        <a:pt x="174" y="274"/>
                      </a:cubicBezTo>
                      <a:cubicBezTo>
                        <a:pt x="165" y="292"/>
                        <a:pt x="152" y="301"/>
                        <a:pt x="152" y="301"/>
                      </a:cubicBezTo>
                      <a:cubicBezTo>
                        <a:pt x="142" y="304"/>
                        <a:pt x="127" y="294"/>
                        <a:pt x="127" y="294"/>
                      </a:cubicBezTo>
                      <a:cubicBezTo>
                        <a:pt x="127" y="294"/>
                        <a:pt x="127" y="294"/>
                        <a:pt x="127" y="294"/>
                      </a:cubicBezTo>
                      <a:close/>
                    </a:path>
                  </a:pathLst>
                </a:custGeom>
                <a:solidFill>
                  <a:srgbClr val="FF000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8" name="Freeform 37"/>
                <p:cNvSpPr>
                  <a:spLocks/>
                </p:cNvSpPr>
                <p:nvPr/>
              </p:nvSpPr>
              <p:spPr bwMode="auto">
                <a:xfrm>
                  <a:off x="4460129" y="4053248"/>
                  <a:ext cx="1052119" cy="859910"/>
                </a:xfrm>
                <a:custGeom>
                  <a:avLst/>
                  <a:gdLst/>
                  <a:ahLst/>
                  <a:cxnLst>
                    <a:cxn ang="0">
                      <a:pos x="15" y="128"/>
                    </a:cxn>
                    <a:cxn ang="0">
                      <a:pos x="60" y="117"/>
                    </a:cxn>
                    <a:cxn ang="0">
                      <a:pos x="82" y="106"/>
                    </a:cxn>
                    <a:cxn ang="0">
                      <a:pos x="79" y="66"/>
                    </a:cxn>
                    <a:cxn ang="0">
                      <a:pos x="78" y="43"/>
                    </a:cxn>
                    <a:cxn ang="0">
                      <a:pos x="69" y="25"/>
                    </a:cxn>
                    <a:cxn ang="0">
                      <a:pos x="102" y="11"/>
                    </a:cxn>
                    <a:cxn ang="0">
                      <a:pos x="112" y="11"/>
                    </a:cxn>
                    <a:cxn ang="0">
                      <a:pos x="157" y="11"/>
                    </a:cxn>
                    <a:cxn ang="0">
                      <a:pos x="194" y="15"/>
                    </a:cxn>
                    <a:cxn ang="0">
                      <a:pos x="214" y="15"/>
                    </a:cxn>
                    <a:cxn ang="0">
                      <a:pos x="222" y="48"/>
                    </a:cxn>
                    <a:cxn ang="0">
                      <a:pos x="245" y="55"/>
                    </a:cxn>
                    <a:cxn ang="0">
                      <a:pos x="269" y="53"/>
                    </a:cxn>
                    <a:cxn ang="0">
                      <a:pos x="290" y="59"/>
                    </a:cxn>
                    <a:cxn ang="0">
                      <a:pos x="308" y="89"/>
                    </a:cxn>
                    <a:cxn ang="0">
                      <a:pos x="338" y="100"/>
                    </a:cxn>
                    <a:cxn ang="0">
                      <a:pos x="366" y="121"/>
                    </a:cxn>
                    <a:cxn ang="0">
                      <a:pos x="354" y="135"/>
                    </a:cxn>
                    <a:cxn ang="0">
                      <a:pos x="334" y="154"/>
                    </a:cxn>
                    <a:cxn ang="0">
                      <a:pos x="347" y="186"/>
                    </a:cxn>
                    <a:cxn ang="0">
                      <a:pos x="358" y="204"/>
                    </a:cxn>
                    <a:cxn ang="0">
                      <a:pos x="328" y="245"/>
                    </a:cxn>
                    <a:cxn ang="0">
                      <a:pos x="234" y="267"/>
                    </a:cxn>
                    <a:cxn ang="0">
                      <a:pos x="178" y="309"/>
                    </a:cxn>
                    <a:cxn ang="0">
                      <a:pos x="152" y="333"/>
                    </a:cxn>
                    <a:cxn ang="0">
                      <a:pos x="145" y="322"/>
                    </a:cxn>
                    <a:cxn ang="0">
                      <a:pos x="125" y="343"/>
                    </a:cxn>
                    <a:cxn ang="0">
                      <a:pos x="101" y="311"/>
                    </a:cxn>
                    <a:cxn ang="0">
                      <a:pos x="72" y="287"/>
                    </a:cxn>
                    <a:cxn ang="0">
                      <a:pos x="65" y="264"/>
                    </a:cxn>
                    <a:cxn ang="0">
                      <a:pos x="70" y="237"/>
                    </a:cxn>
                    <a:cxn ang="0">
                      <a:pos x="50" y="220"/>
                    </a:cxn>
                    <a:cxn ang="0">
                      <a:pos x="37" y="176"/>
                    </a:cxn>
                    <a:cxn ang="0">
                      <a:pos x="9" y="158"/>
                    </a:cxn>
                    <a:cxn ang="0">
                      <a:pos x="0" y="133"/>
                    </a:cxn>
                  </a:cxnLst>
                  <a:rect l="0" t="0" r="r" b="b"/>
                  <a:pathLst>
                    <a:path w="372" h="344">
                      <a:moveTo>
                        <a:pt x="0" y="133"/>
                      </a:moveTo>
                      <a:cubicBezTo>
                        <a:pt x="0" y="133"/>
                        <a:pt x="5" y="128"/>
                        <a:pt x="15" y="128"/>
                      </a:cubicBezTo>
                      <a:cubicBezTo>
                        <a:pt x="15" y="128"/>
                        <a:pt x="27" y="125"/>
                        <a:pt x="32" y="119"/>
                      </a:cubicBezTo>
                      <a:cubicBezTo>
                        <a:pt x="32" y="119"/>
                        <a:pt x="43" y="110"/>
                        <a:pt x="60" y="117"/>
                      </a:cubicBezTo>
                      <a:cubicBezTo>
                        <a:pt x="60" y="117"/>
                        <a:pt x="61" y="122"/>
                        <a:pt x="77" y="121"/>
                      </a:cubicBezTo>
                      <a:cubicBezTo>
                        <a:pt x="77" y="121"/>
                        <a:pt x="86" y="124"/>
                        <a:pt x="82" y="106"/>
                      </a:cubicBezTo>
                      <a:cubicBezTo>
                        <a:pt x="82" y="106"/>
                        <a:pt x="82" y="96"/>
                        <a:pt x="84" y="92"/>
                      </a:cubicBezTo>
                      <a:cubicBezTo>
                        <a:pt x="93" y="80"/>
                        <a:pt x="75" y="86"/>
                        <a:pt x="79" y="66"/>
                      </a:cubicBezTo>
                      <a:cubicBezTo>
                        <a:pt x="79" y="66"/>
                        <a:pt x="67" y="59"/>
                        <a:pt x="67" y="55"/>
                      </a:cubicBezTo>
                      <a:cubicBezTo>
                        <a:pt x="67" y="45"/>
                        <a:pt x="85" y="46"/>
                        <a:pt x="78" y="43"/>
                      </a:cubicBezTo>
                      <a:cubicBezTo>
                        <a:pt x="78" y="43"/>
                        <a:pt x="72" y="34"/>
                        <a:pt x="65" y="34"/>
                      </a:cubicBezTo>
                      <a:cubicBezTo>
                        <a:pt x="65" y="34"/>
                        <a:pt x="71" y="29"/>
                        <a:pt x="69" y="25"/>
                      </a:cubicBezTo>
                      <a:cubicBezTo>
                        <a:pt x="69" y="25"/>
                        <a:pt x="68" y="16"/>
                        <a:pt x="86" y="18"/>
                      </a:cubicBezTo>
                      <a:cubicBezTo>
                        <a:pt x="86" y="18"/>
                        <a:pt x="89" y="7"/>
                        <a:pt x="102" y="11"/>
                      </a:cubicBezTo>
                      <a:cubicBezTo>
                        <a:pt x="104" y="10"/>
                        <a:pt x="105" y="9"/>
                        <a:pt x="107" y="10"/>
                      </a:cubicBezTo>
                      <a:cubicBezTo>
                        <a:pt x="109" y="11"/>
                        <a:pt x="110" y="12"/>
                        <a:pt x="112" y="11"/>
                      </a:cubicBezTo>
                      <a:cubicBezTo>
                        <a:pt x="112" y="11"/>
                        <a:pt x="119" y="7"/>
                        <a:pt x="137" y="11"/>
                      </a:cubicBezTo>
                      <a:cubicBezTo>
                        <a:pt x="137" y="11"/>
                        <a:pt x="146" y="18"/>
                        <a:pt x="157" y="11"/>
                      </a:cubicBezTo>
                      <a:cubicBezTo>
                        <a:pt x="157" y="11"/>
                        <a:pt x="167" y="0"/>
                        <a:pt x="177" y="9"/>
                      </a:cubicBezTo>
                      <a:cubicBezTo>
                        <a:pt x="177" y="9"/>
                        <a:pt x="183" y="15"/>
                        <a:pt x="194" y="15"/>
                      </a:cubicBezTo>
                      <a:cubicBezTo>
                        <a:pt x="194" y="15"/>
                        <a:pt x="205" y="5"/>
                        <a:pt x="206" y="18"/>
                      </a:cubicBezTo>
                      <a:cubicBezTo>
                        <a:pt x="206" y="18"/>
                        <a:pt x="209" y="24"/>
                        <a:pt x="214" y="15"/>
                      </a:cubicBezTo>
                      <a:cubicBezTo>
                        <a:pt x="214" y="15"/>
                        <a:pt x="210" y="22"/>
                        <a:pt x="219" y="34"/>
                      </a:cubicBezTo>
                      <a:cubicBezTo>
                        <a:pt x="219" y="34"/>
                        <a:pt x="236" y="38"/>
                        <a:pt x="222" y="48"/>
                      </a:cubicBezTo>
                      <a:cubicBezTo>
                        <a:pt x="222" y="48"/>
                        <a:pt x="222" y="57"/>
                        <a:pt x="233" y="52"/>
                      </a:cubicBezTo>
                      <a:cubicBezTo>
                        <a:pt x="233" y="52"/>
                        <a:pt x="235" y="45"/>
                        <a:pt x="245" y="55"/>
                      </a:cubicBezTo>
                      <a:cubicBezTo>
                        <a:pt x="245" y="55"/>
                        <a:pt x="245" y="62"/>
                        <a:pt x="257" y="52"/>
                      </a:cubicBezTo>
                      <a:cubicBezTo>
                        <a:pt x="257" y="52"/>
                        <a:pt x="265" y="58"/>
                        <a:pt x="269" y="53"/>
                      </a:cubicBezTo>
                      <a:cubicBezTo>
                        <a:pt x="269" y="53"/>
                        <a:pt x="273" y="47"/>
                        <a:pt x="283" y="51"/>
                      </a:cubicBezTo>
                      <a:cubicBezTo>
                        <a:pt x="284" y="61"/>
                        <a:pt x="290" y="59"/>
                        <a:pt x="290" y="59"/>
                      </a:cubicBezTo>
                      <a:cubicBezTo>
                        <a:pt x="297" y="59"/>
                        <a:pt x="298" y="70"/>
                        <a:pt x="298" y="70"/>
                      </a:cubicBezTo>
                      <a:cubicBezTo>
                        <a:pt x="302" y="78"/>
                        <a:pt x="308" y="89"/>
                        <a:pt x="308" y="89"/>
                      </a:cubicBezTo>
                      <a:cubicBezTo>
                        <a:pt x="318" y="86"/>
                        <a:pt x="323" y="95"/>
                        <a:pt x="323" y="95"/>
                      </a:cubicBezTo>
                      <a:cubicBezTo>
                        <a:pt x="327" y="102"/>
                        <a:pt x="331" y="89"/>
                        <a:pt x="338" y="100"/>
                      </a:cubicBezTo>
                      <a:cubicBezTo>
                        <a:pt x="346" y="101"/>
                        <a:pt x="354" y="111"/>
                        <a:pt x="354" y="111"/>
                      </a:cubicBezTo>
                      <a:cubicBezTo>
                        <a:pt x="372" y="110"/>
                        <a:pt x="366" y="121"/>
                        <a:pt x="366" y="121"/>
                      </a:cubicBezTo>
                      <a:cubicBezTo>
                        <a:pt x="348" y="125"/>
                        <a:pt x="360" y="128"/>
                        <a:pt x="360" y="128"/>
                      </a:cubicBezTo>
                      <a:cubicBezTo>
                        <a:pt x="360" y="128"/>
                        <a:pt x="368" y="132"/>
                        <a:pt x="354" y="135"/>
                      </a:cubicBezTo>
                      <a:cubicBezTo>
                        <a:pt x="347" y="134"/>
                        <a:pt x="356" y="146"/>
                        <a:pt x="344" y="142"/>
                      </a:cubicBezTo>
                      <a:cubicBezTo>
                        <a:pt x="323" y="144"/>
                        <a:pt x="334" y="154"/>
                        <a:pt x="334" y="154"/>
                      </a:cubicBezTo>
                      <a:cubicBezTo>
                        <a:pt x="339" y="161"/>
                        <a:pt x="328" y="166"/>
                        <a:pt x="328" y="166"/>
                      </a:cubicBezTo>
                      <a:cubicBezTo>
                        <a:pt x="347" y="170"/>
                        <a:pt x="347" y="186"/>
                        <a:pt x="347" y="186"/>
                      </a:cubicBezTo>
                      <a:cubicBezTo>
                        <a:pt x="368" y="186"/>
                        <a:pt x="363" y="196"/>
                        <a:pt x="363" y="196"/>
                      </a:cubicBezTo>
                      <a:cubicBezTo>
                        <a:pt x="365" y="203"/>
                        <a:pt x="358" y="204"/>
                        <a:pt x="358" y="204"/>
                      </a:cubicBezTo>
                      <a:cubicBezTo>
                        <a:pt x="341" y="207"/>
                        <a:pt x="356" y="220"/>
                        <a:pt x="356" y="220"/>
                      </a:cubicBezTo>
                      <a:cubicBezTo>
                        <a:pt x="340" y="230"/>
                        <a:pt x="328" y="245"/>
                        <a:pt x="328" y="245"/>
                      </a:cubicBezTo>
                      <a:cubicBezTo>
                        <a:pt x="295" y="231"/>
                        <a:pt x="267" y="272"/>
                        <a:pt x="267" y="272"/>
                      </a:cubicBezTo>
                      <a:cubicBezTo>
                        <a:pt x="250" y="258"/>
                        <a:pt x="234" y="267"/>
                        <a:pt x="234" y="267"/>
                      </a:cubicBezTo>
                      <a:cubicBezTo>
                        <a:pt x="204" y="272"/>
                        <a:pt x="194" y="293"/>
                        <a:pt x="194" y="293"/>
                      </a:cubicBezTo>
                      <a:cubicBezTo>
                        <a:pt x="192" y="303"/>
                        <a:pt x="178" y="309"/>
                        <a:pt x="178" y="309"/>
                      </a:cubicBezTo>
                      <a:cubicBezTo>
                        <a:pt x="178" y="309"/>
                        <a:pt x="178" y="309"/>
                        <a:pt x="178" y="309"/>
                      </a:cubicBezTo>
                      <a:cubicBezTo>
                        <a:pt x="152" y="333"/>
                        <a:pt x="152" y="333"/>
                        <a:pt x="152" y="333"/>
                      </a:cubicBezTo>
                      <a:cubicBezTo>
                        <a:pt x="152" y="333"/>
                        <a:pt x="152" y="333"/>
                        <a:pt x="152" y="333"/>
                      </a:cubicBezTo>
                      <a:cubicBezTo>
                        <a:pt x="139" y="337"/>
                        <a:pt x="145" y="322"/>
                        <a:pt x="145" y="322"/>
                      </a:cubicBezTo>
                      <a:cubicBezTo>
                        <a:pt x="141" y="310"/>
                        <a:pt x="136" y="322"/>
                        <a:pt x="136" y="322"/>
                      </a:cubicBezTo>
                      <a:cubicBezTo>
                        <a:pt x="134" y="332"/>
                        <a:pt x="130" y="338"/>
                        <a:pt x="125" y="343"/>
                      </a:cubicBezTo>
                      <a:cubicBezTo>
                        <a:pt x="110" y="344"/>
                        <a:pt x="113" y="334"/>
                        <a:pt x="113" y="334"/>
                      </a:cubicBezTo>
                      <a:cubicBezTo>
                        <a:pt x="115" y="308"/>
                        <a:pt x="101" y="311"/>
                        <a:pt x="101" y="311"/>
                      </a:cubicBezTo>
                      <a:cubicBezTo>
                        <a:pt x="87" y="309"/>
                        <a:pt x="87" y="300"/>
                        <a:pt x="87" y="300"/>
                      </a:cubicBezTo>
                      <a:cubicBezTo>
                        <a:pt x="68" y="297"/>
                        <a:pt x="72" y="287"/>
                        <a:pt x="72" y="287"/>
                      </a:cubicBezTo>
                      <a:cubicBezTo>
                        <a:pt x="75" y="280"/>
                        <a:pt x="65" y="276"/>
                        <a:pt x="65" y="276"/>
                      </a:cubicBezTo>
                      <a:cubicBezTo>
                        <a:pt x="49" y="275"/>
                        <a:pt x="65" y="264"/>
                        <a:pt x="65" y="264"/>
                      </a:cubicBezTo>
                      <a:cubicBezTo>
                        <a:pt x="74" y="261"/>
                        <a:pt x="70" y="252"/>
                        <a:pt x="70" y="252"/>
                      </a:cubicBezTo>
                      <a:cubicBezTo>
                        <a:pt x="86" y="243"/>
                        <a:pt x="70" y="237"/>
                        <a:pt x="70" y="237"/>
                      </a:cubicBezTo>
                      <a:cubicBezTo>
                        <a:pt x="70" y="227"/>
                        <a:pt x="58" y="229"/>
                        <a:pt x="58" y="229"/>
                      </a:cubicBezTo>
                      <a:cubicBezTo>
                        <a:pt x="52" y="229"/>
                        <a:pt x="50" y="220"/>
                        <a:pt x="50" y="220"/>
                      </a:cubicBezTo>
                      <a:cubicBezTo>
                        <a:pt x="39" y="216"/>
                        <a:pt x="42" y="202"/>
                        <a:pt x="42" y="202"/>
                      </a:cubicBezTo>
                      <a:cubicBezTo>
                        <a:pt x="31" y="195"/>
                        <a:pt x="37" y="176"/>
                        <a:pt x="37" y="176"/>
                      </a:cubicBezTo>
                      <a:cubicBezTo>
                        <a:pt x="29" y="151"/>
                        <a:pt x="23" y="169"/>
                        <a:pt x="23" y="169"/>
                      </a:cubicBezTo>
                      <a:cubicBezTo>
                        <a:pt x="9" y="176"/>
                        <a:pt x="9" y="158"/>
                        <a:pt x="9" y="158"/>
                      </a:cubicBezTo>
                      <a:cubicBezTo>
                        <a:pt x="0" y="148"/>
                        <a:pt x="0" y="133"/>
                        <a:pt x="0" y="133"/>
                      </a:cubicBezTo>
                      <a:cubicBezTo>
                        <a:pt x="0" y="133"/>
                        <a:pt x="0" y="133"/>
                        <a:pt x="0" y="133"/>
                      </a:cubicBezTo>
                      <a:close/>
                    </a:path>
                  </a:pathLst>
                </a:custGeom>
                <a:solidFill>
                  <a:srgbClr val="FF000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/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9" name="Freeform 36"/>
                <p:cNvSpPr>
                  <a:spLocks/>
                </p:cNvSpPr>
                <p:nvPr/>
              </p:nvSpPr>
              <p:spPr bwMode="auto">
                <a:xfrm>
                  <a:off x="3620338" y="4334966"/>
                  <a:ext cx="1193673" cy="729783"/>
                </a:xfrm>
                <a:custGeom>
                  <a:avLst/>
                  <a:gdLst/>
                  <a:ahLst/>
                  <a:cxnLst>
                    <a:cxn ang="0">
                      <a:pos x="45" y="162"/>
                    </a:cxn>
                    <a:cxn ang="0">
                      <a:pos x="89" y="147"/>
                    </a:cxn>
                    <a:cxn ang="0">
                      <a:pos x="130" y="142"/>
                    </a:cxn>
                    <a:cxn ang="0">
                      <a:pos x="145" y="125"/>
                    </a:cxn>
                    <a:cxn ang="0">
                      <a:pos x="155" y="110"/>
                    </a:cxn>
                    <a:cxn ang="0">
                      <a:pos x="147" y="81"/>
                    </a:cxn>
                    <a:cxn ang="0">
                      <a:pos x="160" y="46"/>
                    </a:cxn>
                    <a:cxn ang="0">
                      <a:pos x="152" y="34"/>
                    </a:cxn>
                    <a:cxn ang="0">
                      <a:pos x="156" y="8"/>
                    </a:cxn>
                    <a:cxn ang="0">
                      <a:pos x="182" y="15"/>
                    </a:cxn>
                    <a:cxn ang="0">
                      <a:pos x="202" y="14"/>
                    </a:cxn>
                    <a:cxn ang="0">
                      <a:pos x="246" y="19"/>
                    </a:cxn>
                    <a:cxn ang="0">
                      <a:pos x="272" y="20"/>
                    </a:cxn>
                    <a:cxn ang="0">
                      <a:pos x="305" y="45"/>
                    </a:cxn>
                    <a:cxn ang="0">
                      <a:pos x="333" y="63"/>
                    </a:cxn>
                    <a:cxn ang="0">
                      <a:pos x="346" y="107"/>
                    </a:cxn>
                    <a:cxn ang="0">
                      <a:pos x="366" y="124"/>
                    </a:cxn>
                    <a:cxn ang="0">
                      <a:pos x="361" y="151"/>
                    </a:cxn>
                    <a:cxn ang="0">
                      <a:pos x="368" y="174"/>
                    </a:cxn>
                    <a:cxn ang="0">
                      <a:pos x="397" y="198"/>
                    </a:cxn>
                    <a:cxn ang="0">
                      <a:pos x="421" y="230"/>
                    </a:cxn>
                    <a:cxn ang="0">
                      <a:pos x="386" y="261"/>
                    </a:cxn>
                    <a:cxn ang="0">
                      <a:pos x="360" y="258"/>
                    </a:cxn>
                    <a:cxn ang="0">
                      <a:pos x="316" y="249"/>
                    </a:cxn>
                    <a:cxn ang="0">
                      <a:pos x="291" y="252"/>
                    </a:cxn>
                    <a:cxn ang="0">
                      <a:pos x="277" y="248"/>
                    </a:cxn>
                    <a:cxn ang="0">
                      <a:pos x="250" y="252"/>
                    </a:cxn>
                    <a:cxn ang="0">
                      <a:pos x="234" y="253"/>
                    </a:cxn>
                    <a:cxn ang="0">
                      <a:pos x="227" y="275"/>
                    </a:cxn>
                    <a:cxn ang="0">
                      <a:pos x="184" y="253"/>
                    </a:cxn>
                    <a:cxn ang="0">
                      <a:pos x="126" y="272"/>
                    </a:cxn>
                    <a:cxn ang="0">
                      <a:pos x="63" y="261"/>
                    </a:cxn>
                    <a:cxn ang="0">
                      <a:pos x="16" y="244"/>
                    </a:cxn>
                    <a:cxn ang="0">
                      <a:pos x="0" y="237"/>
                    </a:cxn>
                    <a:cxn ang="0">
                      <a:pos x="20" y="233"/>
                    </a:cxn>
                    <a:cxn ang="0">
                      <a:pos x="16" y="211"/>
                    </a:cxn>
                    <a:cxn ang="0">
                      <a:pos x="9" y="198"/>
                    </a:cxn>
                    <a:cxn ang="0">
                      <a:pos x="46" y="203"/>
                    </a:cxn>
                    <a:cxn ang="0">
                      <a:pos x="71" y="199"/>
                    </a:cxn>
                    <a:cxn ang="0">
                      <a:pos x="82" y="196"/>
                    </a:cxn>
                    <a:cxn ang="0">
                      <a:pos x="62" y="187"/>
                    </a:cxn>
                    <a:cxn ang="0">
                      <a:pos x="41" y="187"/>
                    </a:cxn>
                    <a:cxn ang="0">
                      <a:pos x="23" y="165"/>
                    </a:cxn>
                  </a:cxnLst>
                  <a:rect l="0" t="0" r="r" b="b"/>
                  <a:pathLst>
                    <a:path w="421" h="292">
                      <a:moveTo>
                        <a:pt x="23" y="165"/>
                      </a:moveTo>
                      <a:cubicBezTo>
                        <a:pt x="26" y="160"/>
                        <a:pt x="45" y="162"/>
                        <a:pt x="45" y="162"/>
                      </a:cubicBezTo>
                      <a:cubicBezTo>
                        <a:pt x="56" y="143"/>
                        <a:pt x="68" y="151"/>
                        <a:pt x="68" y="151"/>
                      </a:cubicBezTo>
                      <a:cubicBezTo>
                        <a:pt x="72" y="138"/>
                        <a:pt x="79" y="151"/>
                        <a:pt x="89" y="147"/>
                      </a:cubicBezTo>
                      <a:cubicBezTo>
                        <a:pt x="94" y="134"/>
                        <a:pt x="111" y="143"/>
                        <a:pt x="111" y="143"/>
                      </a:cubicBezTo>
                      <a:cubicBezTo>
                        <a:pt x="116" y="148"/>
                        <a:pt x="130" y="142"/>
                        <a:pt x="130" y="142"/>
                      </a:cubicBezTo>
                      <a:cubicBezTo>
                        <a:pt x="147" y="137"/>
                        <a:pt x="126" y="135"/>
                        <a:pt x="126" y="135"/>
                      </a:cubicBezTo>
                      <a:cubicBezTo>
                        <a:pt x="139" y="132"/>
                        <a:pt x="145" y="125"/>
                        <a:pt x="145" y="125"/>
                      </a:cubicBezTo>
                      <a:cubicBezTo>
                        <a:pt x="150" y="121"/>
                        <a:pt x="140" y="118"/>
                        <a:pt x="140" y="118"/>
                      </a:cubicBezTo>
                      <a:cubicBezTo>
                        <a:pt x="137" y="110"/>
                        <a:pt x="156" y="122"/>
                        <a:pt x="155" y="110"/>
                      </a:cubicBezTo>
                      <a:cubicBezTo>
                        <a:pt x="155" y="103"/>
                        <a:pt x="137" y="103"/>
                        <a:pt x="139" y="100"/>
                      </a:cubicBezTo>
                      <a:cubicBezTo>
                        <a:pt x="133" y="87"/>
                        <a:pt x="147" y="81"/>
                        <a:pt x="147" y="81"/>
                      </a:cubicBezTo>
                      <a:cubicBezTo>
                        <a:pt x="166" y="79"/>
                        <a:pt x="161" y="66"/>
                        <a:pt x="161" y="66"/>
                      </a:cubicBezTo>
                      <a:cubicBezTo>
                        <a:pt x="162" y="56"/>
                        <a:pt x="160" y="46"/>
                        <a:pt x="160" y="46"/>
                      </a:cubicBezTo>
                      <a:cubicBezTo>
                        <a:pt x="159" y="42"/>
                        <a:pt x="147" y="41"/>
                        <a:pt x="147" y="41"/>
                      </a:cubicBezTo>
                      <a:cubicBezTo>
                        <a:pt x="147" y="35"/>
                        <a:pt x="152" y="34"/>
                        <a:pt x="152" y="34"/>
                      </a:cubicBezTo>
                      <a:cubicBezTo>
                        <a:pt x="166" y="39"/>
                        <a:pt x="160" y="25"/>
                        <a:pt x="160" y="25"/>
                      </a:cubicBezTo>
                      <a:cubicBezTo>
                        <a:pt x="164" y="18"/>
                        <a:pt x="155" y="17"/>
                        <a:pt x="156" y="8"/>
                      </a:cubicBezTo>
                      <a:cubicBezTo>
                        <a:pt x="156" y="8"/>
                        <a:pt x="165" y="5"/>
                        <a:pt x="170" y="12"/>
                      </a:cubicBezTo>
                      <a:cubicBezTo>
                        <a:pt x="170" y="12"/>
                        <a:pt x="180" y="11"/>
                        <a:pt x="182" y="15"/>
                      </a:cubicBezTo>
                      <a:cubicBezTo>
                        <a:pt x="182" y="15"/>
                        <a:pt x="188" y="26"/>
                        <a:pt x="191" y="19"/>
                      </a:cubicBezTo>
                      <a:cubicBezTo>
                        <a:pt x="191" y="12"/>
                        <a:pt x="200" y="18"/>
                        <a:pt x="202" y="14"/>
                      </a:cubicBezTo>
                      <a:cubicBezTo>
                        <a:pt x="202" y="14"/>
                        <a:pt x="211" y="0"/>
                        <a:pt x="221" y="15"/>
                      </a:cubicBezTo>
                      <a:cubicBezTo>
                        <a:pt x="221" y="15"/>
                        <a:pt x="218" y="25"/>
                        <a:pt x="246" y="19"/>
                      </a:cubicBezTo>
                      <a:cubicBezTo>
                        <a:pt x="246" y="19"/>
                        <a:pt x="251" y="12"/>
                        <a:pt x="262" y="18"/>
                      </a:cubicBezTo>
                      <a:cubicBezTo>
                        <a:pt x="262" y="18"/>
                        <a:pt x="263" y="23"/>
                        <a:pt x="272" y="20"/>
                      </a:cubicBezTo>
                      <a:cubicBezTo>
                        <a:pt x="272" y="20"/>
                        <a:pt x="287" y="21"/>
                        <a:pt x="297" y="20"/>
                      </a:cubicBezTo>
                      <a:cubicBezTo>
                        <a:pt x="297" y="20"/>
                        <a:pt x="296" y="35"/>
                        <a:pt x="305" y="45"/>
                      </a:cubicBezTo>
                      <a:cubicBezTo>
                        <a:pt x="305" y="45"/>
                        <a:pt x="305" y="63"/>
                        <a:pt x="319" y="56"/>
                      </a:cubicBezTo>
                      <a:cubicBezTo>
                        <a:pt x="319" y="56"/>
                        <a:pt x="325" y="38"/>
                        <a:pt x="333" y="63"/>
                      </a:cubicBezTo>
                      <a:cubicBezTo>
                        <a:pt x="333" y="63"/>
                        <a:pt x="327" y="82"/>
                        <a:pt x="338" y="89"/>
                      </a:cubicBezTo>
                      <a:cubicBezTo>
                        <a:pt x="338" y="89"/>
                        <a:pt x="335" y="103"/>
                        <a:pt x="346" y="107"/>
                      </a:cubicBezTo>
                      <a:cubicBezTo>
                        <a:pt x="346" y="107"/>
                        <a:pt x="348" y="116"/>
                        <a:pt x="354" y="116"/>
                      </a:cubicBezTo>
                      <a:cubicBezTo>
                        <a:pt x="354" y="116"/>
                        <a:pt x="366" y="114"/>
                        <a:pt x="366" y="124"/>
                      </a:cubicBezTo>
                      <a:cubicBezTo>
                        <a:pt x="366" y="124"/>
                        <a:pt x="382" y="130"/>
                        <a:pt x="366" y="139"/>
                      </a:cubicBezTo>
                      <a:cubicBezTo>
                        <a:pt x="366" y="139"/>
                        <a:pt x="370" y="148"/>
                        <a:pt x="361" y="151"/>
                      </a:cubicBezTo>
                      <a:cubicBezTo>
                        <a:pt x="361" y="151"/>
                        <a:pt x="345" y="162"/>
                        <a:pt x="361" y="163"/>
                      </a:cubicBezTo>
                      <a:cubicBezTo>
                        <a:pt x="361" y="163"/>
                        <a:pt x="371" y="167"/>
                        <a:pt x="368" y="174"/>
                      </a:cubicBezTo>
                      <a:cubicBezTo>
                        <a:pt x="368" y="174"/>
                        <a:pt x="364" y="184"/>
                        <a:pt x="383" y="187"/>
                      </a:cubicBezTo>
                      <a:cubicBezTo>
                        <a:pt x="383" y="187"/>
                        <a:pt x="383" y="196"/>
                        <a:pt x="397" y="198"/>
                      </a:cubicBezTo>
                      <a:cubicBezTo>
                        <a:pt x="397" y="198"/>
                        <a:pt x="411" y="195"/>
                        <a:pt x="409" y="221"/>
                      </a:cubicBezTo>
                      <a:cubicBezTo>
                        <a:pt x="409" y="221"/>
                        <a:pt x="406" y="231"/>
                        <a:pt x="421" y="230"/>
                      </a:cubicBezTo>
                      <a:cubicBezTo>
                        <a:pt x="410" y="240"/>
                        <a:pt x="396" y="241"/>
                        <a:pt x="396" y="241"/>
                      </a:cubicBezTo>
                      <a:cubicBezTo>
                        <a:pt x="384" y="250"/>
                        <a:pt x="386" y="261"/>
                        <a:pt x="386" y="261"/>
                      </a:cubicBezTo>
                      <a:cubicBezTo>
                        <a:pt x="377" y="252"/>
                        <a:pt x="370" y="253"/>
                        <a:pt x="370" y="253"/>
                      </a:cubicBezTo>
                      <a:cubicBezTo>
                        <a:pt x="364" y="253"/>
                        <a:pt x="360" y="258"/>
                        <a:pt x="360" y="258"/>
                      </a:cubicBezTo>
                      <a:cubicBezTo>
                        <a:pt x="353" y="263"/>
                        <a:pt x="340" y="258"/>
                        <a:pt x="340" y="258"/>
                      </a:cubicBezTo>
                      <a:cubicBezTo>
                        <a:pt x="332" y="258"/>
                        <a:pt x="329" y="247"/>
                        <a:pt x="316" y="249"/>
                      </a:cubicBezTo>
                      <a:cubicBezTo>
                        <a:pt x="309" y="249"/>
                        <a:pt x="308" y="236"/>
                        <a:pt x="301" y="237"/>
                      </a:cubicBezTo>
                      <a:cubicBezTo>
                        <a:pt x="303" y="250"/>
                        <a:pt x="291" y="252"/>
                        <a:pt x="291" y="252"/>
                      </a:cubicBezTo>
                      <a:cubicBezTo>
                        <a:pt x="291" y="252"/>
                        <a:pt x="291" y="252"/>
                        <a:pt x="291" y="252"/>
                      </a:cubicBezTo>
                      <a:cubicBezTo>
                        <a:pt x="277" y="248"/>
                        <a:pt x="277" y="248"/>
                        <a:pt x="277" y="248"/>
                      </a:cubicBezTo>
                      <a:cubicBezTo>
                        <a:pt x="250" y="252"/>
                        <a:pt x="250" y="252"/>
                        <a:pt x="250" y="252"/>
                      </a:cubicBezTo>
                      <a:cubicBezTo>
                        <a:pt x="250" y="252"/>
                        <a:pt x="250" y="252"/>
                        <a:pt x="250" y="252"/>
                      </a:cubicBezTo>
                      <a:cubicBezTo>
                        <a:pt x="249" y="253"/>
                        <a:pt x="248" y="255"/>
                        <a:pt x="248" y="257"/>
                      </a:cubicBezTo>
                      <a:cubicBezTo>
                        <a:pt x="248" y="257"/>
                        <a:pt x="242" y="251"/>
                        <a:pt x="234" y="253"/>
                      </a:cubicBezTo>
                      <a:cubicBezTo>
                        <a:pt x="234" y="253"/>
                        <a:pt x="235" y="261"/>
                        <a:pt x="232" y="265"/>
                      </a:cubicBezTo>
                      <a:cubicBezTo>
                        <a:pt x="228" y="264"/>
                        <a:pt x="227" y="275"/>
                        <a:pt x="227" y="275"/>
                      </a:cubicBezTo>
                      <a:cubicBezTo>
                        <a:pt x="212" y="292"/>
                        <a:pt x="202" y="270"/>
                        <a:pt x="202" y="270"/>
                      </a:cubicBezTo>
                      <a:cubicBezTo>
                        <a:pt x="188" y="272"/>
                        <a:pt x="184" y="253"/>
                        <a:pt x="184" y="253"/>
                      </a:cubicBezTo>
                      <a:cubicBezTo>
                        <a:pt x="180" y="275"/>
                        <a:pt x="163" y="264"/>
                        <a:pt x="163" y="264"/>
                      </a:cubicBezTo>
                      <a:cubicBezTo>
                        <a:pt x="159" y="275"/>
                        <a:pt x="126" y="272"/>
                        <a:pt x="126" y="272"/>
                      </a:cubicBezTo>
                      <a:cubicBezTo>
                        <a:pt x="88" y="285"/>
                        <a:pt x="78" y="276"/>
                        <a:pt x="78" y="276"/>
                      </a:cubicBezTo>
                      <a:cubicBezTo>
                        <a:pt x="66" y="272"/>
                        <a:pt x="63" y="261"/>
                        <a:pt x="63" y="261"/>
                      </a:cubicBezTo>
                      <a:cubicBezTo>
                        <a:pt x="47" y="260"/>
                        <a:pt x="42" y="253"/>
                        <a:pt x="42" y="253"/>
                      </a:cubicBezTo>
                      <a:cubicBezTo>
                        <a:pt x="37" y="246"/>
                        <a:pt x="16" y="244"/>
                        <a:pt x="16" y="244"/>
                      </a:cubicBezTo>
                      <a:cubicBezTo>
                        <a:pt x="2" y="247"/>
                        <a:pt x="0" y="237"/>
                        <a:pt x="0" y="237"/>
                      </a:cubicBezTo>
                      <a:cubicBezTo>
                        <a:pt x="0" y="237"/>
                        <a:pt x="0" y="237"/>
                        <a:pt x="0" y="237"/>
                      </a:cubicBezTo>
                      <a:cubicBezTo>
                        <a:pt x="20" y="233"/>
                        <a:pt x="20" y="233"/>
                        <a:pt x="20" y="233"/>
                      </a:cubicBezTo>
                      <a:cubicBezTo>
                        <a:pt x="20" y="233"/>
                        <a:pt x="20" y="233"/>
                        <a:pt x="20" y="233"/>
                      </a:cubicBezTo>
                      <a:cubicBezTo>
                        <a:pt x="29" y="237"/>
                        <a:pt x="35" y="224"/>
                        <a:pt x="35" y="224"/>
                      </a:cubicBezTo>
                      <a:cubicBezTo>
                        <a:pt x="30" y="212"/>
                        <a:pt x="16" y="211"/>
                        <a:pt x="16" y="211"/>
                      </a:cubicBezTo>
                      <a:cubicBezTo>
                        <a:pt x="12" y="210"/>
                        <a:pt x="8" y="210"/>
                        <a:pt x="5" y="210"/>
                      </a:cubicBezTo>
                      <a:cubicBezTo>
                        <a:pt x="1" y="206"/>
                        <a:pt x="10" y="203"/>
                        <a:pt x="9" y="198"/>
                      </a:cubicBezTo>
                      <a:cubicBezTo>
                        <a:pt x="19" y="198"/>
                        <a:pt x="24" y="195"/>
                        <a:pt x="24" y="195"/>
                      </a:cubicBezTo>
                      <a:cubicBezTo>
                        <a:pt x="38" y="196"/>
                        <a:pt x="46" y="203"/>
                        <a:pt x="46" y="203"/>
                      </a:cubicBezTo>
                      <a:cubicBezTo>
                        <a:pt x="57" y="211"/>
                        <a:pt x="71" y="199"/>
                        <a:pt x="71" y="199"/>
                      </a:cubicBezTo>
                      <a:cubicBezTo>
                        <a:pt x="71" y="199"/>
                        <a:pt x="71" y="199"/>
                        <a:pt x="71" y="199"/>
                      </a:cubicBezTo>
                      <a:cubicBezTo>
                        <a:pt x="82" y="196"/>
                        <a:pt x="82" y="196"/>
                        <a:pt x="82" y="196"/>
                      </a:cubicBezTo>
                      <a:cubicBezTo>
                        <a:pt x="82" y="196"/>
                        <a:pt x="82" y="196"/>
                        <a:pt x="82" y="196"/>
                      </a:cubicBezTo>
                      <a:cubicBezTo>
                        <a:pt x="79" y="191"/>
                        <a:pt x="62" y="187"/>
                        <a:pt x="62" y="187"/>
                      </a:cubicBezTo>
                      <a:cubicBezTo>
                        <a:pt x="62" y="187"/>
                        <a:pt x="62" y="187"/>
                        <a:pt x="62" y="187"/>
                      </a:cubicBezTo>
                      <a:cubicBezTo>
                        <a:pt x="41" y="187"/>
                        <a:pt x="41" y="187"/>
                        <a:pt x="41" y="187"/>
                      </a:cubicBezTo>
                      <a:cubicBezTo>
                        <a:pt x="41" y="187"/>
                        <a:pt x="41" y="187"/>
                        <a:pt x="41" y="187"/>
                      </a:cubicBezTo>
                      <a:cubicBezTo>
                        <a:pt x="27" y="182"/>
                        <a:pt x="23" y="165"/>
                        <a:pt x="23" y="165"/>
                      </a:cubicBezTo>
                      <a:cubicBezTo>
                        <a:pt x="23" y="165"/>
                        <a:pt x="23" y="165"/>
                        <a:pt x="23" y="16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  <a:alpha val="87059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/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0" name="Freeform 35"/>
                <p:cNvSpPr>
                  <a:spLocks/>
                </p:cNvSpPr>
                <p:nvPr/>
              </p:nvSpPr>
              <p:spPr bwMode="auto">
                <a:xfrm>
                  <a:off x="338760" y="3515302"/>
                  <a:ext cx="835707" cy="596973"/>
                </a:xfrm>
                <a:custGeom>
                  <a:avLst/>
                  <a:gdLst/>
                  <a:ahLst/>
                  <a:cxnLst>
                    <a:cxn ang="0">
                      <a:pos x="171" y="84"/>
                    </a:cxn>
                    <a:cxn ang="0">
                      <a:pos x="155" y="83"/>
                    </a:cxn>
                    <a:cxn ang="0">
                      <a:pos x="155" y="83"/>
                    </a:cxn>
                    <a:cxn ang="0">
                      <a:pos x="141" y="74"/>
                    </a:cxn>
                    <a:cxn ang="0">
                      <a:pos x="127" y="63"/>
                    </a:cxn>
                    <a:cxn ang="0">
                      <a:pos x="115" y="54"/>
                    </a:cxn>
                    <a:cxn ang="0">
                      <a:pos x="103" y="45"/>
                    </a:cxn>
                    <a:cxn ang="0">
                      <a:pos x="100" y="17"/>
                    </a:cxn>
                    <a:cxn ang="0">
                      <a:pos x="100" y="17"/>
                    </a:cxn>
                    <a:cxn ang="0">
                      <a:pos x="79" y="12"/>
                    </a:cxn>
                    <a:cxn ang="0">
                      <a:pos x="79" y="12"/>
                    </a:cxn>
                    <a:cxn ang="0">
                      <a:pos x="63" y="4"/>
                    </a:cxn>
                    <a:cxn ang="0">
                      <a:pos x="61" y="11"/>
                    </a:cxn>
                    <a:cxn ang="0">
                      <a:pos x="44" y="32"/>
                    </a:cxn>
                    <a:cxn ang="0">
                      <a:pos x="35" y="55"/>
                    </a:cxn>
                    <a:cxn ang="0">
                      <a:pos x="6" y="86"/>
                    </a:cxn>
                    <a:cxn ang="0">
                      <a:pos x="1" y="118"/>
                    </a:cxn>
                    <a:cxn ang="0">
                      <a:pos x="14" y="130"/>
                    </a:cxn>
                    <a:cxn ang="0">
                      <a:pos x="21" y="142"/>
                    </a:cxn>
                    <a:cxn ang="0">
                      <a:pos x="30" y="152"/>
                    </a:cxn>
                    <a:cxn ang="0">
                      <a:pos x="46" y="167"/>
                    </a:cxn>
                    <a:cxn ang="0">
                      <a:pos x="61" y="182"/>
                    </a:cxn>
                    <a:cxn ang="0">
                      <a:pos x="75" y="197"/>
                    </a:cxn>
                    <a:cxn ang="0">
                      <a:pos x="76" y="212"/>
                    </a:cxn>
                    <a:cxn ang="0">
                      <a:pos x="104" y="202"/>
                    </a:cxn>
                    <a:cxn ang="0">
                      <a:pos x="129" y="196"/>
                    </a:cxn>
                    <a:cxn ang="0">
                      <a:pos x="155" y="211"/>
                    </a:cxn>
                    <a:cxn ang="0">
                      <a:pos x="179" y="216"/>
                    </a:cxn>
                    <a:cxn ang="0">
                      <a:pos x="210" y="226"/>
                    </a:cxn>
                    <a:cxn ang="0">
                      <a:pos x="250" y="233"/>
                    </a:cxn>
                    <a:cxn ang="0">
                      <a:pos x="283" y="233"/>
                    </a:cxn>
                    <a:cxn ang="0">
                      <a:pos x="282" y="204"/>
                    </a:cxn>
                    <a:cxn ang="0">
                      <a:pos x="277" y="186"/>
                    </a:cxn>
                    <a:cxn ang="0">
                      <a:pos x="262" y="165"/>
                    </a:cxn>
                    <a:cxn ang="0">
                      <a:pos x="249" y="161"/>
                    </a:cxn>
                    <a:cxn ang="0">
                      <a:pos x="233" y="149"/>
                    </a:cxn>
                    <a:cxn ang="0">
                      <a:pos x="231" y="128"/>
                    </a:cxn>
                    <a:cxn ang="0">
                      <a:pos x="216" y="134"/>
                    </a:cxn>
                    <a:cxn ang="0">
                      <a:pos x="211" y="125"/>
                    </a:cxn>
                    <a:cxn ang="0">
                      <a:pos x="203" y="117"/>
                    </a:cxn>
                    <a:cxn ang="0">
                      <a:pos x="183" y="101"/>
                    </a:cxn>
                    <a:cxn ang="0">
                      <a:pos x="171" y="84"/>
                    </a:cxn>
                    <a:cxn ang="0">
                      <a:pos x="171" y="84"/>
                    </a:cxn>
                  </a:cxnLst>
                  <a:rect l="0" t="0" r="r" b="b"/>
                  <a:pathLst>
                    <a:path w="295" h="238">
                      <a:moveTo>
                        <a:pt x="171" y="84"/>
                      </a:moveTo>
                      <a:cubicBezTo>
                        <a:pt x="155" y="83"/>
                        <a:pt x="155" y="83"/>
                        <a:pt x="155" y="83"/>
                      </a:cubicBezTo>
                      <a:cubicBezTo>
                        <a:pt x="155" y="83"/>
                        <a:pt x="155" y="83"/>
                        <a:pt x="155" y="83"/>
                      </a:cubicBezTo>
                      <a:cubicBezTo>
                        <a:pt x="155" y="83"/>
                        <a:pt x="152" y="74"/>
                        <a:pt x="141" y="74"/>
                      </a:cubicBezTo>
                      <a:cubicBezTo>
                        <a:pt x="141" y="74"/>
                        <a:pt x="129" y="76"/>
                        <a:pt x="127" y="63"/>
                      </a:cubicBezTo>
                      <a:cubicBezTo>
                        <a:pt x="127" y="63"/>
                        <a:pt x="127" y="47"/>
                        <a:pt x="115" y="54"/>
                      </a:cubicBezTo>
                      <a:cubicBezTo>
                        <a:pt x="115" y="54"/>
                        <a:pt x="105" y="53"/>
                        <a:pt x="103" y="45"/>
                      </a:cubicBezTo>
                      <a:cubicBezTo>
                        <a:pt x="103" y="45"/>
                        <a:pt x="97" y="42"/>
                        <a:pt x="100" y="17"/>
                      </a:cubicBezTo>
                      <a:cubicBezTo>
                        <a:pt x="100" y="17"/>
                        <a:pt x="100" y="17"/>
                        <a:pt x="100" y="17"/>
                      </a:cubicBezTo>
                      <a:cubicBezTo>
                        <a:pt x="79" y="12"/>
                        <a:pt x="79" y="12"/>
                        <a:pt x="79" y="12"/>
                      </a:cubicBezTo>
                      <a:cubicBezTo>
                        <a:pt x="79" y="12"/>
                        <a:pt x="79" y="12"/>
                        <a:pt x="79" y="12"/>
                      </a:cubicBezTo>
                      <a:cubicBezTo>
                        <a:pt x="71" y="0"/>
                        <a:pt x="66" y="1"/>
                        <a:pt x="63" y="4"/>
                      </a:cubicBezTo>
                      <a:cubicBezTo>
                        <a:pt x="61" y="6"/>
                        <a:pt x="61" y="11"/>
                        <a:pt x="61" y="11"/>
                      </a:cubicBezTo>
                      <a:cubicBezTo>
                        <a:pt x="46" y="19"/>
                        <a:pt x="44" y="32"/>
                        <a:pt x="44" y="32"/>
                      </a:cubicBezTo>
                      <a:cubicBezTo>
                        <a:pt x="35" y="39"/>
                        <a:pt x="35" y="55"/>
                        <a:pt x="35" y="55"/>
                      </a:cubicBezTo>
                      <a:cubicBezTo>
                        <a:pt x="35" y="55"/>
                        <a:pt x="28" y="75"/>
                        <a:pt x="6" y="86"/>
                      </a:cubicBezTo>
                      <a:cubicBezTo>
                        <a:pt x="0" y="98"/>
                        <a:pt x="1" y="118"/>
                        <a:pt x="1" y="118"/>
                      </a:cubicBezTo>
                      <a:cubicBezTo>
                        <a:pt x="16" y="113"/>
                        <a:pt x="14" y="130"/>
                        <a:pt x="14" y="130"/>
                      </a:cubicBezTo>
                      <a:cubicBezTo>
                        <a:pt x="24" y="131"/>
                        <a:pt x="21" y="142"/>
                        <a:pt x="21" y="142"/>
                      </a:cubicBezTo>
                      <a:cubicBezTo>
                        <a:pt x="20" y="154"/>
                        <a:pt x="30" y="152"/>
                        <a:pt x="30" y="152"/>
                      </a:cubicBezTo>
                      <a:cubicBezTo>
                        <a:pt x="45" y="149"/>
                        <a:pt x="35" y="164"/>
                        <a:pt x="46" y="167"/>
                      </a:cubicBezTo>
                      <a:cubicBezTo>
                        <a:pt x="46" y="189"/>
                        <a:pt x="61" y="182"/>
                        <a:pt x="61" y="182"/>
                      </a:cubicBezTo>
                      <a:cubicBezTo>
                        <a:pt x="76" y="175"/>
                        <a:pt x="83" y="195"/>
                        <a:pt x="75" y="197"/>
                      </a:cubicBezTo>
                      <a:cubicBezTo>
                        <a:pt x="72" y="209"/>
                        <a:pt x="76" y="212"/>
                        <a:pt x="76" y="212"/>
                      </a:cubicBezTo>
                      <a:cubicBezTo>
                        <a:pt x="87" y="212"/>
                        <a:pt x="84" y="196"/>
                        <a:pt x="104" y="202"/>
                      </a:cubicBezTo>
                      <a:cubicBezTo>
                        <a:pt x="113" y="175"/>
                        <a:pt x="129" y="196"/>
                        <a:pt x="129" y="196"/>
                      </a:cubicBezTo>
                      <a:cubicBezTo>
                        <a:pt x="139" y="214"/>
                        <a:pt x="155" y="211"/>
                        <a:pt x="155" y="211"/>
                      </a:cubicBezTo>
                      <a:cubicBezTo>
                        <a:pt x="164" y="205"/>
                        <a:pt x="179" y="216"/>
                        <a:pt x="179" y="216"/>
                      </a:cubicBezTo>
                      <a:cubicBezTo>
                        <a:pt x="189" y="215"/>
                        <a:pt x="195" y="230"/>
                        <a:pt x="210" y="226"/>
                      </a:cubicBezTo>
                      <a:cubicBezTo>
                        <a:pt x="220" y="224"/>
                        <a:pt x="230" y="238"/>
                        <a:pt x="250" y="233"/>
                      </a:cubicBezTo>
                      <a:cubicBezTo>
                        <a:pt x="266" y="229"/>
                        <a:pt x="277" y="230"/>
                        <a:pt x="283" y="233"/>
                      </a:cubicBezTo>
                      <a:cubicBezTo>
                        <a:pt x="295" y="212"/>
                        <a:pt x="282" y="204"/>
                        <a:pt x="282" y="204"/>
                      </a:cubicBezTo>
                      <a:cubicBezTo>
                        <a:pt x="273" y="200"/>
                        <a:pt x="284" y="190"/>
                        <a:pt x="277" y="186"/>
                      </a:cubicBezTo>
                      <a:cubicBezTo>
                        <a:pt x="271" y="167"/>
                        <a:pt x="262" y="165"/>
                        <a:pt x="262" y="165"/>
                      </a:cubicBezTo>
                      <a:cubicBezTo>
                        <a:pt x="255" y="149"/>
                        <a:pt x="249" y="161"/>
                        <a:pt x="249" y="161"/>
                      </a:cubicBezTo>
                      <a:cubicBezTo>
                        <a:pt x="224" y="164"/>
                        <a:pt x="233" y="149"/>
                        <a:pt x="233" y="149"/>
                      </a:cubicBezTo>
                      <a:cubicBezTo>
                        <a:pt x="238" y="120"/>
                        <a:pt x="231" y="128"/>
                        <a:pt x="231" y="128"/>
                      </a:cubicBezTo>
                      <a:cubicBezTo>
                        <a:pt x="220" y="127"/>
                        <a:pt x="216" y="134"/>
                        <a:pt x="216" y="134"/>
                      </a:cubicBezTo>
                      <a:cubicBezTo>
                        <a:pt x="203" y="136"/>
                        <a:pt x="211" y="125"/>
                        <a:pt x="211" y="125"/>
                      </a:cubicBezTo>
                      <a:cubicBezTo>
                        <a:pt x="210" y="118"/>
                        <a:pt x="203" y="117"/>
                        <a:pt x="203" y="117"/>
                      </a:cubicBezTo>
                      <a:cubicBezTo>
                        <a:pt x="194" y="115"/>
                        <a:pt x="200" y="100"/>
                        <a:pt x="183" y="101"/>
                      </a:cubicBezTo>
                      <a:cubicBezTo>
                        <a:pt x="184" y="92"/>
                        <a:pt x="171" y="84"/>
                        <a:pt x="171" y="84"/>
                      </a:cubicBezTo>
                      <a:cubicBezTo>
                        <a:pt x="171" y="84"/>
                        <a:pt x="171" y="84"/>
                        <a:pt x="171" y="84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1" name="Freeform 128"/>
                <p:cNvSpPr>
                  <a:spLocks/>
                </p:cNvSpPr>
                <p:nvPr/>
              </p:nvSpPr>
              <p:spPr bwMode="auto">
                <a:xfrm>
                  <a:off x="3850362" y="4962794"/>
                  <a:ext cx="1538028" cy="842470"/>
                </a:xfrm>
                <a:custGeom>
                  <a:avLst/>
                  <a:gdLst/>
                  <a:ahLst/>
                  <a:cxnLst>
                    <a:cxn ang="0">
                      <a:pos x="172" y="17"/>
                    </a:cxn>
                    <a:cxn ang="0">
                      <a:pos x="192" y="29"/>
                    </a:cxn>
                    <a:cxn ang="0">
                      <a:pos x="219" y="32"/>
                    </a:cxn>
                    <a:cxn ang="0">
                      <a:pos x="221" y="46"/>
                    </a:cxn>
                    <a:cxn ang="0">
                      <a:pos x="228" y="39"/>
                    </a:cxn>
                    <a:cxn ang="0">
                      <a:pos x="250" y="47"/>
                    </a:cxn>
                    <a:cxn ang="0">
                      <a:pos x="272" y="51"/>
                    </a:cxn>
                    <a:cxn ang="0">
                      <a:pos x="260" y="41"/>
                    </a:cxn>
                    <a:cxn ang="0">
                      <a:pos x="275" y="57"/>
                    </a:cxn>
                    <a:cxn ang="0">
                      <a:pos x="280" y="65"/>
                    </a:cxn>
                    <a:cxn ang="0">
                      <a:pos x="289" y="72"/>
                    </a:cxn>
                    <a:cxn ang="0">
                      <a:pos x="298" y="65"/>
                    </a:cxn>
                    <a:cxn ang="0">
                      <a:pos x="300" y="83"/>
                    </a:cxn>
                    <a:cxn ang="0">
                      <a:pos x="334" y="105"/>
                    </a:cxn>
                    <a:cxn ang="0">
                      <a:pos x="343" y="117"/>
                    </a:cxn>
                    <a:cxn ang="0">
                      <a:pos x="343" y="131"/>
                    </a:cxn>
                    <a:cxn ang="0">
                      <a:pos x="363" y="154"/>
                    </a:cxn>
                    <a:cxn ang="0">
                      <a:pos x="399" y="159"/>
                    </a:cxn>
                    <a:cxn ang="0">
                      <a:pos x="342" y="104"/>
                    </a:cxn>
                    <a:cxn ang="0">
                      <a:pos x="310" y="49"/>
                    </a:cxn>
                    <a:cxn ang="0">
                      <a:pos x="289" y="19"/>
                    </a:cxn>
                    <a:cxn ang="0">
                      <a:pos x="301" y="15"/>
                    </a:cxn>
                    <a:cxn ang="0">
                      <a:pos x="305" y="12"/>
                    </a:cxn>
                    <a:cxn ang="0">
                      <a:pos x="330" y="81"/>
                    </a:cxn>
                    <a:cxn ang="0">
                      <a:pos x="385" y="149"/>
                    </a:cxn>
                    <a:cxn ang="0">
                      <a:pos x="441" y="121"/>
                    </a:cxn>
                    <a:cxn ang="0">
                      <a:pos x="494" y="119"/>
                    </a:cxn>
                    <a:cxn ang="0">
                      <a:pos x="543" y="132"/>
                    </a:cxn>
                    <a:cxn ang="0">
                      <a:pos x="520" y="177"/>
                    </a:cxn>
                    <a:cxn ang="0">
                      <a:pos x="499" y="201"/>
                    </a:cxn>
                    <a:cxn ang="0">
                      <a:pos x="460" y="205"/>
                    </a:cxn>
                    <a:cxn ang="0">
                      <a:pos x="429" y="192"/>
                    </a:cxn>
                    <a:cxn ang="0">
                      <a:pos x="391" y="205"/>
                    </a:cxn>
                    <a:cxn ang="0">
                      <a:pos x="357" y="247"/>
                    </a:cxn>
                    <a:cxn ang="0">
                      <a:pos x="316" y="247"/>
                    </a:cxn>
                    <a:cxn ang="0">
                      <a:pos x="268" y="279"/>
                    </a:cxn>
                    <a:cxn ang="0">
                      <a:pos x="217" y="331"/>
                    </a:cxn>
                    <a:cxn ang="0">
                      <a:pos x="165" y="319"/>
                    </a:cxn>
                    <a:cxn ang="0">
                      <a:pos x="133" y="297"/>
                    </a:cxn>
                    <a:cxn ang="0">
                      <a:pos x="161" y="246"/>
                    </a:cxn>
                    <a:cxn ang="0">
                      <a:pos x="128" y="185"/>
                    </a:cxn>
                    <a:cxn ang="0">
                      <a:pos x="85" y="171"/>
                    </a:cxn>
                    <a:cxn ang="0">
                      <a:pos x="25" y="167"/>
                    </a:cxn>
                    <a:cxn ang="0">
                      <a:pos x="49" y="123"/>
                    </a:cxn>
                    <a:cxn ang="0">
                      <a:pos x="98" y="82"/>
                    </a:cxn>
                    <a:cxn ang="0">
                      <a:pos x="129" y="71"/>
                    </a:cxn>
                    <a:cxn ang="0">
                      <a:pos x="148" y="62"/>
                    </a:cxn>
                    <a:cxn ang="0">
                      <a:pos x="165" y="58"/>
                    </a:cxn>
                    <a:cxn ang="0">
                      <a:pos x="170" y="47"/>
                    </a:cxn>
                    <a:cxn ang="0">
                      <a:pos x="158" y="31"/>
                    </a:cxn>
                    <a:cxn ang="0">
                      <a:pos x="154" y="21"/>
                    </a:cxn>
                    <a:cxn ang="0">
                      <a:pos x="153" y="2"/>
                    </a:cxn>
                    <a:cxn ang="0">
                      <a:pos x="168" y="6"/>
                    </a:cxn>
                  </a:cxnLst>
                  <a:rect l="0" t="0" r="r" b="b"/>
                  <a:pathLst>
                    <a:path w="543" h="337">
                      <a:moveTo>
                        <a:pt x="168" y="6"/>
                      </a:moveTo>
                      <a:cubicBezTo>
                        <a:pt x="168" y="13"/>
                        <a:pt x="172" y="17"/>
                        <a:pt x="172" y="17"/>
                      </a:cubicBezTo>
                      <a:cubicBezTo>
                        <a:pt x="177" y="10"/>
                        <a:pt x="185" y="22"/>
                        <a:pt x="185" y="22"/>
                      </a:cubicBezTo>
                      <a:cubicBezTo>
                        <a:pt x="185" y="35"/>
                        <a:pt x="192" y="29"/>
                        <a:pt x="192" y="29"/>
                      </a:cubicBezTo>
                      <a:cubicBezTo>
                        <a:pt x="192" y="18"/>
                        <a:pt x="200" y="21"/>
                        <a:pt x="200" y="21"/>
                      </a:cubicBezTo>
                      <a:cubicBezTo>
                        <a:pt x="213" y="17"/>
                        <a:pt x="219" y="32"/>
                        <a:pt x="219" y="32"/>
                      </a:cubicBezTo>
                      <a:cubicBezTo>
                        <a:pt x="219" y="32"/>
                        <a:pt x="219" y="32"/>
                        <a:pt x="219" y="32"/>
                      </a:cubicBezTo>
                      <a:cubicBezTo>
                        <a:pt x="221" y="46"/>
                        <a:pt x="221" y="46"/>
                        <a:pt x="221" y="46"/>
                      </a:cubicBezTo>
                      <a:cubicBezTo>
                        <a:pt x="221" y="46"/>
                        <a:pt x="221" y="46"/>
                        <a:pt x="221" y="46"/>
                      </a:cubicBezTo>
                      <a:cubicBezTo>
                        <a:pt x="224" y="36"/>
                        <a:pt x="228" y="39"/>
                        <a:pt x="228" y="39"/>
                      </a:cubicBezTo>
                      <a:cubicBezTo>
                        <a:pt x="228" y="33"/>
                        <a:pt x="237" y="35"/>
                        <a:pt x="237" y="35"/>
                      </a:cubicBezTo>
                      <a:cubicBezTo>
                        <a:pt x="246" y="33"/>
                        <a:pt x="250" y="47"/>
                        <a:pt x="250" y="47"/>
                      </a:cubicBezTo>
                      <a:cubicBezTo>
                        <a:pt x="249" y="60"/>
                        <a:pt x="261" y="61"/>
                        <a:pt x="261" y="61"/>
                      </a:cubicBezTo>
                      <a:cubicBezTo>
                        <a:pt x="267" y="61"/>
                        <a:pt x="272" y="51"/>
                        <a:pt x="272" y="51"/>
                      </a:cubicBezTo>
                      <a:cubicBezTo>
                        <a:pt x="272" y="45"/>
                        <a:pt x="264" y="44"/>
                        <a:pt x="264" y="44"/>
                      </a:cubicBezTo>
                      <a:cubicBezTo>
                        <a:pt x="262" y="43"/>
                        <a:pt x="261" y="43"/>
                        <a:pt x="260" y="41"/>
                      </a:cubicBezTo>
                      <a:cubicBezTo>
                        <a:pt x="266" y="31"/>
                        <a:pt x="279" y="41"/>
                        <a:pt x="279" y="41"/>
                      </a:cubicBezTo>
                      <a:cubicBezTo>
                        <a:pt x="280" y="54"/>
                        <a:pt x="275" y="57"/>
                        <a:pt x="275" y="57"/>
                      </a:cubicBezTo>
                      <a:cubicBezTo>
                        <a:pt x="266" y="68"/>
                        <a:pt x="268" y="76"/>
                        <a:pt x="268" y="76"/>
                      </a:cubicBezTo>
                      <a:cubicBezTo>
                        <a:pt x="275" y="78"/>
                        <a:pt x="280" y="65"/>
                        <a:pt x="280" y="65"/>
                      </a:cubicBezTo>
                      <a:cubicBezTo>
                        <a:pt x="286" y="53"/>
                        <a:pt x="294" y="51"/>
                        <a:pt x="294" y="51"/>
                      </a:cubicBezTo>
                      <a:cubicBezTo>
                        <a:pt x="290" y="63"/>
                        <a:pt x="289" y="72"/>
                        <a:pt x="289" y="72"/>
                      </a:cubicBezTo>
                      <a:cubicBezTo>
                        <a:pt x="289" y="72"/>
                        <a:pt x="289" y="72"/>
                        <a:pt x="289" y="72"/>
                      </a:cubicBezTo>
                      <a:cubicBezTo>
                        <a:pt x="298" y="65"/>
                        <a:pt x="298" y="65"/>
                        <a:pt x="298" y="65"/>
                      </a:cubicBezTo>
                      <a:cubicBezTo>
                        <a:pt x="298" y="65"/>
                        <a:pt x="298" y="65"/>
                        <a:pt x="298" y="65"/>
                      </a:cubicBezTo>
                      <a:cubicBezTo>
                        <a:pt x="302" y="70"/>
                        <a:pt x="300" y="83"/>
                        <a:pt x="300" y="83"/>
                      </a:cubicBezTo>
                      <a:cubicBezTo>
                        <a:pt x="315" y="83"/>
                        <a:pt x="319" y="92"/>
                        <a:pt x="319" y="92"/>
                      </a:cubicBezTo>
                      <a:cubicBezTo>
                        <a:pt x="330" y="93"/>
                        <a:pt x="334" y="105"/>
                        <a:pt x="334" y="105"/>
                      </a:cubicBezTo>
                      <a:cubicBezTo>
                        <a:pt x="343" y="110"/>
                        <a:pt x="343" y="117"/>
                        <a:pt x="343" y="117"/>
                      </a:cubicBezTo>
                      <a:cubicBezTo>
                        <a:pt x="343" y="117"/>
                        <a:pt x="343" y="117"/>
                        <a:pt x="343" y="117"/>
                      </a:cubicBezTo>
                      <a:cubicBezTo>
                        <a:pt x="343" y="131"/>
                        <a:pt x="343" y="131"/>
                        <a:pt x="343" y="131"/>
                      </a:cubicBezTo>
                      <a:cubicBezTo>
                        <a:pt x="343" y="131"/>
                        <a:pt x="343" y="131"/>
                        <a:pt x="343" y="131"/>
                      </a:cubicBezTo>
                      <a:cubicBezTo>
                        <a:pt x="338" y="141"/>
                        <a:pt x="346" y="147"/>
                        <a:pt x="346" y="147"/>
                      </a:cubicBezTo>
                      <a:cubicBezTo>
                        <a:pt x="356" y="148"/>
                        <a:pt x="363" y="154"/>
                        <a:pt x="363" y="154"/>
                      </a:cubicBezTo>
                      <a:cubicBezTo>
                        <a:pt x="378" y="157"/>
                        <a:pt x="390" y="166"/>
                        <a:pt x="390" y="166"/>
                      </a:cubicBezTo>
                      <a:cubicBezTo>
                        <a:pt x="392" y="161"/>
                        <a:pt x="399" y="159"/>
                        <a:pt x="399" y="159"/>
                      </a:cubicBezTo>
                      <a:cubicBezTo>
                        <a:pt x="385" y="160"/>
                        <a:pt x="374" y="144"/>
                        <a:pt x="374" y="144"/>
                      </a:cubicBezTo>
                      <a:cubicBezTo>
                        <a:pt x="360" y="127"/>
                        <a:pt x="342" y="104"/>
                        <a:pt x="342" y="104"/>
                      </a:cubicBezTo>
                      <a:cubicBezTo>
                        <a:pt x="327" y="84"/>
                        <a:pt x="319" y="65"/>
                        <a:pt x="319" y="65"/>
                      </a:cubicBezTo>
                      <a:cubicBezTo>
                        <a:pt x="305" y="75"/>
                        <a:pt x="310" y="49"/>
                        <a:pt x="310" y="49"/>
                      </a:cubicBezTo>
                      <a:cubicBezTo>
                        <a:pt x="302" y="46"/>
                        <a:pt x="307" y="32"/>
                        <a:pt x="307" y="32"/>
                      </a:cubicBezTo>
                      <a:cubicBezTo>
                        <a:pt x="295" y="32"/>
                        <a:pt x="289" y="19"/>
                        <a:pt x="289" y="19"/>
                      </a:cubicBezTo>
                      <a:cubicBezTo>
                        <a:pt x="287" y="13"/>
                        <a:pt x="301" y="15"/>
                        <a:pt x="301" y="15"/>
                      </a:cubicBezTo>
                      <a:cubicBezTo>
                        <a:pt x="301" y="15"/>
                        <a:pt x="301" y="15"/>
                        <a:pt x="301" y="15"/>
                      </a:cubicBezTo>
                      <a:cubicBezTo>
                        <a:pt x="305" y="12"/>
                        <a:pt x="305" y="12"/>
                        <a:pt x="305" y="12"/>
                      </a:cubicBezTo>
                      <a:cubicBezTo>
                        <a:pt x="305" y="12"/>
                        <a:pt x="305" y="12"/>
                        <a:pt x="305" y="12"/>
                      </a:cubicBezTo>
                      <a:cubicBezTo>
                        <a:pt x="305" y="26"/>
                        <a:pt x="312" y="35"/>
                        <a:pt x="312" y="35"/>
                      </a:cubicBezTo>
                      <a:cubicBezTo>
                        <a:pt x="313" y="50"/>
                        <a:pt x="330" y="81"/>
                        <a:pt x="330" y="81"/>
                      </a:cubicBezTo>
                      <a:cubicBezTo>
                        <a:pt x="335" y="87"/>
                        <a:pt x="355" y="115"/>
                        <a:pt x="355" y="115"/>
                      </a:cubicBezTo>
                      <a:cubicBezTo>
                        <a:pt x="369" y="134"/>
                        <a:pt x="385" y="149"/>
                        <a:pt x="385" y="149"/>
                      </a:cubicBezTo>
                      <a:cubicBezTo>
                        <a:pt x="393" y="161"/>
                        <a:pt x="423" y="147"/>
                        <a:pt x="423" y="147"/>
                      </a:cubicBezTo>
                      <a:cubicBezTo>
                        <a:pt x="430" y="144"/>
                        <a:pt x="441" y="121"/>
                        <a:pt x="441" y="121"/>
                      </a:cubicBezTo>
                      <a:cubicBezTo>
                        <a:pt x="455" y="146"/>
                        <a:pt x="470" y="132"/>
                        <a:pt x="470" y="132"/>
                      </a:cubicBezTo>
                      <a:cubicBezTo>
                        <a:pt x="474" y="116"/>
                        <a:pt x="494" y="119"/>
                        <a:pt x="494" y="119"/>
                      </a:cubicBezTo>
                      <a:cubicBezTo>
                        <a:pt x="512" y="115"/>
                        <a:pt x="527" y="120"/>
                        <a:pt x="527" y="120"/>
                      </a:cubicBezTo>
                      <a:cubicBezTo>
                        <a:pt x="541" y="122"/>
                        <a:pt x="543" y="132"/>
                        <a:pt x="543" y="132"/>
                      </a:cubicBezTo>
                      <a:cubicBezTo>
                        <a:pt x="540" y="144"/>
                        <a:pt x="521" y="153"/>
                        <a:pt x="521" y="153"/>
                      </a:cubicBezTo>
                      <a:cubicBezTo>
                        <a:pt x="517" y="159"/>
                        <a:pt x="520" y="177"/>
                        <a:pt x="520" y="177"/>
                      </a:cubicBezTo>
                      <a:cubicBezTo>
                        <a:pt x="536" y="190"/>
                        <a:pt x="513" y="193"/>
                        <a:pt x="513" y="193"/>
                      </a:cubicBezTo>
                      <a:cubicBezTo>
                        <a:pt x="501" y="191"/>
                        <a:pt x="499" y="201"/>
                        <a:pt x="499" y="201"/>
                      </a:cubicBezTo>
                      <a:cubicBezTo>
                        <a:pt x="492" y="204"/>
                        <a:pt x="472" y="197"/>
                        <a:pt x="472" y="197"/>
                      </a:cubicBezTo>
                      <a:cubicBezTo>
                        <a:pt x="469" y="207"/>
                        <a:pt x="460" y="205"/>
                        <a:pt x="460" y="205"/>
                      </a:cubicBezTo>
                      <a:cubicBezTo>
                        <a:pt x="451" y="215"/>
                        <a:pt x="441" y="200"/>
                        <a:pt x="441" y="200"/>
                      </a:cubicBezTo>
                      <a:cubicBezTo>
                        <a:pt x="438" y="193"/>
                        <a:pt x="429" y="192"/>
                        <a:pt x="429" y="192"/>
                      </a:cubicBezTo>
                      <a:cubicBezTo>
                        <a:pt x="420" y="179"/>
                        <a:pt x="399" y="189"/>
                        <a:pt x="399" y="189"/>
                      </a:cubicBezTo>
                      <a:cubicBezTo>
                        <a:pt x="391" y="199"/>
                        <a:pt x="391" y="205"/>
                        <a:pt x="391" y="205"/>
                      </a:cubicBezTo>
                      <a:cubicBezTo>
                        <a:pt x="385" y="216"/>
                        <a:pt x="373" y="222"/>
                        <a:pt x="373" y="222"/>
                      </a:cubicBezTo>
                      <a:cubicBezTo>
                        <a:pt x="356" y="226"/>
                        <a:pt x="357" y="247"/>
                        <a:pt x="357" y="247"/>
                      </a:cubicBezTo>
                      <a:cubicBezTo>
                        <a:pt x="351" y="257"/>
                        <a:pt x="338" y="240"/>
                        <a:pt x="338" y="240"/>
                      </a:cubicBezTo>
                      <a:cubicBezTo>
                        <a:pt x="327" y="250"/>
                        <a:pt x="316" y="247"/>
                        <a:pt x="316" y="247"/>
                      </a:cubicBezTo>
                      <a:cubicBezTo>
                        <a:pt x="302" y="247"/>
                        <a:pt x="296" y="259"/>
                        <a:pt x="296" y="259"/>
                      </a:cubicBezTo>
                      <a:cubicBezTo>
                        <a:pt x="286" y="255"/>
                        <a:pt x="268" y="279"/>
                        <a:pt x="268" y="279"/>
                      </a:cubicBezTo>
                      <a:cubicBezTo>
                        <a:pt x="258" y="285"/>
                        <a:pt x="267" y="303"/>
                        <a:pt x="249" y="302"/>
                      </a:cubicBezTo>
                      <a:cubicBezTo>
                        <a:pt x="240" y="315"/>
                        <a:pt x="229" y="327"/>
                        <a:pt x="217" y="331"/>
                      </a:cubicBezTo>
                      <a:cubicBezTo>
                        <a:pt x="195" y="337"/>
                        <a:pt x="176" y="331"/>
                        <a:pt x="176" y="331"/>
                      </a:cubicBezTo>
                      <a:cubicBezTo>
                        <a:pt x="171" y="324"/>
                        <a:pt x="165" y="319"/>
                        <a:pt x="165" y="319"/>
                      </a:cubicBezTo>
                      <a:cubicBezTo>
                        <a:pt x="163" y="310"/>
                        <a:pt x="148" y="314"/>
                        <a:pt x="148" y="314"/>
                      </a:cubicBezTo>
                      <a:cubicBezTo>
                        <a:pt x="138" y="311"/>
                        <a:pt x="133" y="297"/>
                        <a:pt x="133" y="297"/>
                      </a:cubicBezTo>
                      <a:cubicBezTo>
                        <a:pt x="134" y="291"/>
                        <a:pt x="143" y="296"/>
                        <a:pt x="154" y="285"/>
                      </a:cubicBezTo>
                      <a:cubicBezTo>
                        <a:pt x="154" y="274"/>
                        <a:pt x="140" y="267"/>
                        <a:pt x="161" y="246"/>
                      </a:cubicBezTo>
                      <a:cubicBezTo>
                        <a:pt x="165" y="226"/>
                        <a:pt x="153" y="205"/>
                        <a:pt x="153" y="205"/>
                      </a:cubicBezTo>
                      <a:cubicBezTo>
                        <a:pt x="144" y="190"/>
                        <a:pt x="128" y="185"/>
                        <a:pt x="128" y="185"/>
                      </a:cubicBezTo>
                      <a:cubicBezTo>
                        <a:pt x="110" y="202"/>
                        <a:pt x="103" y="189"/>
                        <a:pt x="103" y="189"/>
                      </a:cubicBezTo>
                      <a:cubicBezTo>
                        <a:pt x="101" y="183"/>
                        <a:pt x="85" y="171"/>
                        <a:pt x="85" y="171"/>
                      </a:cubicBezTo>
                      <a:cubicBezTo>
                        <a:pt x="63" y="154"/>
                        <a:pt x="52" y="160"/>
                        <a:pt x="52" y="160"/>
                      </a:cubicBezTo>
                      <a:cubicBezTo>
                        <a:pt x="44" y="158"/>
                        <a:pt x="36" y="173"/>
                        <a:pt x="25" y="167"/>
                      </a:cubicBezTo>
                      <a:cubicBezTo>
                        <a:pt x="0" y="153"/>
                        <a:pt x="25" y="138"/>
                        <a:pt x="25" y="138"/>
                      </a:cubicBezTo>
                      <a:cubicBezTo>
                        <a:pt x="27" y="131"/>
                        <a:pt x="49" y="123"/>
                        <a:pt x="49" y="123"/>
                      </a:cubicBezTo>
                      <a:cubicBezTo>
                        <a:pt x="55" y="110"/>
                        <a:pt x="76" y="101"/>
                        <a:pt x="76" y="101"/>
                      </a:cubicBezTo>
                      <a:cubicBezTo>
                        <a:pt x="84" y="89"/>
                        <a:pt x="98" y="82"/>
                        <a:pt x="98" y="82"/>
                      </a:cubicBezTo>
                      <a:cubicBezTo>
                        <a:pt x="118" y="83"/>
                        <a:pt x="129" y="71"/>
                        <a:pt x="129" y="71"/>
                      </a:cubicBezTo>
                      <a:cubicBezTo>
                        <a:pt x="129" y="71"/>
                        <a:pt x="129" y="71"/>
                        <a:pt x="129" y="71"/>
                      </a:cubicBezTo>
                      <a:cubicBezTo>
                        <a:pt x="148" y="62"/>
                        <a:pt x="148" y="62"/>
                        <a:pt x="148" y="62"/>
                      </a:cubicBezTo>
                      <a:cubicBezTo>
                        <a:pt x="148" y="62"/>
                        <a:pt x="148" y="62"/>
                        <a:pt x="148" y="62"/>
                      </a:cubicBezTo>
                      <a:cubicBezTo>
                        <a:pt x="169" y="68"/>
                        <a:pt x="165" y="58"/>
                        <a:pt x="165" y="58"/>
                      </a:cubicBezTo>
                      <a:cubicBezTo>
                        <a:pt x="165" y="58"/>
                        <a:pt x="165" y="58"/>
                        <a:pt x="165" y="58"/>
                      </a:cubicBezTo>
                      <a:cubicBezTo>
                        <a:pt x="170" y="47"/>
                        <a:pt x="170" y="47"/>
                        <a:pt x="170" y="47"/>
                      </a:cubicBezTo>
                      <a:cubicBezTo>
                        <a:pt x="170" y="47"/>
                        <a:pt x="170" y="47"/>
                        <a:pt x="170" y="47"/>
                      </a:cubicBezTo>
                      <a:cubicBezTo>
                        <a:pt x="148" y="61"/>
                        <a:pt x="158" y="31"/>
                        <a:pt x="158" y="31"/>
                      </a:cubicBezTo>
                      <a:cubicBezTo>
                        <a:pt x="158" y="31"/>
                        <a:pt x="158" y="31"/>
                        <a:pt x="158" y="31"/>
                      </a:cubicBezTo>
                      <a:cubicBezTo>
                        <a:pt x="154" y="21"/>
                        <a:pt x="154" y="21"/>
                        <a:pt x="154" y="21"/>
                      </a:cubicBezTo>
                      <a:cubicBezTo>
                        <a:pt x="154" y="21"/>
                        <a:pt x="154" y="21"/>
                        <a:pt x="154" y="21"/>
                      </a:cubicBezTo>
                      <a:cubicBezTo>
                        <a:pt x="154" y="17"/>
                        <a:pt x="151" y="15"/>
                        <a:pt x="151" y="14"/>
                      </a:cubicBezTo>
                      <a:cubicBezTo>
                        <a:pt x="155" y="10"/>
                        <a:pt x="153" y="2"/>
                        <a:pt x="153" y="2"/>
                      </a:cubicBezTo>
                      <a:cubicBezTo>
                        <a:pt x="161" y="0"/>
                        <a:pt x="168" y="6"/>
                        <a:pt x="168" y="6"/>
                      </a:cubicBezTo>
                      <a:cubicBezTo>
                        <a:pt x="168" y="6"/>
                        <a:pt x="168" y="6"/>
                        <a:pt x="168" y="6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2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3198402" y="2688930"/>
                  <a:ext cx="1362" cy="26830"/>
                </a:xfrm>
                <a:prstGeom prst="line">
                  <a:avLst/>
                </a:prstGeom>
                <a:noFill/>
                <a:ln w="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3" name="Freeform 32"/>
                <p:cNvSpPr>
                  <a:spLocks/>
                </p:cNvSpPr>
                <p:nvPr/>
              </p:nvSpPr>
              <p:spPr bwMode="auto">
                <a:xfrm>
                  <a:off x="3842196" y="4702541"/>
                  <a:ext cx="325299" cy="119395"/>
                </a:xfrm>
                <a:custGeom>
                  <a:avLst/>
                  <a:gdLst/>
                  <a:ahLst/>
                  <a:cxnLst>
                    <a:cxn ang="0">
                      <a:pos x="0" y="48"/>
                    </a:cxn>
                    <a:cxn ang="0">
                      <a:pos x="18" y="37"/>
                    </a:cxn>
                    <a:cxn ang="0">
                      <a:pos x="44" y="24"/>
                    </a:cxn>
                    <a:cxn ang="0">
                      <a:pos x="62" y="16"/>
                    </a:cxn>
                    <a:cxn ang="0">
                      <a:pos x="84" y="8"/>
                    </a:cxn>
                    <a:cxn ang="0">
                      <a:pos x="115" y="5"/>
                    </a:cxn>
                  </a:cxnLst>
                  <a:rect l="0" t="0" r="r" b="b"/>
                  <a:pathLst>
                    <a:path w="115" h="48">
                      <a:moveTo>
                        <a:pt x="0" y="48"/>
                      </a:moveTo>
                      <a:cubicBezTo>
                        <a:pt x="8" y="39"/>
                        <a:pt x="18" y="37"/>
                        <a:pt x="18" y="37"/>
                      </a:cubicBezTo>
                      <a:cubicBezTo>
                        <a:pt x="31" y="24"/>
                        <a:pt x="44" y="24"/>
                        <a:pt x="44" y="24"/>
                      </a:cubicBezTo>
                      <a:cubicBezTo>
                        <a:pt x="51" y="26"/>
                        <a:pt x="62" y="16"/>
                        <a:pt x="62" y="16"/>
                      </a:cubicBezTo>
                      <a:cubicBezTo>
                        <a:pt x="69" y="5"/>
                        <a:pt x="84" y="8"/>
                        <a:pt x="84" y="8"/>
                      </a:cubicBezTo>
                      <a:cubicBezTo>
                        <a:pt x="98" y="0"/>
                        <a:pt x="100" y="14"/>
                        <a:pt x="115" y="5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4" name="Freeform 31"/>
                <p:cNvSpPr>
                  <a:spLocks/>
                </p:cNvSpPr>
                <p:nvPr/>
              </p:nvSpPr>
              <p:spPr bwMode="auto">
                <a:xfrm>
                  <a:off x="4726902" y="3911048"/>
                  <a:ext cx="59888" cy="299158"/>
                </a:xfrm>
                <a:custGeom>
                  <a:avLst/>
                  <a:gdLst/>
                  <a:ahLst/>
                  <a:cxnLst>
                    <a:cxn ang="0">
                      <a:pos x="13" y="120"/>
                    </a:cxn>
                    <a:cxn ang="0">
                      <a:pos x="13" y="105"/>
                    </a:cxn>
                    <a:cxn ang="0">
                      <a:pos x="6" y="79"/>
                    </a:cxn>
                    <a:cxn ang="0">
                      <a:pos x="12" y="67"/>
                    </a:cxn>
                    <a:cxn ang="0">
                      <a:pos x="20" y="52"/>
                    </a:cxn>
                    <a:cxn ang="0">
                      <a:pos x="12" y="32"/>
                    </a:cxn>
                    <a:cxn ang="0">
                      <a:pos x="6" y="15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21" h="120">
                      <a:moveTo>
                        <a:pt x="13" y="120"/>
                      </a:moveTo>
                      <a:cubicBezTo>
                        <a:pt x="8" y="118"/>
                        <a:pt x="13" y="105"/>
                        <a:pt x="13" y="105"/>
                      </a:cubicBezTo>
                      <a:cubicBezTo>
                        <a:pt x="21" y="85"/>
                        <a:pt x="6" y="79"/>
                        <a:pt x="6" y="79"/>
                      </a:cubicBezTo>
                      <a:cubicBezTo>
                        <a:pt x="1" y="71"/>
                        <a:pt x="7" y="65"/>
                        <a:pt x="12" y="67"/>
                      </a:cubicBezTo>
                      <a:cubicBezTo>
                        <a:pt x="20" y="72"/>
                        <a:pt x="20" y="52"/>
                        <a:pt x="20" y="52"/>
                      </a:cubicBezTo>
                      <a:cubicBezTo>
                        <a:pt x="19" y="40"/>
                        <a:pt x="12" y="32"/>
                        <a:pt x="12" y="32"/>
                      </a:cubicBezTo>
                      <a:cubicBezTo>
                        <a:pt x="12" y="23"/>
                        <a:pt x="6" y="15"/>
                        <a:pt x="6" y="15"/>
                      </a:cubicBezTo>
                      <a:cubicBezTo>
                        <a:pt x="0" y="4"/>
                        <a:pt x="10" y="0"/>
                        <a:pt x="10" y="0"/>
                      </a:cubicBezTo>
                    </a:path>
                  </a:pathLst>
                </a:custGeom>
                <a:solidFill>
                  <a:schemeClr val="accent1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5" name="Freeform 30"/>
                <p:cNvSpPr>
                  <a:spLocks/>
                </p:cNvSpPr>
                <p:nvPr/>
              </p:nvSpPr>
              <p:spPr bwMode="auto">
                <a:xfrm>
                  <a:off x="4618015" y="3916414"/>
                  <a:ext cx="117053" cy="1341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0"/>
                    </a:cxn>
                    <a:cxn ang="0">
                      <a:pos x="42" y="6"/>
                    </a:cxn>
                  </a:cxnLst>
                  <a:rect l="0" t="0" r="r" b="b"/>
                  <a:pathLst>
                    <a:path w="42" h="6">
                      <a:moveTo>
                        <a:pt x="0" y="0"/>
                      </a:moveTo>
                      <a:cubicBezTo>
                        <a:pt x="12" y="4"/>
                        <a:pt x="21" y="0"/>
                        <a:pt x="21" y="0"/>
                      </a:cubicBezTo>
                      <a:cubicBezTo>
                        <a:pt x="34" y="1"/>
                        <a:pt x="42" y="6"/>
                        <a:pt x="42" y="6"/>
                      </a:cubicBezTo>
                    </a:path>
                  </a:pathLst>
                </a:custGeom>
                <a:solidFill>
                  <a:srgbClr val="99CCFF"/>
                </a:solidFill>
                <a:ln w="8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6" name="Freeform 29"/>
                <p:cNvSpPr>
                  <a:spLocks/>
                </p:cNvSpPr>
                <p:nvPr/>
              </p:nvSpPr>
              <p:spPr bwMode="auto">
                <a:xfrm>
                  <a:off x="4133468" y="3676284"/>
                  <a:ext cx="42193" cy="14756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5" h="6">
                      <a:moveTo>
                        <a:pt x="15" y="6"/>
                      </a:moveTo>
                      <a:cubicBezTo>
                        <a:pt x="14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99CCFF"/>
                </a:solidFill>
                <a:ln w="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7" name="Line 28"/>
                <p:cNvSpPr>
                  <a:spLocks noChangeShapeType="1"/>
                </p:cNvSpPr>
                <p:nvPr/>
              </p:nvSpPr>
              <p:spPr bwMode="auto">
                <a:xfrm flipH="1" flipV="1">
                  <a:off x="3612172" y="3452251"/>
                  <a:ext cx="25861" cy="13415"/>
                </a:xfrm>
                <a:prstGeom prst="line">
                  <a:avLst/>
                </a:prstGeom>
                <a:noFill/>
                <a:ln w="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8" name="Freeform 27"/>
                <p:cNvSpPr>
                  <a:spLocks/>
                </p:cNvSpPr>
                <p:nvPr/>
              </p:nvSpPr>
              <p:spPr bwMode="auto">
                <a:xfrm>
                  <a:off x="3496480" y="3366394"/>
                  <a:ext cx="65332" cy="55002"/>
                </a:xfrm>
                <a:custGeom>
                  <a:avLst/>
                  <a:gdLst/>
                  <a:ahLst/>
                  <a:cxnLst>
                    <a:cxn ang="0">
                      <a:pos x="23" y="22"/>
                    </a:cxn>
                    <a:cxn ang="0">
                      <a:pos x="15" y="13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3" h="22">
                      <a:moveTo>
                        <a:pt x="23" y="22"/>
                      </a:moveTo>
                      <a:cubicBezTo>
                        <a:pt x="16" y="22"/>
                        <a:pt x="22" y="14"/>
                        <a:pt x="15" y="13"/>
                      </a:cubicBezTo>
                      <a:cubicBezTo>
                        <a:pt x="0" y="6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99CCFF"/>
                </a:solidFill>
                <a:ln w="8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9" name="Freeform 26"/>
                <p:cNvSpPr>
                  <a:spLocks/>
                </p:cNvSpPr>
                <p:nvPr/>
              </p:nvSpPr>
              <p:spPr bwMode="auto">
                <a:xfrm>
                  <a:off x="3474703" y="3248341"/>
                  <a:ext cx="38110" cy="20123"/>
                </a:xfrm>
                <a:custGeom>
                  <a:avLst/>
                  <a:gdLst/>
                  <a:ahLst/>
                  <a:cxnLst>
                    <a:cxn ang="0">
                      <a:pos x="13" y="8"/>
                    </a:cxn>
                    <a:cxn ang="0">
                      <a:pos x="0" y="4"/>
                    </a:cxn>
                  </a:cxnLst>
                  <a:rect l="0" t="0" r="r" b="b"/>
                  <a:pathLst>
                    <a:path w="14" h="8">
                      <a:moveTo>
                        <a:pt x="13" y="8"/>
                      </a:moveTo>
                      <a:cubicBezTo>
                        <a:pt x="14" y="0"/>
                        <a:pt x="0" y="4"/>
                        <a:pt x="0" y="4"/>
                      </a:cubicBezTo>
                    </a:path>
                  </a:pathLst>
                </a:custGeom>
                <a:solidFill>
                  <a:srgbClr val="99CCFF"/>
                </a:solidFill>
                <a:ln w="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0" name="Freeform 25"/>
                <p:cNvSpPr>
                  <a:spLocks/>
                </p:cNvSpPr>
                <p:nvPr/>
              </p:nvSpPr>
              <p:spPr bwMode="auto">
                <a:xfrm>
                  <a:off x="3192957" y="2988087"/>
                  <a:ext cx="57166" cy="160982"/>
                </a:xfrm>
                <a:custGeom>
                  <a:avLst/>
                  <a:gdLst/>
                  <a:ahLst/>
                  <a:cxnLst>
                    <a:cxn ang="0">
                      <a:pos x="20" y="64"/>
                    </a:cxn>
                    <a:cxn ang="0">
                      <a:pos x="8" y="42"/>
                    </a:cxn>
                    <a:cxn ang="0">
                      <a:pos x="1" y="2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0" h="64">
                      <a:moveTo>
                        <a:pt x="20" y="64"/>
                      </a:moveTo>
                      <a:cubicBezTo>
                        <a:pt x="10" y="54"/>
                        <a:pt x="8" y="42"/>
                        <a:pt x="8" y="42"/>
                      </a:cubicBezTo>
                      <a:cubicBezTo>
                        <a:pt x="0" y="30"/>
                        <a:pt x="1" y="21"/>
                        <a:pt x="1" y="21"/>
                      </a:cubicBezTo>
                      <a:cubicBezTo>
                        <a:pt x="3" y="9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1" name="Freeform 24"/>
                <p:cNvSpPr>
                  <a:spLocks/>
                </p:cNvSpPr>
                <p:nvPr/>
              </p:nvSpPr>
              <p:spPr bwMode="auto">
                <a:xfrm>
                  <a:off x="4141635" y="4206181"/>
                  <a:ext cx="710487" cy="517824"/>
                </a:xfrm>
                <a:custGeom>
                  <a:avLst/>
                  <a:gdLst/>
                  <a:ahLst/>
                  <a:cxnLst>
                    <a:cxn ang="0">
                      <a:pos x="0" y="207"/>
                    </a:cxn>
                    <a:cxn ang="0">
                      <a:pos x="25" y="196"/>
                    </a:cxn>
                    <a:cxn ang="0">
                      <a:pos x="51" y="181"/>
                    </a:cxn>
                    <a:cxn ang="0">
                      <a:pos x="55" y="162"/>
                    </a:cxn>
                    <a:cxn ang="0">
                      <a:pos x="71" y="141"/>
                    </a:cxn>
                    <a:cxn ang="0">
                      <a:pos x="89" y="106"/>
                    </a:cxn>
                    <a:cxn ang="0">
                      <a:pos x="107" y="97"/>
                    </a:cxn>
                    <a:cxn ang="0">
                      <a:pos x="93" y="87"/>
                    </a:cxn>
                    <a:cxn ang="0">
                      <a:pos x="111" y="82"/>
                    </a:cxn>
                    <a:cxn ang="0">
                      <a:pos x="134" y="68"/>
                    </a:cxn>
                    <a:cxn ang="0">
                      <a:pos x="153" y="62"/>
                    </a:cxn>
                    <a:cxn ang="0">
                      <a:pos x="153" y="62"/>
                    </a:cxn>
                    <a:cxn ang="0">
                      <a:pos x="176" y="63"/>
                    </a:cxn>
                    <a:cxn ang="0">
                      <a:pos x="193" y="74"/>
                    </a:cxn>
                    <a:cxn ang="0">
                      <a:pos x="193" y="74"/>
                    </a:cxn>
                    <a:cxn ang="0">
                      <a:pos x="215" y="78"/>
                    </a:cxn>
                    <a:cxn ang="0">
                      <a:pos x="235" y="71"/>
                    </a:cxn>
                    <a:cxn ang="0">
                      <a:pos x="248" y="54"/>
                    </a:cxn>
                    <a:cxn ang="0">
                      <a:pos x="236" y="27"/>
                    </a:cxn>
                    <a:cxn ang="0">
                      <a:pos x="219" y="1"/>
                    </a:cxn>
                    <a:cxn ang="0">
                      <a:pos x="220" y="34"/>
                    </a:cxn>
                    <a:cxn ang="0">
                      <a:pos x="195" y="53"/>
                    </a:cxn>
                    <a:cxn ang="0">
                      <a:pos x="195" y="53"/>
                    </a:cxn>
                    <a:cxn ang="0">
                      <a:pos x="172" y="50"/>
                    </a:cxn>
                    <a:cxn ang="0">
                      <a:pos x="172" y="50"/>
                    </a:cxn>
                    <a:cxn ang="0">
                      <a:pos x="143" y="51"/>
                    </a:cxn>
                    <a:cxn ang="0">
                      <a:pos x="119" y="49"/>
                    </a:cxn>
                    <a:cxn ang="0">
                      <a:pos x="103" y="60"/>
                    </a:cxn>
                    <a:cxn ang="0">
                      <a:pos x="86" y="56"/>
                    </a:cxn>
                    <a:cxn ang="0">
                      <a:pos x="83" y="80"/>
                    </a:cxn>
                    <a:cxn ang="0">
                      <a:pos x="77" y="113"/>
                    </a:cxn>
                    <a:cxn ang="0">
                      <a:pos x="64" y="127"/>
                    </a:cxn>
                    <a:cxn ang="0">
                      <a:pos x="54" y="148"/>
                    </a:cxn>
                    <a:cxn ang="0">
                      <a:pos x="44" y="168"/>
                    </a:cxn>
                    <a:cxn ang="0">
                      <a:pos x="31" y="188"/>
                    </a:cxn>
                    <a:cxn ang="0">
                      <a:pos x="16" y="195"/>
                    </a:cxn>
                    <a:cxn ang="0">
                      <a:pos x="0" y="207"/>
                    </a:cxn>
                    <a:cxn ang="0">
                      <a:pos x="0" y="207"/>
                    </a:cxn>
                  </a:cxnLst>
                  <a:rect l="0" t="0" r="r" b="b"/>
                  <a:pathLst>
                    <a:path w="251" h="207">
                      <a:moveTo>
                        <a:pt x="0" y="207"/>
                      </a:moveTo>
                      <a:cubicBezTo>
                        <a:pt x="18" y="206"/>
                        <a:pt x="25" y="196"/>
                        <a:pt x="25" y="196"/>
                      </a:cubicBezTo>
                      <a:cubicBezTo>
                        <a:pt x="52" y="196"/>
                        <a:pt x="51" y="181"/>
                        <a:pt x="51" y="181"/>
                      </a:cubicBezTo>
                      <a:cubicBezTo>
                        <a:pt x="51" y="181"/>
                        <a:pt x="56" y="176"/>
                        <a:pt x="55" y="162"/>
                      </a:cubicBezTo>
                      <a:cubicBezTo>
                        <a:pt x="73" y="151"/>
                        <a:pt x="71" y="141"/>
                        <a:pt x="71" y="141"/>
                      </a:cubicBezTo>
                      <a:cubicBezTo>
                        <a:pt x="88" y="122"/>
                        <a:pt x="89" y="106"/>
                        <a:pt x="89" y="106"/>
                      </a:cubicBezTo>
                      <a:cubicBezTo>
                        <a:pt x="95" y="97"/>
                        <a:pt x="107" y="97"/>
                        <a:pt x="107" y="97"/>
                      </a:cubicBezTo>
                      <a:cubicBezTo>
                        <a:pt x="108" y="90"/>
                        <a:pt x="93" y="97"/>
                        <a:pt x="93" y="87"/>
                      </a:cubicBezTo>
                      <a:cubicBezTo>
                        <a:pt x="93" y="83"/>
                        <a:pt x="103" y="82"/>
                        <a:pt x="111" y="82"/>
                      </a:cubicBezTo>
                      <a:cubicBezTo>
                        <a:pt x="133" y="81"/>
                        <a:pt x="134" y="68"/>
                        <a:pt x="134" y="68"/>
                      </a:cubicBezTo>
                      <a:cubicBezTo>
                        <a:pt x="150" y="69"/>
                        <a:pt x="153" y="62"/>
                        <a:pt x="153" y="62"/>
                      </a:cubicBezTo>
                      <a:cubicBezTo>
                        <a:pt x="153" y="62"/>
                        <a:pt x="153" y="62"/>
                        <a:pt x="153" y="62"/>
                      </a:cubicBezTo>
                      <a:cubicBezTo>
                        <a:pt x="176" y="63"/>
                        <a:pt x="176" y="63"/>
                        <a:pt x="176" y="63"/>
                      </a:cubicBezTo>
                      <a:cubicBezTo>
                        <a:pt x="193" y="74"/>
                        <a:pt x="193" y="74"/>
                        <a:pt x="193" y="74"/>
                      </a:cubicBezTo>
                      <a:cubicBezTo>
                        <a:pt x="193" y="74"/>
                        <a:pt x="193" y="74"/>
                        <a:pt x="193" y="74"/>
                      </a:cubicBezTo>
                      <a:cubicBezTo>
                        <a:pt x="205" y="88"/>
                        <a:pt x="215" y="78"/>
                        <a:pt x="215" y="78"/>
                      </a:cubicBezTo>
                      <a:cubicBezTo>
                        <a:pt x="220" y="72"/>
                        <a:pt x="235" y="71"/>
                        <a:pt x="235" y="71"/>
                      </a:cubicBezTo>
                      <a:cubicBezTo>
                        <a:pt x="251" y="73"/>
                        <a:pt x="248" y="54"/>
                        <a:pt x="248" y="54"/>
                      </a:cubicBezTo>
                      <a:cubicBezTo>
                        <a:pt x="248" y="37"/>
                        <a:pt x="236" y="27"/>
                        <a:pt x="236" y="27"/>
                      </a:cubicBezTo>
                      <a:cubicBezTo>
                        <a:pt x="227" y="0"/>
                        <a:pt x="219" y="1"/>
                        <a:pt x="219" y="1"/>
                      </a:cubicBezTo>
                      <a:cubicBezTo>
                        <a:pt x="231" y="29"/>
                        <a:pt x="220" y="34"/>
                        <a:pt x="220" y="34"/>
                      </a:cubicBezTo>
                      <a:cubicBezTo>
                        <a:pt x="212" y="59"/>
                        <a:pt x="195" y="53"/>
                        <a:pt x="195" y="53"/>
                      </a:cubicBezTo>
                      <a:cubicBezTo>
                        <a:pt x="195" y="53"/>
                        <a:pt x="195" y="53"/>
                        <a:pt x="195" y="53"/>
                      </a:cubicBezTo>
                      <a:cubicBezTo>
                        <a:pt x="172" y="50"/>
                        <a:pt x="172" y="50"/>
                        <a:pt x="172" y="50"/>
                      </a:cubicBezTo>
                      <a:cubicBezTo>
                        <a:pt x="172" y="50"/>
                        <a:pt x="172" y="50"/>
                        <a:pt x="172" y="50"/>
                      </a:cubicBezTo>
                      <a:cubicBezTo>
                        <a:pt x="158" y="43"/>
                        <a:pt x="143" y="51"/>
                        <a:pt x="143" y="51"/>
                      </a:cubicBezTo>
                      <a:cubicBezTo>
                        <a:pt x="127" y="43"/>
                        <a:pt x="119" y="49"/>
                        <a:pt x="119" y="49"/>
                      </a:cubicBezTo>
                      <a:cubicBezTo>
                        <a:pt x="118" y="67"/>
                        <a:pt x="103" y="60"/>
                        <a:pt x="103" y="60"/>
                      </a:cubicBezTo>
                      <a:cubicBezTo>
                        <a:pt x="98" y="50"/>
                        <a:pt x="86" y="56"/>
                        <a:pt x="86" y="56"/>
                      </a:cubicBezTo>
                      <a:cubicBezTo>
                        <a:pt x="73" y="67"/>
                        <a:pt x="83" y="71"/>
                        <a:pt x="83" y="80"/>
                      </a:cubicBezTo>
                      <a:cubicBezTo>
                        <a:pt x="93" y="97"/>
                        <a:pt x="77" y="113"/>
                        <a:pt x="77" y="113"/>
                      </a:cubicBezTo>
                      <a:cubicBezTo>
                        <a:pt x="73" y="124"/>
                        <a:pt x="64" y="127"/>
                        <a:pt x="64" y="127"/>
                      </a:cubicBezTo>
                      <a:cubicBezTo>
                        <a:pt x="66" y="138"/>
                        <a:pt x="54" y="148"/>
                        <a:pt x="54" y="148"/>
                      </a:cubicBezTo>
                      <a:cubicBezTo>
                        <a:pt x="36" y="158"/>
                        <a:pt x="44" y="168"/>
                        <a:pt x="44" y="168"/>
                      </a:cubicBezTo>
                      <a:cubicBezTo>
                        <a:pt x="45" y="189"/>
                        <a:pt x="31" y="188"/>
                        <a:pt x="31" y="188"/>
                      </a:cubicBezTo>
                      <a:cubicBezTo>
                        <a:pt x="24" y="185"/>
                        <a:pt x="16" y="195"/>
                        <a:pt x="16" y="195"/>
                      </a:cubicBezTo>
                      <a:cubicBezTo>
                        <a:pt x="12" y="203"/>
                        <a:pt x="0" y="207"/>
                        <a:pt x="0" y="207"/>
                      </a:cubicBezTo>
                      <a:cubicBezTo>
                        <a:pt x="0" y="207"/>
                        <a:pt x="0" y="207"/>
                        <a:pt x="0" y="20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2" name="Freeform 23"/>
                <p:cNvSpPr>
                  <a:spLocks/>
                </p:cNvSpPr>
                <p:nvPr/>
              </p:nvSpPr>
              <p:spPr bwMode="auto">
                <a:xfrm>
                  <a:off x="4743235" y="3842631"/>
                  <a:ext cx="63971" cy="73783"/>
                </a:xfrm>
                <a:custGeom>
                  <a:avLst/>
                  <a:gdLst/>
                  <a:ahLst/>
                  <a:cxnLst>
                    <a:cxn ang="0">
                      <a:pos x="7" y="29"/>
                    </a:cxn>
                    <a:cxn ang="0">
                      <a:pos x="13" y="0"/>
                    </a:cxn>
                    <a:cxn ang="0">
                      <a:pos x="7" y="29"/>
                    </a:cxn>
                    <a:cxn ang="0">
                      <a:pos x="7" y="29"/>
                    </a:cxn>
                  </a:cxnLst>
                  <a:rect l="0" t="0" r="r" b="b"/>
                  <a:pathLst>
                    <a:path w="23" h="29">
                      <a:moveTo>
                        <a:pt x="7" y="29"/>
                      </a:moveTo>
                      <a:cubicBezTo>
                        <a:pt x="23" y="23"/>
                        <a:pt x="13" y="0"/>
                        <a:pt x="13" y="0"/>
                      </a:cubicBezTo>
                      <a:cubicBezTo>
                        <a:pt x="0" y="20"/>
                        <a:pt x="7" y="29"/>
                        <a:pt x="7" y="29"/>
                      </a:cubicBezTo>
                      <a:cubicBezTo>
                        <a:pt x="7" y="29"/>
                        <a:pt x="7" y="29"/>
                        <a:pt x="7" y="2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3" name="Freeform 22"/>
                <p:cNvSpPr>
                  <a:spLocks/>
                </p:cNvSpPr>
                <p:nvPr/>
              </p:nvSpPr>
              <p:spPr bwMode="auto">
                <a:xfrm>
                  <a:off x="4157968" y="3676284"/>
                  <a:ext cx="460047" cy="241472"/>
                </a:xfrm>
                <a:custGeom>
                  <a:avLst/>
                  <a:gdLst/>
                  <a:ahLst/>
                  <a:cxnLst>
                    <a:cxn ang="0">
                      <a:pos x="162" y="94"/>
                    </a:cxn>
                    <a:cxn ang="0">
                      <a:pos x="124" y="65"/>
                    </a:cxn>
                    <a:cxn ang="0">
                      <a:pos x="75" y="34"/>
                    </a:cxn>
                    <a:cxn ang="0">
                      <a:pos x="82" y="23"/>
                    </a:cxn>
                    <a:cxn ang="0">
                      <a:pos x="56" y="20"/>
                    </a:cxn>
                    <a:cxn ang="0">
                      <a:pos x="32" y="16"/>
                    </a:cxn>
                    <a:cxn ang="0">
                      <a:pos x="2" y="2"/>
                    </a:cxn>
                    <a:cxn ang="0">
                      <a:pos x="19" y="20"/>
                    </a:cxn>
                    <a:cxn ang="0">
                      <a:pos x="35" y="20"/>
                    </a:cxn>
                    <a:cxn ang="0">
                      <a:pos x="53" y="34"/>
                    </a:cxn>
                    <a:cxn ang="0">
                      <a:pos x="67" y="45"/>
                    </a:cxn>
                    <a:cxn ang="0">
                      <a:pos x="77" y="50"/>
                    </a:cxn>
                    <a:cxn ang="0">
                      <a:pos x="93" y="59"/>
                    </a:cxn>
                    <a:cxn ang="0">
                      <a:pos x="115" y="73"/>
                    </a:cxn>
                    <a:cxn ang="0">
                      <a:pos x="129" y="86"/>
                    </a:cxn>
                    <a:cxn ang="0">
                      <a:pos x="149" y="91"/>
                    </a:cxn>
                    <a:cxn ang="0">
                      <a:pos x="162" y="94"/>
                    </a:cxn>
                    <a:cxn ang="0">
                      <a:pos x="162" y="94"/>
                    </a:cxn>
                  </a:cxnLst>
                  <a:rect l="0" t="0" r="r" b="b"/>
                  <a:pathLst>
                    <a:path w="162" h="97">
                      <a:moveTo>
                        <a:pt x="162" y="94"/>
                      </a:moveTo>
                      <a:cubicBezTo>
                        <a:pt x="149" y="82"/>
                        <a:pt x="135" y="71"/>
                        <a:pt x="124" y="65"/>
                      </a:cubicBezTo>
                      <a:cubicBezTo>
                        <a:pt x="91" y="46"/>
                        <a:pt x="94" y="33"/>
                        <a:pt x="75" y="34"/>
                      </a:cubicBezTo>
                      <a:cubicBezTo>
                        <a:pt x="82" y="28"/>
                        <a:pt x="82" y="23"/>
                        <a:pt x="82" y="23"/>
                      </a:cubicBezTo>
                      <a:cubicBezTo>
                        <a:pt x="64" y="34"/>
                        <a:pt x="56" y="20"/>
                        <a:pt x="56" y="20"/>
                      </a:cubicBezTo>
                      <a:cubicBezTo>
                        <a:pt x="50" y="16"/>
                        <a:pt x="32" y="16"/>
                        <a:pt x="32" y="16"/>
                      </a:cubicBezTo>
                      <a:cubicBezTo>
                        <a:pt x="26" y="0"/>
                        <a:pt x="2" y="2"/>
                        <a:pt x="2" y="2"/>
                      </a:cubicBezTo>
                      <a:cubicBezTo>
                        <a:pt x="0" y="9"/>
                        <a:pt x="16" y="2"/>
                        <a:pt x="19" y="20"/>
                      </a:cubicBezTo>
                      <a:cubicBezTo>
                        <a:pt x="26" y="31"/>
                        <a:pt x="35" y="20"/>
                        <a:pt x="35" y="20"/>
                      </a:cubicBezTo>
                      <a:cubicBezTo>
                        <a:pt x="53" y="26"/>
                        <a:pt x="53" y="34"/>
                        <a:pt x="53" y="34"/>
                      </a:cubicBezTo>
                      <a:cubicBezTo>
                        <a:pt x="64" y="34"/>
                        <a:pt x="67" y="45"/>
                        <a:pt x="67" y="45"/>
                      </a:cubicBezTo>
                      <a:cubicBezTo>
                        <a:pt x="79" y="41"/>
                        <a:pt x="77" y="50"/>
                        <a:pt x="77" y="50"/>
                      </a:cubicBezTo>
                      <a:cubicBezTo>
                        <a:pt x="91" y="50"/>
                        <a:pt x="93" y="59"/>
                        <a:pt x="93" y="59"/>
                      </a:cubicBezTo>
                      <a:cubicBezTo>
                        <a:pt x="96" y="67"/>
                        <a:pt x="107" y="60"/>
                        <a:pt x="115" y="73"/>
                      </a:cubicBezTo>
                      <a:cubicBezTo>
                        <a:pt x="128" y="71"/>
                        <a:pt x="129" y="86"/>
                        <a:pt x="129" y="86"/>
                      </a:cubicBezTo>
                      <a:cubicBezTo>
                        <a:pt x="141" y="86"/>
                        <a:pt x="149" y="91"/>
                        <a:pt x="149" y="91"/>
                      </a:cubicBezTo>
                      <a:cubicBezTo>
                        <a:pt x="154" y="97"/>
                        <a:pt x="162" y="94"/>
                        <a:pt x="162" y="94"/>
                      </a:cubicBezTo>
                      <a:cubicBezTo>
                        <a:pt x="162" y="94"/>
                        <a:pt x="162" y="94"/>
                        <a:pt x="162" y="9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4" name="Freeform 21"/>
                <p:cNvSpPr>
                  <a:spLocks/>
                </p:cNvSpPr>
                <p:nvPr/>
              </p:nvSpPr>
              <p:spPr bwMode="auto">
                <a:xfrm>
                  <a:off x="3496480" y="3260415"/>
                  <a:ext cx="58526" cy="124760"/>
                </a:xfrm>
                <a:custGeom>
                  <a:avLst/>
                  <a:gdLst/>
                  <a:ahLst/>
                  <a:cxnLst>
                    <a:cxn ang="0">
                      <a:pos x="3" y="48"/>
                    </a:cxn>
                    <a:cxn ang="0">
                      <a:pos x="18" y="27"/>
                    </a:cxn>
                    <a:cxn ang="0">
                      <a:pos x="8" y="4"/>
                    </a:cxn>
                    <a:cxn ang="0">
                      <a:pos x="0" y="23"/>
                    </a:cxn>
                    <a:cxn ang="0">
                      <a:pos x="3" y="48"/>
                    </a:cxn>
                    <a:cxn ang="0">
                      <a:pos x="3" y="48"/>
                    </a:cxn>
                  </a:cxnLst>
                  <a:rect l="0" t="0" r="r" b="b"/>
                  <a:pathLst>
                    <a:path w="21" h="50">
                      <a:moveTo>
                        <a:pt x="3" y="48"/>
                      </a:moveTo>
                      <a:cubicBezTo>
                        <a:pt x="15" y="50"/>
                        <a:pt x="18" y="27"/>
                        <a:pt x="18" y="27"/>
                      </a:cubicBezTo>
                      <a:cubicBezTo>
                        <a:pt x="21" y="4"/>
                        <a:pt x="8" y="4"/>
                        <a:pt x="8" y="4"/>
                      </a:cubicBezTo>
                      <a:cubicBezTo>
                        <a:pt x="2" y="0"/>
                        <a:pt x="0" y="23"/>
                        <a:pt x="0" y="23"/>
                      </a:cubicBezTo>
                      <a:cubicBezTo>
                        <a:pt x="5" y="32"/>
                        <a:pt x="3" y="48"/>
                        <a:pt x="3" y="48"/>
                      </a:cubicBezTo>
                      <a:cubicBezTo>
                        <a:pt x="3" y="48"/>
                        <a:pt x="3" y="48"/>
                        <a:pt x="3" y="48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5" name="Freeform 20"/>
                <p:cNvSpPr>
                  <a:spLocks/>
                </p:cNvSpPr>
                <p:nvPr/>
              </p:nvSpPr>
              <p:spPr bwMode="auto">
                <a:xfrm>
                  <a:off x="3587672" y="3446885"/>
                  <a:ext cx="579823" cy="277694"/>
                </a:xfrm>
                <a:custGeom>
                  <a:avLst/>
                  <a:gdLst/>
                  <a:ahLst/>
                  <a:cxnLst>
                    <a:cxn ang="0">
                      <a:pos x="117" y="44"/>
                    </a:cxn>
                    <a:cxn ang="0">
                      <a:pos x="80" y="26"/>
                    </a:cxn>
                    <a:cxn ang="0">
                      <a:pos x="51" y="17"/>
                    </a:cxn>
                    <a:cxn ang="0">
                      <a:pos x="36" y="0"/>
                    </a:cxn>
                    <a:cxn ang="0">
                      <a:pos x="31" y="9"/>
                    </a:cxn>
                    <a:cxn ang="0">
                      <a:pos x="40" y="22"/>
                    </a:cxn>
                    <a:cxn ang="0">
                      <a:pos x="65" y="44"/>
                    </a:cxn>
                    <a:cxn ang="0">
                      <a:pos x="91" y="56"/>
                    </a:cxn>
                    <a:cxn ang="0">
                      <a:pos x="120" y="74"/>
                    </a:cxn>
                    <a:cxn ang="0">
                      <a:pos x="127" y="94"/>
                    </a:cxn>
                    <a:cxn ang="0">
                      <a:pos x="153" y="92"/>
                    </a:cxn>
                    <a:cxn ang="0">
                      <a:pos x="157" y="111"/>
                    </a:cxn>
                    <a:cxn ang="0">
                      <a:pos x="157" y="111"/>
                    </a:cxn>
                    <a:cxn ang="0">
                      <a:pos x="181" y="110"/>
                    </a:cxn>
                    <a:cxn ang="0">
                      <a:pos x="181" y="110"/>
                    </a:cxn>
                    <a:cxn ang="0">
                      <a:pos x="180" y="95"/>
                    </a:cxn>
                    <a:cxn ang="0">
                      <a:pos x="197" y="103"/>
                    </a:cxn>
                    <a:cxn ang="0">
                      <a:pos x="205" y="91"/>
                    </a:cxn>
                    <a:cxn ang="0">
                      <a:pos x="182" y="86"/>
                    </a:cxn>
                    <a:cxn ang="0">
                      <a:pos x="158" y="59"/>
                    </a:cxn>
                    <a:cxn ang="0">
                      <a:pos x="150" y="48"/>
                    </a:cxn>
                    <a:cxn ang="0">
                      <a:pos x="126" y="21"/>
                    </a:cxn>
                    <a:cxn ang="0">
                      <a:pos x="120" y="11"/>
                    </a:cxn>
                    <a:cxn ang="0">
                      <a:pos x="118" y="31"/>
                    </a:cxn>
                    <a:cxn ang="0">
                      <a:pos x="117" y="44"/>
                    </a:cxn>
                    <a:cxn ang="0">
                      <a:pos x="117" y="44"/>
                    </a:cxn>
                  </a:cxnLst>
                  <a:rect l="0" t="0" r="r" b="b"/>
                  <a:pathLst>
                    <a:path w="205" h="111">
                      <a:moveTo>
                        <a:pt x="117" y="44"/>
                      </a:moveTo>
                      <a:cubicBezTo>
                        <a:pt x="98" y="41"/>
                        <a:pt x="80" y="26"/>
                        <a:pt x="80" y="26"/>
                      </a:cubicBezTo>
                      <a:cubicBezTo>
                        <a:pt x="75" y="11"/>
                        <a:pt x="51" y="17"/>
                        <a:pt x="51" y="17"/>
                      </a:cubicBezTo>
                      <a:cubicBezTo>
                        <a:pt x="47" y="2"/>
                        <a:pt x="36" y="0"/>
                        <a:pt x="36" y="0"/>
                      </a:cubicBezTo>
                      <a:cubicBezTo>
                        <a:pt x="32" y="0"/>
                        <a:pt x="31" y="9"/>
                        <a:pt x="31" y="9"/>
                      </a:cubicBezTo>
                      <a:cubicBezTo>
                        <a:pt x="0" y="4"/>
                        <a:pt x="40" y="22"/>
                        <a:pt x="40" y="22"/>
                      </a:cubicBezTo>
                      <a:cubicBezTo>
                        <a:pt x="61" y="34"/>
                        <a:pt x="65" y="44"/>
                        <a:pt x="65" y="44"/>
                      </a:cubicBezTo>
                      <a:cubicBezTo>
                        <a:pt x="91" y="48"/>
                        <a:pt x="91" y="56"/>
                        <a:pt x="91" y="56"/>
                      </a:cubicBezTo>
                      <a:cubicBezTo>
                        <a:pt x="116" y="66"/>
                        <a:pt x="120" y="74"/>
                        <a:pt x="120" y="74"/>
                      </a:cubicBezTo>
                      <a:cubicBezTo>
                        <a:pt x="133" y="81"/>
                        <a:pt x="127" y="94"/>
                        <a:pt x="127" y="94"/>
                      </a:cubicBezTo>
                      <a:cubicBezTo>
                        <a:pt x="132" y="98"/>
                        <a:pt x="138" y="86"/>
                        <a:pt x="153" y="92"/>
                      </a:cubicBezTo>
                      <a:cubicBezTo>
                        <a:pt x="189" y="96"/>
                        <a:pt x="157" y="111"/>
                        <a:pt x="157" y="111"/>
                      </a:cubicBezTo>
                      <a:cubicBezTo>
                        <a:pt x="157" y="111"/>
                        <a:pt x="157" y="111"/>
                        <a:pt x="157" y="111"/>
                      </a:cubicBezTo>
                      <a:cubicBezTo>
                        <a:pt x="181" y="110"/>
                        <a:pt x="181" y="110"/>
                        <a:pt x="181" y="110"/>
                      </a:cubicBezTo>
                      <a:cubicBezTo>
                        <a:pt x="181" y="110"/>
                        <a:pt x="181" y="110"/>
                        <a:pt x="181" y="110"/>
                      </a:cubicBezTo>
                      <a:cubicBezTo>
                        <a:pt x="171" y="97"/>
                        <a:pt x="180" y="95"/>
                        <a:pt x="180" y="95"/>
                      </a:cubicBezTo>
                      <a:cubicBezTo>
                        <a:pt x="194" y="97"/>
                        <a:pt x="197" y="103"/>
                        <a:pt x="197" y="103"/>
                      </a:cubicBezTo>
                      <a:cubicBezTo>
                        <a:pt x="196" y="96"/>
                        <a:pt x="205" y="91"/>
                        <a:pt x="205" y="91"/>
                      </a:cubicBezTo>
                      <a:cubicBezTo>
                        <a:pt x="188" y="96"/>
                        <a:pt x="182" y="86"/>
                        <a:pt x="182" y="86"/>
                      </a:cubicBezTo>
                      <a:cubicBezTo>
                        <a:pt x="174" y="72"/>
                        <a:pt x="158" y="59"/>
                        <a:pt x="158" y="59"/>
                      </a:cubicBezTo>
                      <a:cubicBezTo>
                        <a:pt x="157" y="52"/>
                        <a:pt x="150" y="48"/>
                        <a:pt x="150" y="48"/>
                      </a:cubicBezTo>
                      <a:cubicBezTo>
                        <a:pt x="146" y="33"/>
                        <a:pt x="126" y="21"/>
                        <a:pt x="126" y="21"/>
                      </a:cubicBezTo>
                      <a:cubicBezTo>
                        <a:pt x="120" y="20"/>
                        <a:pt x="120" y="11"/>
                        <a:pt x="120" y="11"/>
                      </a:cubicBezTo>
                      <a:cubicBezTo>
                        <a:pt x="104" y="25"/>
                        <a:pt x="118" y="31"/>
                        <a:pt x="118" y="31"/>
                      </a:cubicBezTo>
                      <a:cubicBezTo>
                        <a:pt x="124" y="44"/>
                        <a:pt x="117" y="44"/>
                        <a:pt x="117" y="44"/>
                      </a:cubicBezTo>
                      <a:cubicBezTo>
                        <a:pt x="117" y="44"/>
                        <a:pt x="117" y="44"/>
                        <a:pt x="117" y="4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6" name="Freeform 19"/>
                <p:cNvSpPr>
                  <a:spLocks/>
                </p:cNvSpPr>
                <p:nvPr/>
              </p:nvSpPr>
              <p:spPr bwMode="auto">
                <a:xfrm>
                  <a:off x="3561812" y="3418713"/>
                  <a:ext cx="63971" cy="46953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19" y="6"/>
                    </a:cxn>
                    <a:cxn ang="0">
                      <a:pos x="19" y="6"/>
                    </a:cxn>
                    <a:cxn ang="0">
                      <a:pos x="23" y="17"/>
                    </a:cxn>
                    <a:cxn ang="0">
                      <a:pos x="23" y="17"/>
                    </a:cxn>
                    <a:cxn ang="0">
                      <a:pos x="14" y="7"/>
                    </a:cxn>
                    <a:cxn ang="0">
                      <a:pos x="0" y="2"/>
                    </a:cxn>
                    <a:cxn ang="0">
                      <a:pos x="0" y="2"/>
                    </a:cxn>
                  </a:cxnLst>
                  <a:rect l="0" t="0" r="r" b="b"/>
                  <a:pathLst>
                    <a:path w="23" h="19">
                      <a:moveTo>
                        <a:pt x="0" y="2"/>
                      </a:moveTo>
                      <a:cubicBezTo>
                        <a:pt x="9" y="0"/>
                        <a:pt x="19" y="6"/>
                        <a:pt x="19" y="6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19" y="19"/>
                        <a:pt x="14" y="7"/>
                        <a:pt x="14" y="7"/>
                      </a:cubicBezTo>
                      <a:cubicBezTo>
                        <a:pt x="9" y="3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7" name="Freeform 18"/>
                <p:cNvSpPr>
                  <a:spLocks/>
                </p:cNvSpPr>
                <p:nvPr/>
              </p:nvSpPr>
              <p:spPr bwMode="auto">
                <a:xfrm>
                  <a:off x="3250123" y="3132971"/>
                  <a:ext cx="231385" cy="165006"/>
                </a:xfrm>
                <a:custGeom>
                  <a:avLst/>
                  <a:gdLst/>
                  <a:ahLst/>
                  <a:cxnLst>
                    <a:cxn ang="0">
                      <a:pos x="32" y="37"/>
                    </a:cxn>
                    <a:cxn ang="0">
                      <a:pos x="13" y="24"/>
                    </a:cxn>
                    <a:cxn ang="0">
                      <a:pos x="0" y="6"/>
                    </a:cxn>
                    <a:cxn ang="0">
                      <a:pos x="11" y="31"/>
                    </a:cxn>
                    <a:cxn ang="0">
                      <a:pos x="39" y="53"/>
                    </a:cxn>
                    <a:cxn ang="0">
                      <a:pos x="66" y="64"/>
                    </a:cxn>
                    <a:cxn ang="0">
                      <a:pos x="82" y="51"/>
                    </a:cxn>
                    <a:cxn ang="0">
                      <a:pos x="64" y="51"/>
                    </a:cxn>
                    <a:cxn ang="0">
                      <a:pos x="47" y="50"/>
                    </a:cxn>
                    <a:cxn ang="0">
                      <a:pos x="47" y="50"/>
                    </a:cxn>
                    <a:cxn ang="0">
                      <a:pos x="32" y="37"/>
                    </a:cxn>
                  </a:cxnLst>
                  <a:rect l="0" t="0" r="r" b="b"/>
                  <a:pathLst>
                    <a:path w="82" h="66">
                      <a:moveTo>
                        <a:pt x="32" y="37"/>
                      </a:moveTo>
                      <a:cubicBezTo>
                        <a:pt x="32" y="37"/>
                        <a:pt x="31" y="27"/>
                        <a:pt x="13" y="24"/>
                      </a:cubicBezTo>
                      <a:cubicBezTo>
                        <a:pt x="3" y="0"/>
                        <a:pt x="0" y="6"/>
                        <a:pt x="0" y="6"/>
                      </a:cubicBezTo>
                      <a:cubicBezTo>
                        <a:pt x="0" y="6"/>
                        <a:pt x="4" y="27"/>
                        <a:pt x="11" y="31"/>
                      </a:cubicBezTo>
                      <a:cubicBezTo>
                        <a:pt x="17" y="35"/>
                        <a:pt x="24" y="32"/>
                        <a:pt x="39" y="53"/>
                      </a:cubicBezTo>
                      <a:cubicBezTo>
                        <a:pt x="52" y="66"/>
                        <a:pt x="66" y="64"/>
                        <a:pt x="66" y="64"/>
                      </a:cubicBezTo>
                      <a:cubicBezTo>
                        <a:pt x="76" y="62"/>
                        <a:pt x="82" y="51"/>
                        <a:pt x="82" y="51"/>
                      </a:cubicBezTo>
                      <a:cubicBezTo>
                        <a:pt x="82" y="46"/>
                        <a:pt x="64" y="51"/>
                        <a:pt x="64" y="51"/>
                      </a:cubicBezTo>
                      <a:cubicBezTo>
                        <a:pt x="55" y="54"/>
                        <a:pt x="55" y="49"/>
                        <a:pt x="47" y="50"/>
                      </a:cubicBezTo>
                      <a:cubicBezTo>
                        <a:pt x="47" y="50"/>
                        <a:pt x="47" y="50"/>
                        <a:pt x="47" y="50"/>
                      </a:cubicBezTo>
                      <a:cubicBezTo>
                        <a:pt x="32" y="37"/>
                        <a:pt x="32" y="37"/>
                        <a:pt x="32" y="37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8" name="Freeform 17"/>
                <p:cNvSpPr>
                  <a:spLocks/>
                </p:cNvSpPr>
                <p:nvPr/>
              </p:nvSpPr>
              <p:spPr bwMode="auto">
                <a:xfrm>
                  <a:off x="3111292" y="2668807"/>
                  <a:ext cx="119776" cy="316597"/>
                </a:xfrm>
                <a:custGeom>
                  <a:avLst/>
                  <a:gdLst/>
                  <a:ahLst/>
                  <a:cxnLst>
                    <a:cxn ang="0">
                      <a:pos x="29" y="126"/>
                    </a:cxn>
                    <a:cxn ang="0">
                      <a:pos x="15" y="88"/>
                    </a:cxn>
                    <a:cxn ang="0">
                      <a:pos x="11" y="51"/>
                    </a:cxn>
                    <a:cxn ang="0">
                      <a:pos x="0" y="48"/>
                    </a:cxn>
                    <a:cxn ang="0">
                      <a:pos x="25" y="23"/>
                    </a:cxn>
                    <a:cxn ang="0">
                      <a:pos x="37" y="16"/>
                    </a:cxn>
                    <a:cxn ang="0">
                      <a:pos x="35" y="35"/>
                    </a:cxn>
                    <a:cxn ang="0">
                      <a:pos x="35" y="57"/>
                    </a:cxn>
                    <a:cxn ang="0">
                      <a:pos x="32" y="99"/>
                    </a:cxn>
                    <a:cxn ang="0">
                      <a:pos x="29" y="126"/>
                    </a:cxn>
                    <a:cxn ang="0">
                      <a:pos x="29" y="126"/>
                    </a:cxn>
                  </a:cxnLst>
                  <a:rect l="0" t="0" r="r" b="b"/>
                  <a:pathLst>
                    <a:path w="42" h="126">
                      <a:moveTo>
                        <a:pt x="29" y="126"/>
                      </a:moveTo>
                      <a:cubicBezTo>
                        <a:pt x="5" y="120"/>
                        <a:pt x="15" y="88"/>
                        <a:pt x="15" y="88"/>
                      </a:cubicBezTo>
                      <a:cubicBezTo>
                        <a:pt x="31" y="58"/>
                        <a:pt x="11" y="51"/>
                        <a:pt x="11" y="51"/>
                      </a:cubicBezTo>
                      <a:cubicBezTo>
                        <a:pt x="9" y="45"/>
                        <a:pt x="0" y="48"/>
                        <a:pt x="0" y="48"/>
                      </a:cubicBezTo>
                      <a:cubicBezTo>
                        <a:pt x="17" y="41"/>
                        <a:pt x="25" y="23"/>
                        <a:pt x="25" y="23"/>
                      </a:cubicBezTo>
                      <a:cubicBezTo>
                        <a:pt x="32" y="0"/>
                        <a:pt x="37" y="16"/>
                        <a:pt x="37" y="16"/>
                      </a:cubicBezTo>
                      <a:cubicBezTo>
                        <a:pt x="40" y="28"/>
                        <a:pt x="28" y="36"/>
                        <a:pt x="35" y="35"/>
                      </a:cubicBezTo>
                      <a:cubicBezTo>
                        <a:pt x="42" y="37"/>
                        <a:pt x="28" y="51"/>
                        <a:pt x="35" y="57"/>
                      </a:cubicBezTo>
                      <a:cubicBezTo>
                        <a:pt x="32" y="63"/>
                        <a:pt x="36" y="92"/>
                        <a:pt x="32" y="99"/>
                      </a:cubicBezTo>
                      <a:cubicBezTo>
                        <a:pt x="28" y="106"/>
                        <a:pt x="29" y="126"/>
                        <a:pt x="29" y="126"/>
                      </a:cubicBezTo>
                      <a:cubicBezTo>
                        <a:pt x="29" y="126"/>
                        <a:pt x="29" y="126"/>
                        <a:pt x="29" y="12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9" name="Freeform 43"/>
                <p:cNvSpPr>
                  <a:spLocks/>
                </p:cNvSpPr>
                <p:nvPr/>
              </p:nvSpPr>
              <p:spPr bwMode="auto">
                <a:xfrm>
                  <a:off x="5220976" y="3505911"/>
                  <a:ext cx="894234" cy="1097357"/>
                </a:xfrm>
                <a:custGeom>
                  <a:avLst/>
                  <a:gdLst/>
                  <a:ahLst/>
                  <a:cxnLst>
                    <a:cxn ang="0">
                      <a:pos x="26" y="135"/>
                    </a:cxn>
                    <a:cxn ang="0">
                      <a:pos x="44" y="135"/>
                    </a:cxn>
                    <a:cxn ang="0">
                      <a:pos x="40" y="180"/>
                    </a:cxn>
                    <a:cxn ang="0">
                      <a:pos x="48" y="205"/>
                    </a:cxn>
                    <a:cxn ang="0">
                      <a:pos x="34" y="230"/>
                    </a:cxn>
                    <a:cxn ang="0">
                      <a:pos x="14" y="244"/>
                    </a:cxn>
                    <a:cxn ang="0">
                      <a:pos x="15" y="270"/>
                    </a:cxn>
                    <a:cxn ang="0">
                      <a:pos x="29" y="289"/>
                    </a:cxn>
                    <a:cxn ang="0">
                      <a:pos x="54" y="314"/>
                    </a:cxn>
                    <a:cxn ang="0">
                      <a:pos x="85" y="330"/>
                    </a:cxn>
                    <a:cxn ang="0">
                      <a:pos x="91" y="347"/>
                    </a:cxn>
                    <a:cxn ang="0">
                      <a:pos x="75" y="361"/>
                    </a:cxn>
                    <a:cxn ang="0">
                      <a:pos x="59" y="385"/>
                    </a:cxn>
                    <a:cxn ang="0">
                      <a:pos x="94" y="415"/>
                    </a:cxn>
                    <a:cxn ang="0">
                      <a:pos x="87" y="439"/>
                    </a:cxn>
                    <a:cxn ang="0">
                      <a:pos x="123" y="434"/>
                    </a:cxn>
                    <a:cxn ang="0">
                      <a:pos x="220" y="389"/>
                    </a:cxn>
                    <a:cxn ang="0">
                      <a:pos x="230" y="358"/>
                    </a:cxn>
                    <a:cxn ang="0">
                      <a:pos x="229" y="331"/>
                    </a:cxn>
                    <a:cxn ang="0">
                      <a:pos x="265" y="281"/>
                    </a:cxn>
                    <a:cxn ang="0">
                      <a:pos x="285" y="255"/>
                    </a:cxn>
                    <a:cxn ang="0">
                      <a:pos x="312" y="235"/>
                    </a:cxn>
                    <a:cxn ang="0">
                      <a:pos x="312" y="223"/>
                    </a:cxn>
                    <a:cxn ang="0">
                      <a:pos x="296" y="207"/>
                    </a:cxn>
                    <a:cxn ang="0">
                      <a:pos x="253" y="188"/>
                    </a:cxn>
                    <a:cxn ang="0">
                      <a:pos x="215" y="140"/>
                    </a:cxn>
                    <a:cxn ang="0">
                      <a:pos x="204" y="96"/>
                    </a:cxn>
                    <a:cxn ang="0">
                      <a:pos x="195" y="67"/>
                    </a:cxn>
                    <a:cxn ang="0">
                      <a:pos x="172" y="46"/>
                    </a:cxn>
                    <a:cxn ang="0">
                      <a:pos x="161" y="18"/>
                    </a:cxn>
                    <a:cxn ang="0">
                      <a:pos x="145" y="6"/>
                    </a:cxn>
                    <a:cxn ang="0">
                      <a:pos x="106" y="14"/>
                    </a:cxn>
                    <a:cxn ang="0">
                      <a:pos x="102" y="33"/>
                    </a:cxn>
                    <a:cxn ang="0">
                      <a:pos x="78" y="70"/>
                    </a:cxn>
                    <a:cxn ang="0">
                      <a:pos x="58" y="86"/>
                    </a:cxn>
                    <a:cxn ang="0">
                      <a:pos x="37" y="91"/>
                    </a:cxn>
                    <a:cxn ang="0">
                      <a:pos x="15" y="104"/>
                    </a:cxn>
                    <a:cxn ang="0">
                      <a:pos x="19" y="127"/>
                    </a:cxn>
                  </a:cxnLst>
                  <a:rect l="0" t="0" r="r" b="b"/>
                  <a:pathLst>
                    <a:path w="316" h="439">
                      <a:moveTo>
                        <a:pt x="19" y="127"/>
                      </a:moveTo>
                      <a:cubicBezTo>
                        <a:pt x="34" y="131"/>
                        <a:pt x="26" y="135"/>
                        <a:pt x="26" y="135"/>
                      </a:cubicBezTo>
                      <a:cubicBezTo>
                        <a:pt x="20" y="141"/>
                        <a:pt x="30" y="145"/>
                        <a:pt x="31" y="137"/>
                      </a:cubicBezTo>
                      <a:cubicBezTo>
                        <a:pt x="37" y="131"/>
                        <a:pt x="44" y="135"/>
                        <a:pt x="44" y="135"/>
                      </a:cubicBezTo>
                      <a:cubicBezTo>
                        <a:pt x="44" y="138"/>
                        <a:pt x="33" y="144"/>
                        <a:pt x="37" y="155"/>
                      </a:cubicBezTo>
                      <a:cubicBezTo>
                        <a:pt x="32" y="180"/>
                        <a:pt x="40" y="180"/>
                        <a:pt x="40" y="180"/>
                      </a:cubicBezTo>
                      <a:cubicBezTo>
                        <a:pt x="50" y="182"/>
                        <a:pt x="51" y="193"/>
                        <a:pt x="51" y="193"/>
                      </a:cubicBezTo>
                      <a:cubicBezTo>
                        <a:pt x="55" y="202"/>
                        <a:pt x="48" y="205"/>
                        <a:pt x="48" y="205"/>
                      </a:cubicBezTo>
                      <a:cubicBezTo>
                        <a:pt x="40" y="206"/>
                        <a:pt x="48" y="220"/>
                        <a:pt x="48" y="220"/>
                      </a:cubicBezTo>
                      <a:cubicBezTo>
                        <a:pt x="55" y="237"/>
                        <a:pt x="34" y="230"/>
                        <a:pt x="34" y="230"/>
                      </a:cubicBezTo>
                      <a:cubicBezTo>
                        <a:pt x="21" y="215"/>
                        <a:pt x="14" y="226"/>
                        <a:pt x="14" y="226"/>
                      </a:cubicBezTo>
                      <a:cubicBezTo>
                        <a:pt x="5" y="237"/>
                        <a:pt x="14" y="244"/>
                        <a:pt x="14" y="244"/>
                      </a:cubicBezTo>
                      <a:cubicBezTo>
                        <a:pt x="24" y="252"/>
                        <a:pt x="14" y="255"/>
                        <a:pt x="14" y="255"/>
                      </a:cubicBezTo>
                      <a:cubicBezTo>
                        <a:pt x="0" y="257"/>
                        <a:pt x="15" y="270"/>
                        <a:pt x="15" y="270"/>
                      </a:cubicBezTo>
                      <a:cubicBezTo>
                        <a:pt x="16" y="279"/>
                        <a:pt x="21" y="278"/>
                        <a:pt x="21" y="278"/>
                      </a:cubicBezTo>
                      <a:cubicBezTo>
                        <a:pt x="28" y="278"/>
                        <a:pt x="29" y="289"/>
                        <a:pt x="29" y="289"/>
                      </a:cubicBezTo>
                      <a:cubicBezTo>
                        <a:pt x="33" y="297"/>
                        <a:pt x="39" y="308"/>
                        <a:pt x="39" y="308"/>
                      </a:cubicBezTo>
                      <a:cubicBezTo>
                        <a:pt x="49" y="305"/>
                        <a:pt x="54" y="314"/>
                        <a:pt x="54" y="314"/>
                      </a:cubicBezTo>
                      <a:cubicBezTo>
                        <a:pt x="58" y="321"/>
                        <a:pt x="62" y="308"/>
                        <a:pt x="69" y="319"/>
                      </a:cubicBezTo>
                      <a:cubicBezTo>
                        <a:pt x="77" y="320"/>
                        <a:pt x="85" y="330"/>
                        <a:pt x="85" y="330"/>
                      </a:cubicBezTo>
                      <a:cubicBezTo>
                        <a:pt x="103" y="329"/>
                        <a:pt x="97" y="340"/>
                        <a:pt x="97" y="340"/>
                      </a:cubicBezTo>
                      <a:cubicBezTo>
                        <a:pt x="79" y="344"/>
                        <a:pt x="91" y="347"/>
                        <a:pt x="91" y="347"/>
                      </a:cubicBezTo>
                      <a:cubicBezTo>
                        <a:pt x="91" y="347"/>
                        <a:pt x="99" y="351"/>
                        <a:pt x="85" y="354"/>
                      </a:cubicBezTo>
                      <a:cubicBezTo>
                        <a:pt x="78" y="353"/>
                        <a:pt x="87" y="365"/>
                        <a:pt x="75" y="361"/>
                      </a:cubicBezTo>
                      <a:cubicBezTo>
                        <a:pt x="54" y="363"/>
                        <a:pt x="65" y="373"/>
                        <a:pt x="65" y="373"/>
                      </a:cubicBezTo>
                      <a:cubicBezTo>
                        <a:pt x="70" y="380"/>
                        <a:pt x="59" y="385"/>
                        <a:pt x="59" y="385"/>
                      </a:cubicBezTo>
                      <a:cubicBezTo>
                        <a:pt x="78" y="389"/>
                        <a:pt x="78" y="405"/>
                        <a:pt x="78" y="405"/>
                      </a:cubicBezTo>
                      <a:cubicBezTo>
                        <a:pt x="99" y="405"/>
                        <a:pt x="94" y="415"/>
                        <a:pt x="94" y="415"/>
                      </a:cubicBezTo>
                      <a:cubicBezTo>
                        <a:pt x="96" y="422"/>
                        <a:pt x="89" y="423"/>
                        <a:pt x="89" y="423"/>
                      </a:cubicBezTo>
                      <a:cubicBezTo>
                        <a:pt x="72" y="426"/>
                        <a:pt x="87" y="439"/>
                        <a:pt x="87" y="439"/>
                      </a:cubicBezTo>
                      <a:cubicBezTo>
                        <a:pt x="89" y="437"/>
                        <a:pt x="92" y="435"/>
                        <a:pt x="95" y="434"/>
                      </a:cubicBezTo>
                      <a:cubicBezTo>
                        <a:pt x="95" y="434"/>
                        <a:pt x="110" y="418"/>
                        <a:pt x="123" y="434"/>
                      </a:cubicBezTo>
                      <a:cubicBezTo>
                        <a:pt x="123" y="434"/>
                        <a:pt x="130" y="415"/>
                        <a:pt x="150" y="395"/>
                      </a:cubicBezTo>
                      <a:cubicBezTo>
                        <a:pt x="180" y="397"/>
                        <a:pt x="191" y="384"/>
                        <a:pt x="220" y="389"/>
                      </a:cubicBezTo>
                      <a:cubicBezTo>
                        <a:pt x="220" y="389"/>
                        <a:pt x="224" y="387"/>
                        <a:pt x="230" y="384"/>
                      </a:cubicBezTo>
                      <a:cubicBezTo>
                        <a:pt x="230" y="372"/>
                        <a:pt x="221" y="366"/>
                        <a:pt x="230" y="358"/>
                      </a:cubicBezTo>
                      <a:cubicBezTo>
                        <a:pt x="237" y="355"/>
                        <a:pt x="242" y="345"/>
                        <a:pt x="230" y="346"/>
                      </a:cubicBezTo>
                      <a:cubicBezTo>
                        <a:pt x="220" y="347"/>
                        <a:pt x="229" y="331"/>
                        <a:pt x="229" y="331"/>
                      </a:cubicBezTo>
                      <a:cubicBezTo>
                        <a:pt x="233" y="325"/>
                        <a:pt x="224" y="299"/>
                        <a:pt x="238" y="288"/>
                      </a:cubicBezTo>
                      <a:cubicBezTo>
                        <a:pt x="249" y="279"/>
                        <a:pt x="254" y="285"/>
                        <a:pt x="265" y="281"/>
                      </a:cubicBezTo>
                      <a:cubicBezTo>
                        <a:pt x="278" y="275"/>
                        <a:pt x="268" y="268"/>
                        <a:pt x="278" y="269"/>
                      </a:cubicBezTo>
                      <a:cubicBezTo>
                        <a:pt x="288" y="270"/>
                        <a:pt x="285" y="255"/>
                        <a:pt x="285" y="255"/>
                      </a:cubicBezTo>
                      <a:cubicBezTo>
                        <a:pt x="283" y="230"/>
                        <a:pt x="303" y="234"/>
                        <a:pt x="303" y="234"/>
                      </a:cubicBezTo>
                      <a:cubicBezTo>
                        <a:pt x="306" y="234"/>
                        <a:pt x="309" y="235"/>
                        <a:pt x="312" y="235"/>
                      </a:cubicBezTo>
                      <a:cubicBezTo>
                        <a:pt x="312" y="235"/>
                        <a:pt x="312" y="235"/>
                        <a:pt x="312" y="235"/>
                      </a:cubicBezTo>
                      <a:cubicBezTo>
                        <a:pt x="312" y="223"/>
                        <a:pt x="312" y="223"/>
                        <a:pt x="312" y="223"/>
                      </a:cubicBezTo>
                      <a:cubicBezTo>
                        <a:pt x="312" y="223"/>
                        <a:pt x="312" y="223"/>
                        <a:pt x="312" y="223"/>
                      </a:cubicBezTo>
                      <a:cubicBezTo>
                        <a:pt x="312" y="223"/>
                        <a:pt x="316" y="208"/>
                        <a:pt x="296" y="207"/>
                      </a:cubicBezTo>
                      <a:cubicBezTo>
                        <a:pt x="296" y="207"/>
                        <a:pt x="283" y="212"/>
                        <a:pt x="279" y="201"/>
                      </a:cubicBezTo>
                      <a:cubicBezTo>
                        <a:pt x="279" y="201"/>
                        <a:pt x="289" y="193"/>
                        <a:pt x="253" y="188"/>
                      </a:cubicBezTo>
                      <a:cubicBezTo>
                        <a:pt x="253" y="188"/>
                        <a:pt x="257" y="172"/>
                        <a:pt x="231" y="149"/>
                      </a:cubicBezTo>
                      <a:cubicBezTo>
                        <a:pt x="231" y="149"/>
                        <a:pt x="233" y="141"/>
                        <a:pt x="215" y="140"/>
                      </a:cubicBezTo>
                      <a:cubicBezTo>
                        <a:pt x="216" y="124"/>
                        <a:pt x="205" y="130"/>
                        <a:pt x="206" y="117"/>
                      </a:cubicBezTo>
                      <a:cubicBezTo>
                        <a:pt x="206" y="117"/>
                        <a:pt x="198" y="113"/>
                        <a:pt x="204" y="96"/>
                      </a:cubicBezTo>
                      <a:cubicBezTo>
                        <a:pt x="211" y="92"/>
                        <a:pt x="198" y="88"/>
                        <a:pt x="202" y="83"/>
                      </a:cubicBezTo>
                      <a:cubicBezTo>
                        <a:pt x="202" y="83"/>
                        <a:pt x="214" y="81"/>
                        <a:pt x="195" y="67"/>
                      </a:cubicBezTo>
                      <a:cubicBezTo>
                        <a:pt x="195" y="67"/>
                        <a:pt x="198" y="54"/>
                        <a:pt x="181" y="54"/>
                      </a:cubicBezTo>
                      <a:cubicBezTo>
                        <a:pt x="181" y="54"/>
                        <a:pt x="159" y="55"/>
                        <a:pt x="172" y="46"/>
                      </a:cubicBezTo>
                      <a:cubicBezTo>
                        <a:pt x="182" y="43"/>
                        <a:pt x="170" y="39"/>
                        <a:pt x="172" y="30"/>
                      </a:cubicBezTo>
                      <a:cubicBezTo>
                        <a:pt x="172" y="30"/>
                        <a:pt x="175" y="11"/>
                        <a:pt x="161" y="18"/>
                      </a:cubicBezTo>
                      <a:cubicBezTo>
                        <a:pt x="161" y="18"/>
                        <a:pt x="151" y="20"/>
                        <a:pt x="153" y="14"/>
                      </a:cubicBezTo>
                      <a:cubicBezTo>
                        <a:pt x="153" y="14"/>
                        <a:pt x="155" y="7"/>
                        <a:pt x="145" y="6"/>
                      </a:cubicBezTo>
                      <a:cubicBezTo>
                        <a:pt x="138" y="11"/>
                        <a:pt x="122" y="9"/>
                        <a:pt x="122" y="9"/>
                      </a:cubicBezTo>
                      <a:cubicBezTo>
                        <a:pt x="111" y="0"/>
                        <a:pt x="106" y="14"/>
                        <a:pt x="106" y="14"/>
                      </a:cubicBezTo>
                      <a:cubicBezTo>
                        <a:pt x="103" y="20"/>
                        <a:pt x="117" y="12"/>
                        <a:pt x="117" y="19"/>
                      </a:cubicBezTo>
                      <a:cubicBezTo>
                        <a:pt x="117" y="28"/>
                        <a:pt x="102" y="33"/>
                        <a:pt x="102" y="33"/>
                      </a:cubicBezTo>
                      <a:cubicBezTo>
                        <a:pt x="84" y="47"/>
                        <a:pt x="84" y="55"/>
                        <a:pt x="84" y="55"/>
                      </a:cubicBezTo>
                      <a:cubicBezTo>
                        <a:pt x="90" y="66"/>
                        <a:pt x="78" y="70"/>
                        <a:pt x="78" y="70"/>
                      </a:cubicBezTo>
                      <a:cubicBezTo>
                        <a:pt x="65" y="76"/>
                        <a:pt x="70" y="87"/>
                        <a:pt x="70" y="87"/>
                      </a:cubicBezTo>
                      <a:cubicBezTo>
                        <a:pt x="64" y="80"/>
                        <a:pt x="58" y="86"/>
                        <a:pt x="58" y="86"/>
                      </a:cubicBezTo>
                      <a:cubicBezTo>
                        <a:pt x="47" y="91"/>
                        <a:pt x="52" y="97"/>
                        <a:pt x="52" y="97"/>
                      </a:cubicBezTo>
                      <a:cubicBezTo>
                        <a:pt x="44" y="97"/>
                        <a:pt x="37" y="91"/>
                        <a:pt x="37" y="91"/>
                      </a:cubicBezTo>
                      <a:cubicBezTo>
                        <a:pt x="34" y="92"/>
                        <a:pt x="33" y="101"/>
                        <a:pt x="28" y="98"/>
                      </a:cubicBezTo>
                      <a:cubicBezTo>
                        <a:pt x="13" y="91"/>
                        <a:pt x="15" y="104"/>
                        <a:pt x="15" y="104"/>
                      </a:cubicBezTo>
                      <a:cubicBezTo>
                        <a:pt x="14" y="113"/>
                        <a:pt x="22" y="110"/>
                        <a:pt x="19" y="127"/>
                      </a:cubicBezTo>
                      <a:cubicBezTo>
                        <a:pt x="19" y="127"/>
                        <a:pt x="19" y="127"/>
                        <a:pt x="19" y="127"/>
                      </a:cubicBezTo>
                      <a:close/>
                    </a:path>
                  </a:pathLst>
                </a:custGeom>
                <a:solidFill>
                  <a:srgbClr val="FF000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201" name="Oval 147"/>
              <p:cNvSpPr/>
              <p:nvPr/>
            </p:nvSpPr>
            <p:spPr bwMode="auto">
              <a:xfrm>
                <a:off x="5124994" y="2409362"/>
                <a:ext cx="142891" cy="142863"/>
              </a:xfrm>
              <a:prstGeom prst="ellipse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pPr eaLnBrk="0" hangingPunct="0">
                  <a:defRPr/>
                </a:pPr>
                <a:endParaRPr lang="uk-UA" sz="1000" u="sng" dirty="0">
                  <a:solidFill>
                    <a:prstClr val="black"/>
                  </a:solidFill>
                  <a:latin typeface="Calibri" panose="020F0502020204030204" pitchFamily="34" charset="0"/>
                  <a:ea typeface="MS PGothic" pitchFamily="34" charset="-128"/>
                </a:endParaRPr>
              </a:p>
            </p:txBody>
          </p:sp>
          <p:sp>
            <p:nvSpPr>
              <p:cNvPr id="202" name="Freeform 164"/>
              <p:cNvSpPr>
                <a:spLocks noChangeAspect="1"/>
              </p:cNvSpPr>
              <p:nvPr/>
            </p:nvSpPr>
            <p:spPr bwMode="auto">
              <a:xfrm>
                <a:off x="8116178" y="3195111"/>
                <a:ext cx="871635" cy="971471"/>
              </a:xfrm>
              <a:custGeom>
                <a:avLst/>
                <a:gdLst>
                  <a:gd name="connsiteX0" fmla="*/ 127000 w 828675"/>
                  <a:gd name="connsiteY0" fmla="*/ 885825 h 885825"/>
                  <a:gd name="connsiteX1" fmla="*/ 244475 w 828675"/>
                  <a:gd name="connsiteY1" fmla="*/ 873125 h 885825"/>
                  <a:gd name="connsiteX2" fmla="*/ 234950 w 828675"/>
                  <a:gd name="connsiteY2" fmla="*/ 809625 h 885825"/>
                  <a:gd name="connsiteX3" fmla="*/ 266700 w 828675"/>
                  <a:gd name="connsiteY3" fmla="*/ 774700 h 885825"/>
                  <a:gd name="connsiteX4" fmla="*/ 228600 w 828675"/>
                  <a:gd name="connsiteY4" fmla="*/ 765175 h 885825"/>
                  <a:gd name="connsiteX5" fmla="*/ 247650 w 828675"/>
                  <a:gd name="connsiteY5" fmla="*/ 720725 h 885825"/>
                  <a:gd name="connsiteX6" fmla="*/ 244475 w 828675"/>
                  <a:gd name="connsiteY6" fmla="*/ 622300 h 885825"/>
                  <a:gd name="connsiteX7" fmla="*/ 285750 w 828675"/>
                  <a:gd name="connsiteY7" fmla="*/ 600075 h 885825"/>
                  <a:gd name="connsiteX8" fmla="*/ 361950 w 828675"/>
                  <a:gd name="connsiteY8" fmla="*/ 587375 h 885825"/>
                  <a:gd name="connsiteX9" fmla="*/ 381000 w 828675"/>
                  <a:gd name="connsiteY9" fmla="*/ 561975 h 885825"/>
                  <a:gd name="connsiteX10" fmla="*/ 419100 w 828675"/>
                  <a:gd name="connsiteY10" fmla="*/ 552450 h 885825"/>
                  <a:gd name="connsiteX11" fmla="*/ 412750 w 828675"/>
                  <a:gd name="connsiteY11" fmla="*/ 504825 h 885825"/>
                  <a:gd name="connsiteX12" fmla="*/ 434975 w 828675"/>
                  <a:gd name="connsiteY12" fmla="*/ 454025 h 885825"/>
                  <a:gd name="connsiteX13" fmla="*/ 476250 w 828675"/>
                  <a:gd name="connsiteY13" fmla="*/ 463550 h 885825"/>
                  <a:gd name="connsiteX14" fmla="*/ 774700 w 828675"/>
                  <a:gd name="connsiteY14" fmla="*/ 450850 h 885825"/>
                  <a:gd name="connsiteX15" fmla="*/ 781050 w 828675"/>
                  <a:gd name="connsiteY15" fmla="*/ 304800 h 885825"/>
                  <a:gd name="connsiteX16" fmla="*/ 828675 w 828675"/>
                  <a:gd name="connsiteY16" fmla="*/ 222250 h 885825"/>
                  <a:gd name="connsiteX17" fmla="*/ 774700 w 828675"/>
                  <a:gd name="connsiteY17" fmla="*/ 222250 h 885825"/>
                  <a:gd name="connsiteX18" fmla="*/ 774700 w 828675"/>
                  <a:gd name="connsiteY18" fmla="*/ 209550 h 885825"/>
                  <a:gd name="connsiteX19" fmla="*/ 787400 w 828675"/>
                  <a:gd name="connsiteY19" fmla="*/ 190500 h 885825"/>
                  <a:gd name="connsiteX20" fmla="*/ 768350 w 828675"/>
                  <a:gd name="connsiteY20" fmla="*/ 139700 h 885825"/>
                  <a:gd name="connsiteX21" fmla="*/ 749300 w 828675"/>
                  <a:gd name="connsiteY21" fmla="*/ 101600 h 885825"/>
                  <a:gd name="connsiteX22" fmla="*/ 717550 w 828675"/>
                  <a:gd name="connsiteY22" fmla="*/ 88900 h 885825"/>
                  <a:gd name="connsiteX23" fmla="*/ 698500 w 828675"/>
                  <a:gd name="connsiteY23" fmla="*/ 92075 h 885825"/>
                  <a:gd name="connsiteX24" fmla="*/ 603250 w 828675"/>
                  <a:gd name="connsiteY24" fmla="*/ 69850 h 885825"/>
                  <a:gd name="connsiteX25" fmla="*/ 542925 w 828675"/>
                  <a:gd name="connsiteY25" fmla="*/ 0 h 885825"/>
                  <a:gd name="connsiteX26" fmla="*/ 520700 w 828675"/>
                  <a:gd name="connsiteY26" fmla="*/ 47625 h 885825"/>
                  <a:gd name="connsiteX27" fmla="*/ 454025 w 828675"/>
                  <a:gd name="connsiteY27" fmla="*/ 63500 h 885825"/>
                  <a:gd name="connsiteX28" fmla="*/ 419100 w 828675"/>
                  <a:gd name="connsiteY28" fmla="*/ 12700 h 885825"/>
                  <a:gd name="connsiteX29" fmla="*/ 381000 w 828675"/>
                  <a:gd name="connsiteY29" fmla="*/ 44450 h 885825"/>
                  <a:gd name="connsiteX30" fmla="*/ 314325 w 828675"/>
                  <a:gd name="connsiteY30" fmla="*/ 76200 h 885825"/>
                  <a:gd name="connsiteX31" fmla="*/ 276225 w 828675"/>
                  <a:gd name="connsiteY31" fmla="*/ 117475 h 885825"/>
                  <a:gd name="connsiteX32" fmla="*/ 241300 w 828675"/>
                  <a:gd name="connsiteY32" fmla="*/ 203200 h 885825"/>
                  <a:gd name="connsiteX33" fmla="*/ 196850 w 828675"/>
                  <a:gd name="connsiteY33" fmla="*/ 228600 h 885825"/>
                  <a:gd name="connsiteX34" fmla="*/ 149225 w 828675"/>
                  <a:gd name="connsiteY34" fmla="*/ 203200 h 885825"/>
                  <a:gd name="connsiteX35" fmla="*/ 95250 w 828675"/>
                  <a:gd name="connsiteY35" fmla="*/ 247650 h 885825"/>
                  <a:gd name="connsiteX36" fmla="*/ 60325 w 828675"/>
                  <a:gd name="connsiteY36" fmla="*/ 279400 h 885825"/>
                  <a:gd name="connsiteX37" fmla="*/ 85725 w 828675"/>
                  <a:gd name="connsiteY37" fmla="*/ 323850 h 885825"/>
                  <a:gd name="connsiteX38" fmla="*/ 104775 w 828675"/>
                  <a:gd name="connsiteY38" fmla="*/ 349250 h 885825"/>
                  <a:gd name="connsiteX39" fmla="*/ 95250 w 828675"/>
                  <a:gd name="connsiteY39" fmla="*/ 381000 h 885825"/>
                  <a:gd name="connsiteX40" fmla="*/ 85725 w 828675"/>
                  <a:gd name="connsiteY40" fmla="*/ 428625 h 885825"/>
                  <a:gd name="connsiteX41" fmla="*/ 31750 w 828675"/>
                  <a:gd name="connsiteY41" fmla="*/ 444500 h 885825"/>
                  <a:gd name="connsiteX42" fmla="*/ 9525 w 828675"/>
                  <a:gd name="connsiteY42" fmla="*/ 476250 h 885825"/>
                  <a:gd name="connsiteX43" fmla="*/ 0 w 828675"/>
                  <a:gd name="connsiteY43" fmla="*/ 520700 h 885825"/>
                  <a:gd name="connsiteX44" fmla="*/ 15875 w 828675"/>
                  <a:gd name="connsiteY44" fmla="*/ 565150 h 885825"/>
                  <a:gd name="connsiteX45" fmla="*/ 28575 w 828675"/>
                  <a:gd name="connsiteY45" fmla="*/ 587375 h 885825"/>
                  <a:gd name="connsiteX46" fmla="*/ 63500 w 828675"/>
                  <a:gd name="connsiteY46" fmla="*/ 584200 h 885825"/>
                  <a:gd name="connsiteX47" fmla="*/ 76200 w 828675"/>
                  <a:gd name="connsiteY47" fmla="*/ 631825 h 885825"/>
                  <a:gd name="connsiteX48" fmla="*/ 92075 w 828675"/>
                  <a:gd name="connsiteY48" fmla="*/ 654050 h 885825"/>
                  <a:gd name="connsiteX49" fmla="*/ 114300 w 828675"/>
                  <a:gd name="connsiteY49" fmla="*/ 692150 h 885825"/>
                  <a:gd name="connsiteX50" fmla="*/ 107950 w 828675"/>
                  <a:gd name="connsiteY50" fmla="*/ 727075 h 885825"/>
                  <a:gd name="connsiteX51" fmla="*/ 133350 w 828675"/>
                  <a:gd name="connsiteY51" fmla="*/ 777875 h 885825"/>
                  <a:gd name="connsiteX52" fmla="*/ 130175 w 828675"/>
                  <a:gd name="connsiteY52" fmla="*/ 828675 h 885825"/>
                  <a:gd name="connsiteX53" fmla="*/ 127000 w 828675"/>
                  <a:gd name="connsiteY53" fmla="*/ 885825 h 885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828675" h="885825">
                    <a:moveTo>
                      <a:pt x="127000" y="885825"/>
                    </a:moveTo>
                    <a:lnTo>
                      <a:pt x="244475" y="873125"/>
                    </a:lnTo>
                    <a:lnTo>
                      <a:pt x="234950" y="809625"/>
                    </a:lnTo>
                    <a:lnTo>
                      <a:pt x="266700" y="774700"/>
                    </a:lnTo>
                    <a:lnTo>
                      <a:pt x="228600" y="765175"/>
                    </a:lnTo>
                    <a:lnTo>
                      <a:pt x="247650" y="720725"/>
                    </a:lnTo>
                    <a:lnTo>
                      <a:pt x="244475" y="622300"/>
                    </a:lnTo>
                    <a:lnTo>
                      <a:pt x="285750" y="600075"/>
                    </a:lnTo>
                    <a:lnTo>
                      <a:pt x="361950" y="587375"/>
                    </a:lnTo>
                    <a:lnTo>
                      <a:pt x="381000" y="561975"/>
                    </a:lnTo>
                    <a:lnTo>
                      <a:pt x="419100" y="552450"/>
                    </a:lnTo>
                    <a:lnTo>
                      <a:pt x="412750" y="504825"/>
                    </a:lnTo>
                    <a:lnTo>
                      <a:pt x="434975" y="454025"/>
                    </a:lnTo>
                    <a:lnTo>
                      <a:pt x="476250" y="463550"/>
                    </a:lnTo>
                    <a:lnTo>
                      <a:pt x="774700" y="450850"/>
                    </a:lnTo>
                    <a:lnTo>
                      <a:pt x="781050" y="304800"/>
                    </a:lnTo>
                    <a:lnTo>
                      <a:pt x="828675" y="222250"/>
                    </a:lnTo>
                    <a:lnTo>
                      <a:pt x="774700" y="222250"/>
                    </a:lnTo>
                    <a:lnTo>
                      <a:pt x="774700" y="209550"/>
                    </a:lnTo>
                    <a:lnTo>
                      <a:pt x="787400" y="190500"/>
                    </a:lnTo>
                    <a:lnTo>
                      <a:pt x="768350" y="139700"/>
                    </a:lnTo>
                    <a:lnTo>
                      <a:pt x="749300" y="101600"/>
                    </a:lnTo>
                    <a:lnTo>
                      <a:pt x="717550" y="88900"/>
                    </a:lnTo>
                    <a:lnTo>
                      <a:pt x="698500" y="92075"/>
                    </a:lnTo>
                    <a:lnTo>
                      <a:pt x="603250" y="69850"/>
                    </a:lnTo>
                    <a:lnTo>
                      <a:pt x="542925" y="0"/>
                    </a:lnTo>
                    <a:lnTo>
                      <a:pt x="520700" y="47625"/>
                    </a:lnTo>
                    <a:lnTo>
                      <a:pt x="454025" y="63500"/>
                    </a:lnTo>
                    <a:lnTo>
                      <a:pt x="419100" y="12700"/>
                    </a:lnTo>
                    <a:lnTo>
                      <a:pt x="381000" y="44450"/>
                    </a:lnTo>
                    <a:lnTo>
                      <a:pt x="314325" y="76200"/>
                    </a:lnTo>
                    <a:lnTo>
                      <a:pt x="276225" y="117475"/>
                    </a:lnTo>
                    <a:lnTo>
                      <a:pt x="241300" y="203200"/>
                    </a:lnTo>
                    <a:lnTo>
                      <a:pt x="196850" y="228600"/>
                    </a:lnTo>
                    <a:lnTo>
                      <a:pt x="149225" y="203200"/>
                    </a:lnTo>
                    <a:lnTo>
                      <a:pt x="95250" y="247650"/>
                    </a:lnTo>
                    <a:lnTo>
                      <a:pt x="60325" y="279400"/>
                    </a:lnTo>
                    <a:lnTo>
                      <a:pt x="85725" y="323850"/>
                    </a:lnTo>
                    <a:lnTo>
                      <a:pt x="104775" y="349250"/>
                    </a:lnTo>
                    <a:lnTo>
                      <a:pt x="95250" y="381000"/>
                    </a:lnTo>
                    <a:lnTo>
                      <a:pt x="85725" y="428625"/>
                    </a:lnTo>
                    <a:lnTo>
                      <a:pt x="31750" y="444500"/>
                    </a:lnTo>
                    <a:lnTo>
                      <a:pt x="9525" y="476250"/>
                    </a:lnTo>
                    <a:lnTo>
                      <a:pt x="0" y="520700"/>
                    </a:lnTo>
                    <a:lnTo>
                      <a:pt x="15875" y="565150"/>
                    </a:lnTo>
                    <a:lnTo>
                      <a:pt x="28575" y="587375"/>
                    </a:lnTo>
                    <a:lnTo>
                      <a:pt x="63500" y="584200"/>
                    </a:lnTo>
                    <a:lnTo>
                      <a:pt x="76200" y="631825"/>
                    </a:lnTo>
                    <a:lnTo>
                      <a:pt x="92075" y="654050"/>
                    </a:lnTo>
                    <a:lnTo>
                      <a:pt x="114300" y="692150"/>
                    </a:lnTo>
                    <a:lnTo>
                      <a:pt x="107950" y="727075"/>
                    </a:lnTo>
                    <a:lnTo>
                      <a:pt x="133350" y="777875"/>
                    </a:lnTo>
                    <a:lnTo>
                      <a:pt x="130175" y="828675"/>
                    </a:lnTo>
                    <a:lnTo>
                      <a:pt x="127000" y="88582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pPr eaLnBrk="0" hangingPunct="0">
                  <a:defRPr/>
                </a:pPr>
                <a:endParaRPr lang="uk-UA" sz="1000" u="sng" dirty="0">
                  <a:solidFill>
                    <a:prstClr val="black"/>
                  </a:solidFill>
                  <a:ea typeface="MS PGothic" pitchFamily="34" charset="-128"/>
                </a:endParaRPr>
              </a:p>
            </p:txBody>
          </p:sp>
        </p:grpSp>
        <p:sp>
          <p:nvSpPr>
            <p:cNvPr id="250" name="TextBox 249"/>
            <p:cNvSpPr txBox="1"/>
            <p:nvPr/>
          </p:nvSpPr>
          <p:spPr>
            <a:xfrm>
              <a:off x="2574936" y="2755896"/>
              <a:ext cx="1005676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Тернопільська</a:t>
              </a:r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2602092" y="1842002"/>
              <a:ext cx="801280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Волинська</a:t>
              </a:r>
            </a:p>
          </p:txBody>
        </p:sp>
        <p:sp>
          <p:nvSpPr>
            <p:cNvPr id="252" name="TextBox 251"/>
            <p:cNvSpPr txBox="1"/>
            <p:nvPr/>
          </p:nvSpPr>
          <p:spPr>
            <a:xfrm>
              <a:off x="3317748" y="1947630"/>
              <a:ext cx="801280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Рівненська</a:t>
              </a:r>
            </a:p>
          </p:txBody>
        </p:sp>
        <p:sp>
          <p:nvSpPr>
            <p:cNvPr id="253" name="TextBox 252"/>
            <p:cNvSpPr txBox="1"/>
            <p:nvPr/>
          </p:nvSpPr>
          <p:spPr>
            <a:xfrm>
              <a:off x="3896946" y="2204864"/>
              <a:ext cx="914769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Житомирська</a:t>
              </a:r>
            </a:p>
          </p:txBody>
        </p:sp>
        <p:sp>
          <p:nvSpPr>
            <p:cNvPr id="254" name="TextBox 253"/>
            <p:cNvSpPr txBox="1"/>
            <p:nvPr/>
          </p:nvSpPr>
          <p:spPr>
            <a:xfrm>
              <a:off x="1487489" y="3342854"/>
              <a:ext cx="914769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Закарпатська</a:t>
              </a:r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3010528" y="3501739"/>
              <a:ext cx="914769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Чернівецька</a:t>
              </a:r>
            </a:p>
          </p:txBody>
        </p:sp>
        <p:sp>
          <p:nvSpPr>
            <p:cNvPr id="256" name="TextBox 255"/>
            <p:cNvSpPr txBox="1"/>
            <p:nvPr/>
          </p:nvSpPr>
          <p:spPr>
            <a:xfrm>
              <a:off x="2376045" y="3212976"/>
              <a:ext cx="914769" cy="50783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Івано-Франківська</a:t>
              </a:r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2201452" y="2629763"/>
              <a:ext cx="801280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Львівська</a:t>
              </a:r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3378096" y="2853667"/>
              <a:ext cx="1005676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Хмельницька</a:t>
              </a:r>
            </a:p>
          </p:txBody>
        </p:sp>
        <p:sp>
          <p:nvSpPr>
            <p:cNvPr id="259" name="TextBox 258"/>
            <p:cNvSpPr txBox="1"/>
            <p:nvPr/>
          </p:nvSpPr>
          <p:spPr>
            <a:xfrm>
              <a:off x="4054903" y="3203684"/>
              <a:ext cx="1005676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Вінницька</a:t>
              </a:r>
            </a:p>
            <a:p>
              <a:pPr defTabSz="912770">
                <a:defRPr/>
              </a:pPr>
              <a:endPara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endParaRPr>
            </a:p>
          </p:txBody>
        </p:sp>
        <p:sp>
          <p:nvSpPr>
            <p:cNvPr id="260" name="TextBox 259"/>
            <p:cNvSpPr txBox="1"/>
            <p:nvPr/>
          </p:nvSpPr>
          <p:spPr>
            <a:xfrm>
              <a:off x="4658276" y="2334072"/>
              <a:ext cx="1005676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Київська</a:t>
              </a:r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5202244" y="3069691"/>
              <a:ext cx="1005676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Черкаська</a:t>
              </a:r>
            </a:p>
          </p:txBody>
        </p:sp>
        <p:sp>
          <p:nvSpPr>
            <p:cNvPr id="262" name="TextBox 261"/>
            <p:cNvSpPr txBox="1"/>
            <p:nvPr/>
          </p:nvSpPr>
          <p:spPr>
            <a:xfrm>
              <a:off x="4709033" y="4285841"/>
              <a:ext cx="1005676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Одеська</a:t>
              </a:r>
            </a:p>
          </p:txBody>
        </p:sp>
        <p:sp>
          <p:nvSpPr>
            <p:cNvPr id="263" name="TextBox 262"/>
            <p:cNvSpPr txBox="1"/>
            <p:nvPr/>
          </p:nvSpPr>
          <p:spPr>
            <a:xfrm>
              <a:off x="5227193" y="4030733"/>
              <a:ext cx="1005676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Миколаївська</a:t>
              </a:r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6066341" y="4437843"/>
              <a:ext cx="1005676" cy="50783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Херсонська</a:t>
              </a:r>
            </a:p>
            <a:p>
              <a:pPr defTabSz="912770">
                <a:defRPr/>
              </a:pPr>
              <a:endPara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endParaRPr>
            </a:p>
          </p:txBody>
        </p:sp>
        <p:sp>
          <p:nvSpPr>
            <p:cNvPr id="265" name="TextBox 264"/>
            <p:cNvSpPr txBox="1"/>
            <p:nvPr/>
          </p:nvSpPr>
          <p:spPr>
            <a:xfrm>
              <a:off x="7002445" y="4257300"/>
              <a:ext cx="1005676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Запорізька</a:t>
              </a:r>
            </a:p>
          </p:txBody>
        </p:sp>
        <p:sp>
          <p:nvSpPr>
            <p:cNvPr id="266" name="TextBox 265"/>
            <p:cNvSpPr txBox="1"/>
            <p:nvPr/>
          </p:nvSpPr>
          <p:spPr>
            <a:xfrm>
              <a:off x="5406178" y="3497730"/>
              <a:ext cx="1005676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Кіровоградська</a:t>
              </a:r>
            </a:p>
          </p:txBody>
        </p:sp>
        <p:sp>
          <p:nvSpPr>
            <p:cNvPr id="267" name="TextBox 266"/>
            <p:cNvSpPr txBox="1"/>
            <p:nvPr/>
          </p:nvSpPr>
          <p:spPr>
            <a:xfrm>
              <a:off x="6336037" y="3453523"/>
              <a:ext cx="1156947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Дніпропетровська</a:t>
              </a:r>
            </a:p>
          </p:txBody>
        </p:sp>
        <p:sp>
          <p:nvSpPr>
            <p:cNvPr id="268" name="TextBox 267"/>
            <p:cNvSpPr txBox="1"/>
            <p:nvPr/>
          </p:nvSpPr>
          <p:spPr>
            <a:xfrm>
              <a:off x="5991896" y="2694843"/>
              <a:ext cx="1106800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Полтавська</a:t>
              </a:r>
            </a:p>
          </p:txBody>
        </p:sp>
        <p:sp>
          <p:nvSpPr>
            <p:cNvPr id="269" name="TextBox 268"/>
            <p:cNvSpPr txBox="1"/>
            <p:nvPr/>
          </p:nvSpPr>
          <p:spPr>
            <a:xfrm>
              <a:off x="5196127" y="1771264"/>
              <a:ext cx="1106800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Чернігівська</a:t>
              </a:r>
            </a:p>
          </p:txBody>
        </p:sp>
        <p:sp>
          <p:nvSpPr>
            <p:cNvPr id="270" name="TextBox 269"/>
            <p:cNvSpPr txBox="1"/>
            <p:nvPr/>
          </p:nvSpPr>
          <p:spPr>
            <a:xfrm>
              <a:off x="6054258" y="1916832"/>
              <a:ext cx="1106800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Сумська</a:t>
              </a:r>
            </a:p>
          </p:txBody>
        </p:sp>
        <p:sp>
          <p:nvSpPr>
            <p:cNvPr id="271" name="TextBox 270"/>
            <p:cNvSpPr txBox="1"/>
            <p:nvPr/>
          </p:nvSpPr>
          <p:spPr>
            <a:xfrm>
              <a:off x="7091286" y="2771053"/>
              <a:ext cx="1106800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Харківська</a:t>
              </a:r>
            </a:p>
          </p:txBody>
        </p:sp>
        <p:sp>
          <p:nvSpPr>
            <p:cNvPr id="272" name="TextBox 271"/>
            <p:cNvSpPr txBox="1"/>
            <p:nvPr/>
          </p:nvSpPr>
          <p:spPr>
            <a:xfrm>
              <a:off x="8033611" y="2879324"/>
              <a:ext cx="1106800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Луганська</a:t>
              </a:r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7597852" y="3583314"/>
              <a:ext cx="1106800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Донецька</a:t>
              </a:r>
            </a:p>
          </p:txBody>
        </p:sp>
        <p:sp>
          <p:nvSpPr>
            <p:cNvPr id="274" name="TextBox 273"/>
            <p:cNvSpPr txBox="1"/>
            <p:nvPr/>
          </p:nvSpPr>
          <p:spPr>
            <a:xfrm>
              <a:off x="5087888" y="2420888"/>
              <a:ext cx="1005676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м. Київ</a:t>
              </a:r>
            </a:p>
          </p:txBody>
        </p:sp>
      </p:grpSp>
      <p:sp>
        <p:nvSpPr>
          <p:cNvPr id="133" name="Rectangle 3"/>
          <p:cNvSpPr txBox="1">
            <a:spLocks noChangeArrowheads="1"/>
          </p:cNvSpPr>
          <p:nvPr/>
        </p:nvSpPr>
        <p:spPr>
          <a:xfrm>
            <a:off x="979793" y="319406"/>
            <a:ext cx="7376584" cy="1309394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None/>
              <a:tabLst>
                <a:tab pos="879279" algn="l"/>
              </a:tabLst>
            </a:pPr>
            <a:endParaRPr lang="ru-RU" altLang="ru-RU" sz="14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35" name="Прямоугольник 193"/>
          <p:cNvSpPr/>
          <p:nvPr/>
        </p:nvSpPr>
        <p:spPr>
          <a:xfrm>
            <a:off x="6112652" y="1008797"/>
            <a:ext cx="1054638" cy="904052"/>
          </a:xfrm>
          <a:prstGeom prst="rect">
            <a:avLst/>
          </a:prstGeom>
          <a:solidFill>
            <a:srgbClr val="1D89C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>
                <a:solidFill>
                  <a:prstClr val="white"/>
                </a:solidFill>
              </a:rPr>
              <a:t>Всього проектів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prstClr val="white"/>
                </a:solidFill>
              </a:rPr>
              <a:t>803</a:t>
            </a:r>
            <a:endParaRPr lang="ru-RU" sz="3200" b="1" dirty="0">
              <a:solidFill>
                <a:prstClr val="white"/>
              </a:solidFill>
            </a:endParaRPr>
          </a:p>
        </p:txBody>
      </p:sp>
      <p:sp>
        <p:nvSpPr>
          <p:cNvPr id="136" name="Прямоугольник 193"/>
          <p:cNvSpPr/>
          <p:nvPr/>
        </p:nvSpPr>
        <p:spPr>
          <a:xfrm>
            <a:off x="7260878" y="1015343"/>
            <a:ext cx="1745418" cy="90473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1D89CB"/>
                </a:solidFill>
              </a:rPr>
              <a:t>Завершені у 2017 </a:t>
            </a:r>
            <a:r>
              <a:rPr lang="uk-UA" sz="1600" b="1" dirty="0">
                <a:solidFill>
                  <a:srgbClr val="1D89CB"/>
                </a:solidFill>
              </a:rPr>
              <a:t>році</a:t>
            </a:r>
          </a:p>
          <a:p>
            <a:pPr algn="ctr">
              <a:defRPr/>
            </a:pPr>
            <a:r>
              <a:rPr lang="uk-UA" sz="2800" b="1" dirty="0" smtClean="0">
                <a:solidFill>
                  <a:srgbClr val="1D89CB"/>
                </a:solidFill>
              </a:rPr>
              <a:t>401</a:t>
            </a:r>
            <a:endParaRPr lang="uk-UA" sz="2800" b="1" dirty="0">
              <a:solidFill>
                <a:srgbClr val="1D89CB"/>
              </a:solidFill>
            </a:endParaRPr>
          </a:p>
        </p:txBody>
      </p:sp>
      <p:graphicFrame>
        <p:nvGraphicFramePr>
          <p:cNvPr id="138" name="Table 1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440345"/>
              </p:ext>
            </p:extLst>
          </p:nvPr>
        </p:nvGraphicFramePr>
        <p:xfrm>
          <a:off x="148662" y="4420894"/>
          <a:ext cx="2578303" cy="2377440"/>
        </p:xfrm>
        <a:graphic>
          <a:graphicData uri="http://schemas.openxmlformats.org/drawingml/2006/table">
            <a:tbl>
              <a:tblPr firstRow="1" bandRow="1"/>
              <a:tblGrid>
                <a:gridCol w="6800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982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82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uk-UA" sz="1000" b="1" noProof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kern="1200" noProof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ВСЬОГО</a:t>
                      </a:r>
                      <a:r>
                        <a:rPr lang="uk-UA" sz="1000" kern="1200" baseline="0" noProof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ПРОЕКТІВ, ЩО РЕАЛІЗУЮТЬСЯ</a:t>
                      </a:r>
                      <a:endParaRPr lang="uk-UA" sz="1000" kern="1200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2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uk-UA" sz="1000" b="1" noProof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ЗАВЕРШЕНО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ПРОЕКТІВ У 2017</a:t>
                      </a:r>
                      <a:endParaRPr lang="uk-UA" sz="1000" kern="1200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20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uk-UA" sz="1000" b="1" noProof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ТИМЧАСОВО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ОКУПОВАНА</a:t>
                      </a:r>
                      <a:r>
                        <a:rPr lang="en-US" altLang="ru-RU" sz="1000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altLang="ru-RU" sz="10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ТЕРИТОРІЯ</a:t>
                      </a: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2097">
                <a:tc>
                  <a:txBody>
                    <a:bodyPr/>
                    <a:lstStyle/>
                    <a:p>
                      <a:pPr algn="ctr"/>
                      <a:endParaRPr lang="uk-UA" sz="1000" b="1" noProof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ВИКОРИСТАННЯ КОШТІВ ДФРР БІЛЬШЕ 90%</a:t>
                      </a:r>
                      <a:endParaRPr lang="ru-RU" altLang="ru-RU" sz="1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2097">
                <a:tc>
                  <a:txBody>
                    <a:bodyPr/>
                    <a:lstStyle/>
                    <a:p>
                      <a:pPr algn="ctr"/>
                      <a:endParaRPr lang="uk-UA" sz="1000" b="1" noProof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ВИКОРИСТАННЯ КОШТІВ ДФРР ВІД 80%</a:t>
                      </a:r>
                      <a:r>
                        <a:rPr lang="ru-RU" altLang="ru-RU" sz="1000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ДО </a:t>
                      </a:r>
                      <a:r>
                        <a:rPr lang="ru-RU" altLang="ru-RU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90%</a:t>
                      </a: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2097">
                <a:tc>
                  <a:txBody>
                    <a:bodyPr/>
                    <a:lstStyle/>
                    <a:p>
                      <a:pPr algn="ctr"/>
                      <a:endParaRPr lang="uk-UA" sz="1000" b="1" noProof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ВИКОРИСТАННЯ КОШТІВ ДФРР МЕНШЕ 80%</a:t>
                      </a: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991088" y="6250163"/>
            <a:ext cx="1161826" cy="365125"/>
          </a:xfrm>
        </p:spPr>
        <p:txBody>
          <a:bodyPr vert="horz" lIns="91440" tIns="45720" rIns="91440" bIns="45720" rtlCol="0" anchor="ctr"/>
          <a:lstStyle/>
          <a:p>
            <a:fld id="{9B4EB238-E5C8-4806-8CFE-7B153C4DC58A}" type="slidenum">
              <a:rPr lang="uk-UA"/>
              <a:pPr/>
              <a:t>13</a:t>
            </a:fld>
            <a:endParaRPr lang="uk-UA" dirty="0"/>
          </a:p>
        </p:txBody>
      </p:sp>
      <p:sp>
        <p:nvSpPr>
          <p:cNvPr id="137" name="Rectangle 3"/>
          <p:cNvSpPr txBox="1">
            <a:spLocks noChangeArrowheads="1"/>
          </p:cNvSpPr>
          <p:nvPr/>
        </p:nvSpPr>
        <p:spPr>
          <a:xfrm>
            <a:off x="844581" y="70754"/>
            <a:ext cx="7882731" cy="844036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None/>
              <a:tabLst>
                <a:tab pos="879279" algn="l"/>
              </a:tabLst>
            </a:pPr>
            <a:r>
              <a:rPr lang="ru-RU" altLang="ru-RU" sz="2400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altLang="ru-RU" sz="24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ВИКОРИСТАННЯ КОШТІВ ТА РЕАЛІЗАЦІЯ ПРОЕКТІВ </a:t>
            </a:r>
          </a:p>
          <a:p>
            <a:pPr marL="0" indent="0" algn="ctr" fontAlgn="base">
              <a:spcAft>
                <a:spcPct val="0"/>
              </a:spcAft>
              <a:buNone/>
              <a:tabLst>
                <a:tab pos="879279" algn="l"/>
              </a:tabLst>
            </a:pPr>
            <a:r>
              <a:rPr lang="ru-RU" altLang="ru-RU" sz="24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ЗА КОШТИ ДФРР У 2017 РОЦІ</a:t>
            </a:r>
            <a:endParaRPr lang="ru-RU" altLang="ru-RU" sz="2400" b="1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40" name="Изображение 1" descr="minregion_logo_concep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15" y="36289"/>
            <a:ext cx="623914" cy="831885"/>
          </a:xfrm>
          <a:prstGeom prst="rect">
            <a:avLst/>
          </a:prstGeom>
        </p:spPr>
      </p:pic>
      <p:sp>
        <p:nvSpPr>
          <p:cNvPr id="141" name="Прямоугольник 2"/>
          <p:cNvSpPr/>
          <p:nvPr/>
        </p:nvSpPr>
        <p:spPr>
          <a:xfrm flipV="1">
            <a:off x="379124" y="890962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кутний трикутник 10"/>
          <p:cNvSpPr/>
          <p:nvPr/>
        </p:nvSpPr>
        <p:spPr>
          <a:xfrm rot="10800000">
            <a:off x="2315541" y="2352353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0" name="Прямокутний трикутник 9"/>
          <p:cNvSpPr/>
          <p:nvPr/>
        </p:nvSpPr>
        <p:spPr>
          <a:xfrm>
            <a:off x="2316261" y="2368444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33771" y="239930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14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89072" y="2329944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60" name="Прямокутний трикутник 159"/>
          <p:cNvSpPr/>
          <p:nvPr/>
        </p:nvSpPr>
        <p:spPr>
          <a:xfrm rot="10800000">
            <a:off x="1479402" y="2274934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61" name="Прямокутний трикутник 160"/>
          <p:cNvSpPr/>
          <p:nvPr/>
        </p:nvSpPr>
        <p:spPr>
          <a:xfrm>
            <a:off x="1480122" y="2291025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1497632" y="232188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22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1752933" y="2252525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14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64" name="Прямокутний трикутник 163"/>
          <p:cNvSpPr/>
          <p:nvPr/>
        </p:nvSpPr>
        <p:spPr>
          <a:xfrm rot="10800000">
            <a:off x="2904178" y="2719296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65" name="Прямокутний трикутник 164"/>
          <p:cNvSpPr/>
          <p:nvPr/>
        </p:nvSpPr>
        <p:spPr>
          <a:xfrm>
            <a:off x="2904898" y="2735387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2922408" y="276624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33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3177709" y="2696887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13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68" name="Прямокутний трикутник 167"/>
          <p:cNvSpPr/>
          <p:nvPr/>
        </p:nvSpPr>
        <p:spPr>
          <a:xfrm rot="10800000">
            <a:off x="4501181" y="2233547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69" name="Прямокутний трикутник 168"/>
          <p:cNvSpPr/>
          <p:nvPr/>
        </p:nvSpPr>
        <p:spPr>
          <a:xfrm>
            <a:off x="4501901" y="2249638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4519411" y="228049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40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4774712" y="2211138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32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72" name="Прямокутний трикутник 171"/>
          <p:cNvSpPr/>
          <p:nvPr/>
        </p:nvSpPr>
        <p:spPr>
          <a:xfrm rot="10800000">
            <a:off x="5467209" y="2335483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73" name="Прямокутний трикутник 172"/>
          <p:cNvSpPr/>
          <p:nvPr/>
        </p:nvSpPr>
        <p:spPr>
          <a:xfrm>
            <a:off x="5450957" y="2327030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450957" y="2374816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55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5749365" y="2290832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36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76" name="Прямокутний трикутник 175"/>
          <p:cNvSpPr/>
          <p:nvPr/>
        </p:nvSpPr>
        <p:spPr>
          <a:xfrm rot="10800000">
            <a:off x="6503760" y="3266522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77" name="Прямокутний трикутник 176"/>
          <p:cNvSpPr/>
          <p:nvPr/>
        </p:nvSpPr>
        <p:spPr>
          <a:xfrm>
            <a:off x="6504480" y="3282613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6513356" y="33374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6777291" y="3244113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80" name="Прямокутний трикутник 179"/>
          <p:cNvSpPr/>
          <p:nvPr/>
        </p:nvSpPr>
        <p:spPr>
          <a:xfrm rot="10800000">
            <a:off x="7618518" y="3349545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81" name="Прямокутний трикутник 180"/>
          <p:cNvSpPr/>
          <p:nvPr/>
        </p:nvSpPr>
        <p:spPr>
          <a:xfrm>
            <a:off x="7619238" y="3365636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7677262" y="341282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57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7841730" y="3284600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27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84" name="Прямокутний трикутник 183"/>
          <p:cNvSpPr/>
          <p:nvPr/>
        </p:nvSpPr>
        <p:spPr>
          <a:xfrm rot="10800000">
            <a:off x="5252171" y="3241571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85" name="Прямокутний трикутник 184"/>
          <p:cNvSpPr/>
          <p:nvPr/>
        </p:nvSpPr>
        <p:spPr>
          <a:xfrm>
            <a:off x="5252891" y="3257662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5270401" y="328851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19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5525702" y="3219162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88" name="Прямокутний трикутник 187"/>
          <p:cNvSpPr/>
          <p:nvPr/>
        </p:nvSpPr>
        <p:spPr>
          <a:xfrm rot="10800000">
            <a:off x="961557" y="3155727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89" name="Прямокутний трикутник 188"/>
          <p:cNvSpPr/>
          <p:nvPr/>
        </p:nvSpPr>
        <p:spPr>
          <a:xfrm>
            <a:off x="962277" y="3171818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979787" y="320267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62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1235088" y="3133318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3</a:t>
            </a:r>
            <a:r>
              <a:rPr lang="uk-UA" sz="11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92" name="Прямокутний трикутник 191"/>
          <p:cNvSpPr/>
          <p:nvPr/>
        </p:nvSpPr>
        <p:spPr>
          <a:xfrm rot="10800000">
            <a:off x="503927" y="3921622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93" name="Прямокутний трикутник 192"/>
          <p:cNvSpPr/>
          <p:nvPr/>
        </p:nvSpPr>
        <p:spPr>
          <a:xfrm>
            <a:off x="504647" y="3937713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522157" y="396856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7</a:t>
            </a:r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777458" y="3899213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47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97" name="Прямокутний трикутник 196"/>
          <p:cNvSpPr/>
          <p:nvPr/>
        </p:nvSpPr>
        <p:spPr>
          <a:xfrm rot="10800000">
            <a:off x="1267224" y="3840109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98" name="Прямокутний трикутник 197"/>
          <p:cNvSpPr/>
          <p:nvPr/>
        </p:nvSpPr>
        <p:spPr>
          <a:xfrm>
            <a:off x="1267944" y="3856200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1285454" y="3887056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50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1540755" y="3817700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10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297" name="Прямокутний трикутник 296"/>
          <p:cNvSpPr/>
          <p:nvPr/>
        </p:nvSpPr>
        <p:spPr>
          <a:xfrm rot="10800000">
            <a:off x="1707647" y="3309218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298" name="Прямокутний трикутник 297"/>
          <p:cNvSpPr/>
          <p:nvPr/>
        </p:nvSpPr>
        <p:spPr>
          <a:xfrm>
            <a:off x="1708367" y="3325309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1725877" y="335616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59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1981178" y="3286809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41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301" name="Прямокутний трикутник 300"/>
          <p:cNvSpPr/>
          <p:nvPr/>
        </p:nvSpPr>
        <p:spPr>
          <a:xfrm rot="10800000">
            <a:off x="2374925" y="3359897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02" name="Прямокутний трикутник 301"/>
          <p:cNvSpPr/>
          <p:nvPr/>
        </p:nvSpPr>
        <p:spPr>
          <a:xfrm>
            <a:off x="2375645" y="3375988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2393155" y="340684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53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2648456" y="3337488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25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305" name="Прямокутний трикутник 304"/>
          <p:cNvSpPr/>
          <p:nvPr/>
        </p:nvSpPr>
        <p:spPr>
          <a:xfrm rot="10800000">
            <a:off x="2026680" y="4103106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06" name="Прямокутний трикутник 305"/>
          <p:cNvSpPr/>
          <p:nvPr/>
        </p:nvSpPr>
        <p:spPr>
          <a:xfrm>
            <a:off x="2027400" y="4119197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2044910" y="415005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23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2300211" y="4080697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15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309" name="Прямокутний трикутник 308"/>
          <p:cNvSpPr/>
          <p:nvPr/>
        </p:nvSpPr>
        <p:spPr>
          <a:xfrm rot="10800000">
            <a:off x="3142419" y="3794661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10" name="Прямокутний трикутник 309"/>
          <p:cNvSpPr/>
          <p:nvPr/>
        </p:nvSpPr>
        <p:spPr>
          <a:xfrm>
            <a:off x="3143139" y="3810752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3160649" y="384160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43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3415950" y="3772252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15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313" name="Прямокутний трикутник 312"/>
          <p:cNvSpPr/>
          <p:nvPr/>
        </p:nvSpPr>
        <p:spPr>
          <a:xfrm rot="10800000">
            <a:off x="3649530" y="4899878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14" name="Прямокутний трикутник 313"/>
          <p:cNvSpPr/>
          <p:nvPr/>
        </p:nvSpPr>
        <p:spPr>
          <a:xfrm>
            <a:off x="3650250" y="4915969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3667760" y="494682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15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6" name="TextBox 315"/>
          <p:cNvSpPr txBox="1"/>
          <p:nvPr/>
        </p:nvSpPr>
        <p:spPr>
          <a:xfrm>
            <a:off x="3923061" y="4877469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17" name="Прямокутний трикутник 316"/>
          <p:cNvSpPr/>
          <p:nvPr/>
        </p:nvSpPr>
        <p:spPr>
          <a:xfrm rot="10800000">
            <a:off x="4381615" y="4617517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18" name="Прямокутний трикутник 317"/>
          <p:cNvSpPr/>
          <p:nvPr/>
        </p:nvSpPr>
        <p:spPr>
          <a:xfrm>
            <a:off x="4382335" y="4633608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4399845" y="466446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4655146" y="4595108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321" name="Прямокутний трикутник 320"/>
          <p:cNvSpPr/>
          <p:nvPr/>
        </p:nvSpPr>
        <p:spPr>
          <a:xfrm rot="10800000">
            <a:off x="5345201" y="4976349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22" name="Прямокутний трикутник 321"/>
          <p:cNvSpPr/>
          <p:nvPr/>
        </p:nvSpPr>
        <p:spPr>
          <a:xfrm>
            <a:off x="5345921" y="4992440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5363431" y="5023296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22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5618732" y="4953940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12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325" name="Прямокутний трикутник 324"/>
          <p:cNvSpPr/>
          <p:nvPr/>
        </p:nvSpPr>
        <p:spPr>
          <a:xfrm rot="10800000">
            <a:off x="6273630" y="4830522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26" name="Прямокутний трикутник 325"/>
          <p:cNvSpPr/>
          <p:nvPr/>
        </p:nvSpPr>
        <p:spPr>
          <a:xfrm>
            <a:off x="6274350" y="4846613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6291860" y="487746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29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6547161" y="4808113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12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329" name="Прямокутний трикутник 328"/>
          <p:cNvSpPr/>
          <p:nvPr/>
        </p:nvSpPr>
        <p:spPr>
          <a:xfrm rot="10800000">
            <a:off x="6820124" y="4078928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30" name="Прямокутний трикутник 329"/>
          <p:cNvSpPr/>
          <p:nvPr/>
        </p:nvSpPr>
        <p:spPr>
          <a:xfrm>
            <a:off x="6820844" y="4095019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6838354" y="412587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47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2" name="TextBox 331"/>
          <p:cNvSpPr txBox="1"/>
          <p:nvPr/>
        </p:nvSpPr>
        <p:spPr>
          <a:xfrm>
            <a:off x="7093655" y="4056519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21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333" name="Прямокутний трикутник 332"/>
          <p:cNvSpPr/>
          <p:nvPr/>
        </p:nvSpPr>
        <p:spPr>
          <a:xfrm rot="10800000">
            <a:off x="4371717" y="2822010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34" name="Прямокутний трикутник 333"/>
          <p:cNvSpPr/>
          <p:nvPr/>
        </p:nvSpPr>
        <p:spPr>
          <a:xfrm>
            <a:off x="4372437" y="2838101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4389947" y="286895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7</a:t>
            </a:r>
          </a:p>
        </p:txBody>
      </p:sp>
      <p:sp>
        <p:nvSpPr>
          <p:cNvPr id="336" name="TextBox 335"/>
          <p:cNvSpPr txBox="1"/>
          <p:nvPr/>
        </p:nvSpPr>
        <p:spPr>
          <a:xfrm>
            <a:off x="4645248" y="2799601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37" name="Прямокутний трикутник 336"/>
          <p:cNvSpPr/>
          <p:nvPr/>
        </p:nvSpPr>
        <p:spPr>
          <a:xfrm rot="10800000">
            <a:off x="3549616" y="2788641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38" name="Прямокутний трикутник 337"/>
          <p:cNvSpPr/>
          <p:nvPr/>
        </p:nvSpPr>
        <p:spPr>
          <a:xfrm>
            <a:off x="3550336" y="2804732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3567846" y="28355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19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3823147" y="2766232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341" name="Прямокутний трикутник 340"/>
          <p:cNvSpPr/>
          <p:nvPr/>
        </p:nvSpPr>
        <p:spPr>
          <a:xfrm rot="10800000">
            <a:off x="5909360" y="3950436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42" name="Прямокутний трикутник 341"/>
          <p:cNvSpPr/>
          <p:nvPr/>
        </p:nvSpPr>
        <p:spPr>
          <a:xfrm>
            <a:off x="5910080" y="3966527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5970774" y="399738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9</a:t>
            </a:r>
          </a:p>
        </p:txBody>
      </p:sp>
      <p:sp>
        <p:nvSpPr>
          <p:cNvPr id="344" name="TextBox 343"/>
          <p:cNvSpPr txBox="1"/>
          <p:nvPr/>
        </p:nvSpPr>
        <p:spPr>
          <a:xfrm>
            <a:off x="6182891" y="3928027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45" name="Прямокутний трикутник 344"/>
          <p:cNvSpPr/>
          <p:nvPr/>
        </p:nvSpPr>
        <p:spPr>
          <a:xfrm rot="10800000">
            <a:off x="4709706" y="4019163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46" name="Прямокутний трикутник 345"/>
          <p:cNvSpPr/>
          <p:nvPr/>
        </p:nvSpPr>
        <p:spPr>
          <a:xfrm>
            <a:off x="4710426" y="4035254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4727936" y="406611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</a:t>
            </a:r>
          </a:p>
        </p:txBody>
      </p:sp>
      <p:sp>
        <p:nvSpPr>
          <p:cNvPr id="348" name="TextBox 347"/>
          <p:cNvSpPr txBox="1"/>
          <p:nvPr/>
        </p:nvSpPr>
        <p:spPr>
          <a:xfrm>
            <a:off x="4983237" y="3996754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49" name="Прямокутний трикутник 348"/>
          <p:cNvSpPr/>
          <p:nvPr/>
        </p:nvSpPr>
        <p:spPr>
          <a:xfrm rot="10800000">
            <a:off x="4141353" y="3531552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50" name="Прямокутний трикутник 349"/>
          <p:cNvSpPr/>
          <p:nvPr/>
        </p:nvSpPr>
        <p:spPr>
          <a:xfrm>
            <a:off x="4142073" y="3547643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4159583" y="357849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13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4414884" y="3509143"/>
            <a:ext cx="4296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75" name="Прямоугольник 193"/>
          <p:cNvSpPr/>
          <p:nvPr/>
        </p:nvSpPr>
        <p:spPr>
          <a:xfrm>
            <a:off x="191465" y="1009347"/>
            <a:ext cx="1349290" cy="850630"/>
          </a:xfrm>
          <a:prstGeom prst="rect">
            <a:avLst/>
          </a:prstGeom>
          <a:solidFill>
            <a:srgbClr val="1D89C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prstClr val="white"/>
                </a:solidFill>
              </a:rPr>
              <a:t>Передбачено </a:t>
            </a:r>
            <a:r>
              <a:rPr lang="ru-RU" sz="3200" b="1" dirty="0" smtClean="0">
                <a:solidFill>
                  <a:prstClr val="white"/>
                </a:solidFill>
              </a:rPr>
              <a:t>3,5</a:t>
            </a:r>
            <a:r>
              <a:rPr lang="ru-RU" sz="1200" b="1" dirty="0" smtClean="0">
                <a:solidFill>
                  <a:prstClr val="white"/>
                </a:solidFill>
              </a:rPr>
              <a:t>млрд.грн</a:t>
            </a:r>
            <a:endParaRPr lang="ru-RU" sz="3200" b="1" dirty="0">
              <a:solidFill>
                <a:prstClr val="white"/>
              </a:solidFill>
            </a:endParaRPr>
          </a:p>
        </p:txBody>
      </p:sp>
      <p:sp>
        <p:nvSpPr>
          <p:cNvPr id="276" name="Прямоугольник 193"/>
          <p:cNvSpPr/>
          <p:nvPr/>
        </p:nvSpPr>
        <p:spPr>
          <a:xfrm>
            <a:off x="1823594" y="1009410"/>
            <a:ext cx="1349290" cy="850630"/>
          </a:xfrm>
          <a:prstGeom prst="rect">
            <a:avLst/>
          </a:prstGeom>
          <a:solidFill>
            <a:srgbClr val="1D89C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prstClr val="white"/>
                </a:solidFill>
              </a:rPr>
              <a:t>Розподілено</a:t>
            </a:r>
            <a:r>
              <a:rPr lang="ru-RU" sz="3200" b="1" dirty="0" smtClean="0">
                <a:solidFill>
                  <a:prstClr val="white"/>
                </a:solidFill>
              </a:rPr>
              <a:t>3,5</a:t>
            </a:r>
            <a:r>
              <a:rPr lang="ru-RU" sz="1200" b="1" dirty="0" smtClean="0">
                <a:solidFill>
                  <a:prstClr val="white"/>
                </a:solidFill>
              </a:rPr>
              <a:t>млрд.грн</a:t>
            </a:r>
            <a:endParaRPr lang="ru-RU" sz="3200" b="1" dirty="0">
              <a:solidFill>
                <a:prstClr val="white"/>
              </a:solidFill>
            </a:endParaRPr>
          </a:p>
        </p:txBody>
      </p:sp>
      <p:sp>
        <p:nvSpPr>
          <p:cNvPr id="277" name="Прямоугольник 193"/>
          <p:cNvSpPr/>
          <p:nvPr/>
        </p:nvSpPr>
        <p:spPr>
          <a:xfrm>
            <a:off x="3437324" y="1008506"/>
            <a:ext cx="1349290" cy="850630"/>
          </a:xfrm>
          <a:prstGeom prst="rect">
            <a:avLst/>
          </a:prstGeom>
          <a:solidFill>
            <a:srgbClr val="1D89C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prstClr val="white"/>
                </a:solidFill>
              </a:rPr>
              <a:t>Використано</a:t>
            </a:r>
            <a:r>
              <a:rPr lang="ru-RU" sz="3200" b="1" dirty="0" smtClean="0">
                <a:solidFill>
                  <a:prstClr val="white"/>
                </a:solidFill>
              </a:rPr>
              <a:t>3,1</a:t>
            </a:r>
            <a:r>
              <a:rPr lang="ru-RU" sz="1200" b="1" dirty="0" smtClean="0">
                <a:solidFill>
                  <a:prstClr val="white"/>
                </a:solidFill>
              </a:rPr>
              <a:t>млрд.грн</a:t>
            </a:r>
            <a:endParaRPr lang="ru-RU" sz="3200" b="1" dirty="0">
              <a:solidFill>
                <a:prstClr val="white"/>
              </a:solidFill>
            </a:endParaRPr>
          </a:p>
        </p:txBody>
      </p:sp>
      <p:sp>
        <p:nvSpPr>
          <p:cNvPr id="278" name="Прямоугольник 193"/>
          <p:cNvSpPr/>
          <p:nvPr/>
        </p:nvSpPr>
        <p:spPr>
          <a:xfrm>
            <a:off x="4821727" y="1216360"/>
            <a:ext cx="1212866" cy="4241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ru-RU" sz="3200" b="1" dirty="0" smtClean="0">
                <a:solidFill>
                  <a:srgbClr val="0070C0"/>
                </a:solidFill>
              </a:rPr>
              <a:t>88,3%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279" name="Прямоугольник 193"/>
          <p:cNvSpPr/>
          <p:nvPr/>
        </p:nvSpPr>
        <p:spPr>
          <a:xfrm>
            <a:off x="8225384" y="1995740"/>
            <a:ext cx="780911" cy="44562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1D89CB"/>
                </a:solidFill>
              </a:rPr>
              <a:t>5</a:t>
            </a:r>
            <a:r>
              <a:rPr lang="en-US" sz="2800" b="1" dirty="0" smtClean="0">
                <a:solidFill>
                  <a:srgbClr val="1D89CB"/>
                </a:solidFill>
              </a:rPr>
              <a:t>0</a:t>
            </a:r>
            <a:r>
              <a:rPr lang="ru-RU" sz="2800" b="1" dirty="0" smtClean="0">
                <a:solidFill>
                  <a:srgbClr val="1D89CB"/>
                </a:solidFill>
              </a:rPr>
              <a:t>%</a:t>
            </a:r>
            <a:endParaRPr lang="ru-RU" sz="2800" b="1" dirty="0">
              <a:solidFill>
                <a:srgbClr val="1D89CB"/>
              </a:solidFill>
            </a:endParaRPr>
          </a:p>
        </p:txBody>
      </p:sp>
      <p:sp>
        <p:nvSpPr>
          <p:cNvPr id="280" name="Прямоугольник 193"/>
          <p:cNvSpPr/>
          <p:nvPr/>
        </p:nvSpPr>
        <p:spPr>
          <a:xfrm>
            <a:off x="4822555" y="1216360"/>
            <a:ext cx="1212866" cy="4241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ru-RU" sz="3200" b="1" dirty="0" smtClean="0">
                <a:solidFill>
                  <a:srgbClr val="0070C0"/>
                </a:solidFill>
              </a:rPr>
              <a:t>88,3%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96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91088" y="316269"/>
            <a:ext cx="5818690" cy="503213"/>
          </a:xfrm>
          <a:prstGeom prst="rect">
            <a:avLst/>
          </a:prstGeom>
          <a:ln>
            <a:noFill/>
          </a:ln>
        </p:spPr>
        <p:txBody>
          <a:bodyPr vert="horz" lIns="66945" tIns="33475" rIns="66945" bIns="33475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  <a:tabLst>
                <a:tab pos="659459" algn="l"/>
              </a:tabLst>
            </a:pPr>
            <a:endParaRPr lang="uk-UA" sz="3000" b="1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01" y="37271"/>
            <a:ext cx="623914" cy="6239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flipV="1">
            <a:off x="410082" y="775084"/>
            <a:ext cx="8370377" cy="3428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>
          <a:xfrm>
            <a:off x="489075" y="173411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5600" dirty="0"/>
              <a:t>	</a:t>
            </a:r>
            <a:endParaRPr lang="uk-UA" sz="1600" dirty="0"/>
          </a:p>
          <a:p>
            <a:pPr marL="0" indent="0">
              <a:buNone/>
            </a:pP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B238-E5C8-4806-8CFE-7B153C4DC58A}" type="slidenum">
              <a:rPr lang="uk-UA" smtClean="0"/>
              <a:pPr/>
              <a:t>14</a:t>
            </a:fld>
            <a:endParaRPr lang="uk-UA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755576" y="151170"/>
            <a:ext cx="7882731" cy="51001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ts val="0"/>
              </a:spcBef>
              <a:spcAft>
                <a:spcPct val="0"/>
              </a:spcAft>
              <a:buNone/>
              <a:tabLst>
                <a:tab pos="879279" algn="l"/>
              </a:tabLst>
            </a:pPr>
            <a:r>
              <a:rPr lang="uk-UA" altLang="ru-RU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pitchFamily="34" charset="0"/>
              </a:rPr>
              <a:t>НАПРЯМИ СПРЯМУВАННЯ КОШТІВ ДФРР У 2017 РОЦІ</a:t>
            </a:r>
            <a:endParaRPr lang="uk-UA" altLang="ru-RU" sz="2600" b="1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9" name="Діагра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5452867"/>
              </p:ext>
            </p:extLst>
          </p:nvPr>
        </p:nvGraphicFramePr>
        <p:xfrm>
          <a:off x="891088" y="908720"/>
          <a:ext cx="7697627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9512" y="5589240"/>
            <a:ext cx="84587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Aft>
                <a:spcPct val="0"/>
              </a:spcAft>
              <a:tabLst>
                <a:tab pos="879279" algn="l"/>
              </a:tabLst>
            </a:pPr>
            <a:r>
              <a:rPr lang="uk-UA" altLang="ru-RU" sz="1600" i="1" dirty="0">
                <a:latin typeface="Calibri" pitchFamily="34" charset="0"/>
                <a:cs typeface="Arial" pitchFamily="34" charset="0"/>
              </a:rPr>
              <a:t>У 2017 році </a:t>
            </a:r>
            <a:r>
              <a:rPr lang="uk-UA" altLang="ru-RU" sz="1600" i="1" dirty="0" smtClean="0">
                <a:latin typeface="Calibri" pitchFamily="34" charset="0"/>
                <a:cs typeface="Arial" pitchFamily="34" charset="0"/>
              </a:rPr>
              <a:t>за кошти ДФРР реалізовувалися 803 проекти. </a:t>
            </a:r>
            <a:r>
              <a:rPr lang="uk-UA" altLang="ru-RU" sz="1600" i="1" dirty="0">
                <a:latin typeface="Calibri" pitchFamily="34" charset="0"/>
                <a:cs typeface="Arial" pitchFamily="34" charset="0"/>
              </a:rPr>
              <a:t>Пріоритетними </a:t>
            </a:r>
            <a:r>
              <a:rPr lang="uk-UA" altLang="ru-RU" sz="1600" i="1" dirty="0" smtClean="0">
                <a:latin typeface="Calibri" pitchFamily="34" charset="0"/>
                <a:cs typeface="Arial" pitchFamily="34" charset="0"/>
              </a:rPr>
              <a:t>напрямами </a:t>
            </a:r>
            <a:r>
              <a:rPr lang="uk-UA" altLang="ru-RU" sz="1600" i="1" dirty="0">
                <a:latin typeface="Calibri" pitchFamily="34" charset="0"/>
                <a:cs typeface="Arial" pitchFamily="34" charset="0"/>
              </a:rPr>
              <a:t>реалізації коштів стали: сфера освіти</a:t>
            </a:r>
            <a:r>
              <a:rPr lang="uk-UA" altLang="ru-RU" sz="1600" i="1" dirty="0" smtClean="0">
                <a:latin typeface="Calibri" pitchFamily="34" charset="0"/>
                <a:cs typeface="Arial" pitchFamily="34" charset="0"/>
              </a:rPr>
              <a:t>, сфера охорони здоров</a:t>
            </a:r>
            <a:r>
              <a:rPr lang="en-US" altLang="ru-RU" sz="1600" i="1" dirty="0" smtClean="0">
                <a:latin typeface="Calibri" pitchFamily="34" charset="0"/>
                <a:cs typeface="Arial" pitchFamily="34" charset="0"/>
              </a:rPr>
              <a:t>’</a:t>
            </a:r>
            <a:r>
              <a:rPr lang="uk-UA" altLang="ru-RU" sz="1600" i="1" dirty="0" smtClean="0">
                <a:latin typeface="Calibri" pitchFamily="34" charset="0"/>
                <a:cs typeface="Arial" pitchFamily="34" charset="0"/>
              </a:rPr>
              <a:t>я та соціального захисту, </a:t>
            </a:r>
            <a:r>
              <a:rPr lang="uk-UA" altLang="ru-RU" sz="1600" i="1" dirty="0">
                <a:latin typeface="Calibri" pitchFamily="34" charset="0"/>
                <a:cs typeface="Arial" pitchFamily="34" charset="0"/>
              </a:rPr>
              <a:t>дорожньо-транспортної </a:t>
            </a:r>
            <a:r>
              <a:rPr lang="uk-UA" altLang="ru-RU" sz="1600" i="1" dirty="0" smtClean="0">
                <a:latin typeface="Calibri" pitchFamily="34" charset="0"/>
                <a:cs typeface="Arial" pitchFamily="34" charset="0"/>
              </a:rPr>
              <a:t>інфраструктури, газо-</a:t>
            </a:r>
            <a:r>
              <a:rPr lang="uk-UA" altLang="ru-RU" sz="1600" i="1" dirty="0">
                <a:latin typeface="Calibri" pitchFamily="34" charset="0"/>
                <a:cs typeface="Arial" pitchFamily="34" charset="0"/>
              </a:rPr>
              <a:t>, тепло-, енергопостачання (переважно проекти вуличного освітлення), культури тощо </a:t>
            </a:r>
            <a:endParaRPr lang="uk-UA" altLang="ru-RU" sz="1600" b="1" i="1" dirty="0"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70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8429658" y="6356350"/>
            <a:ext cx="462822" cy="365125"/>
          </a:xfrm>
        </p:spPr>
        <p:txBody>
          <a:bodyPr/>
          <a:lstStyle/>
          <a:p>
            <a:fld id="{D9007140-6995-4AB9-AB6F-66370758DCF6}" type="slidenum">
              <a:rPr lang="uk-UA" smtClean="0"/>
              <a:pPr/>
              <a:t>15</a:t>
            </a:fld>
            <a:endParaRPr lang="uk-UA" dirty="0"/>
          </a:p>
        </p:txBody>
      </p:sp>
      <p:sp>
        <p:nvSpPr>
          <p:cNvPr id="3" name="TextBox 2"/>
          <p:cNvSpPr txBox="1"/>
          <p:nvPr/>
        </p:nvSpPr>
        <p:spPr>
          <a:xfrm>
            <a:off x="-1764704" y="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grpSp>
        <p:nvGrpSpPr>
          <p:cNvPr id="4" name="Group 165"/>
          <p:cNvGrpSpPr>
            <a:grpSpLocks/>
          </p:cNvGrpSpPr>
          <p:nvPr/>
        </p:nvGrpSpPr>
        <p:grpSpPr bwMode="auto">
          <a:xfrm>
            <a:off x="164640" y="1158279"/>
            <a:ext cx="7449391" cy="5022304"/>
            <a:chOff x="1714663" y="980728"/>
            <a:chExt cx="7304904" cy="4752589"/>
          </a:xfrm>
        </p:grpSpPr>
        <p:grpSp>
          <p:nvGrpSpPr>
            <p:cNvPr id="5" name="Group 99"/>
            <p:cNvGrpSpPr>
              <a:grpSpLocks/>
            </p:cNvGrpSpPr>
            <p:nvPr/>
          </p:nvGrpSpPr>
          <p:grpSpPr bwMode="auto">
            <a:xfrm>
              <a:off x="1714663" y="980728"/>
              <a:ext cx="7304904" cy="4752589"/>
              <a:chOff x="179512" y="1788775"/>
              <a:chExt cx="6262359" cy="4016489"/>
            </a:xfrm>
          </p:grpSpPr>
          <p:sp>
            <p:nvSpPr>
              <p:cNvPr id="8" name="AutoShape 63"/>
              <p:cNvSpPr>
                <a:spLocks noChangeAspect="1" noChangeArrowheads="1"/>
              </p:cNvSpPr>
              <p:nvPr/>
            </p:nvSpPr>
            <p:spPr bwMode="auto">
              <a:xfrm>
                <a:off x="179512" y="1788775"/>
                <a:ext cx="6103111" cy="3655623"/>
              </a:xfrm>
              <a:prstGeom prst="rect">
                <a:avLst/>
              </a:prstGeom>
              <a:noFill/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" name="Freeform 62"/>
              <p:cNvSpPr>
                <a:spLocks/>
              </p:cNvSpPr>
              <p:nvPr/>
            </p:nvSpPr>
            <p:spPr bwMode="auto">
              <a:xfrm>
                <a:off x="4566294" y="4994990"/>
                <a:ext cx="85748" cy="73784"/>
              </a:xfrm>
              <a:custGeom>
                <a:avLst/>
                <a:gdLst/>
                <a:ahLst/>
                <a:cxnLst>
                  <a:cxn ang="0">
                    <a:pos x="7" y="28"/>
                  </a:cxn>
                  <a:cxn ang="0">
                    <a:pos x="7" y="15"/>
                  </a:cxn>
                  <a:cxn ang="0">
                    <a:pos x="20" y="4"/>
                  </a:cxn>
                  <a:cxn ang="0">
                    <a:pos x="25" y="18"/>
                  </a:cxn>
                  <a:cxn ang="0">
                    <a:pos x="26" y="29"/>
                  </a:cxn>
                  <a:cxn ang="0">
                    <a:pos x="7" y="28"/>
                  </a:cxn>
                  <a:cxn ang="0">
                    <a:pos x="7" y="28"/>
                  </a:cxn>
                </a:cxnLst>
                <a:rect l="0" t="0" r="r" b="b"/>
                <a:pathLst>
                  <a:path w="30" h="29">
                    <a:moveTo>
                      <a:pt x="7" y="28"/>
                    </a:moveTo>
                    <a:cubicBezTo>
                      <a:pt x="0" y="20"/>
                      <a:pt x="7" y="15"/>
                      <a:pt x="7" y="15"/>
                    </a:cubicBezTo>
                    <a:cubicBezTo>
                      <a:pt x="7" y="0"/>
                      <a:pt x="20" y="4"/>
                      <a:pt x="20" y="4"/>
                    </a:cubicBezTo>
                    <a:cubicBezTo>
                      <a:pt x="30" y="4"/>
                      <a:pt x="25" y="18"/>
                      <a:pt x="25" y="18"/>
                    </a:cubicBezTo>
                    <a:cubicBezTo>
                      <a:pt x="26" y="22"/>
                      <a:pt x="26" y="26"/>
                      <a:pt x="26" y="29"/>
                    </a:cubicBezTo>
                    <a:cubicBezTo>
                      <a:pt x="26" y="29"/>
                      <a:pt x="13" y="18"/>
                      <a:pt x="7" y="28"/>
                    </a:cubicBezTo>
                    <a:cubicBezTo>
                      <a:pt x="7" y="28"/>
                      <a:pt x="7" y="28"/>
                      <a:pt x="7" y="2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" name="Freeform 61"/>
              <p:cNvSpPr>
                <a:spLocks/>
              </p:cNvSpPr>
              <p:nvPr/>
            </p:nvSpPr>
            <p:spPr bwMode="auto">
              <a:xfrm>
                <a:off x="3541395" y="4821936"/>
                <a:ext cx="107526" cy="46953"/>
              </a:xfrm>
              <a:custGeom>
                <a:avLst/>
                <a:gdLst/>
                <a:ahLst/>
                <a:cxnLst>
                  <a:cxn ang="0">
                    <a:pos x="37" y="3"/>
                  </a:cxn>
                  <a:cxn ang="0">
                    <a:pos x="33" y="15"/>
                  </a:cxn>
                  <a:cxn ang="0">
                    <a:pos x="17" y="18"/>
                  </a:cxn>
                  <a:cxn ang="0">
                    <a:pos x="0" y="0"/>
                  </a:cxn>
                  <a:cxn ang="0">
                    <a:pos x="22" y="0"/>
                  </a:cxn>
                  <a:cxn ang="0">
                    <a:pos x="37" y="3"/>
                  </a:cxn>
                  <a:cxn ang="0">
                    <a:pos x="37" y="3"/>
                  </a:cxn>
                </a:cxnLst>
                <a:rect l="0" t="0" r="r" b="b"/>
                <a:pathLst>
                  <a:path w="38" h="18">
                    <a:moveTo>
                      <a:pt x="37" y="3"/>
                    </a:moveTo>
                    <a:cubicBezTo>
                      <a:pt x="38" y="8"/>
                      <a:pt x="29" y="11"/>
                      <a:pt x="33" y="15"/>
                    </a:cubicBezTo>
                    <a:cubicBezTo>
                      <a:pt x="24" y="15"/>
                      <a:pt x="17" y="18"/>
                      <a:pt x="17" y="18"/>
                    </a:cubicBezTo>
                    <a:cubicBezTo>
                      <a:pt x="7" y="14"/>
                      <a:pt x="0" y="0"/>
                      <a:pt x="0" y="0"/>
                    </a:cubicBezTo>
                    <a:cubicBezTo>
                      <a:pt x="16" y="5"/>
                      <a:pt x="22" y="0"/>
                      <a:pt x="22" y="0"/>
                    </a:cubicBezTo>
                    <a:cubicBezTo>
                      <a:pt x="29" y="2"/>
                      <a:pt x="33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" name="Freeform 60"/>
              <p:cNvSpPr>
                <a:spLocks/>
              </p:cNvSpPr>
              <p:nvPr/>
            </p:nvSpPr>
            <p:spPr bwMode="auto">
              <a:xfrm>
                <a:off x="4775901" y="4962794"/>
                <a:ext cx="70776" cy="52319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21"/>
                  </a:cxn>
                  <a:cxn ang="0">
                    <a:pos x="25" y="0"/>
                  </a:cxn>
                  <a:cxn ang="0">
                    <a:pos x="25" y="0"/>
                  </a:cxn>
                </a:cxnLst>
                <a:rect l="0" t="0" r="r" b="b"/>
                <a:pathLst>
                  <a:path w="25" h="21">
                    <a:moveTo>
                      <a:pt x="25" y="0"/>
                    </a:moveTo>
                    <a:cubicBezTo>
                      <a:pt x="25" y="10"/>
                      <a:pt x="0" y="21"/>
                      <a:pt x="0" y="21"/>
                    </a:cubicBezTo>
                    <a:cubicBezTo>
                      <a:pt x="1" y="6"/>
                      <a:pt x="16" y="8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" name="Freeform 59"/>
              <p:cNvSpPr>
                <a:spLocks/>
              </p:cNvSpPr>
              <p:nvPr/>
            </p:nvSpPr>
            <p:spPr bwMode="auto">
              <a:xfrm>
                <a:off x="3937472" y="5037919"/>
                <a:ext cx="151080" cy="4292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35" y="13"/>
                  </a:cxn>
                  <a:cxn ang="0">
                    <a:pos x="50" y="8"/>
                  </a:cxn>
                  <a:cxn ang="0">
                    <a:pos x="35" y="3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53" h="17">
                    <a:moveTo>
                      <a:pt x="0" y="2"/>
                    </a:moveTo>
                    <a:cubicBezTo>
                      <a:pt x="24" y="8"/>
                      <a:pt x="35" y="13"/>
                      <a:pt x="35" y="13"/>
                    </a:cubicBezTo>
                    <a:cubicBezTo>
                      <a:pt x="53" y="17"/>
                      <a:pt x="50" y="8"/>
                      <a:pt x="50" y="8"/>
                    </a:cubicBezTo>
                    <a:cubicBezTo>
                      <a:pt x="49" y="2"/>
                      <a:pt x="35" y="3"/>
                      <a:pt x="35" y="3"/>
                    </a:cubicBezTo>
                    <a:cubicBezTo>
                      <a:pt x="28" y="0"/>
                      <a:pt x="26" y="6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" name="Freeform 105"/>
              <p:cNvSpPr>
                <a:spLocks/>
              </p:cNvSpPr>
              <p:nvPr/>
            </p:nvSpPr>
            <p:spPr bwMode="auto">
              <a:xfrm>
                <a:off x="823306" y="3385175"/>
                <a:ext cx="703681" cy="827714"/>
              </a:xfrm>
              <a:custGeom>
                <a:avLst/>
                <a:gdLst/>
                <a:ahLst/>
                <a:cxnLst>
                  <a:cxn ang="0">
                    <a:pos x="0" y="135"/>
                  </a:cxn>
                  <a:cxn ang="0">
                    <a:pos x="3" y="108"/>
                  </a:cxn>
                  <a:cxn ang="0">
                    <a:pos x="11" y="90"/>
                  </a:cxn>
                  <a:cxn ang="0">
                    <a:pos x="22" y="80"/>
                  </a:cxn>
                  <a:cxn ang="0">
                    <a:pos x="39" y="71"/>
                  </a:cxn>
                  <a:cxn ang="0">
                    <a:pos x="63" y="69"/>
                  </a:cxn>
                  <a:cxn ang="0">
                    <a:pos x="93" y="66"/>
                  </a:cxn>
                  <a:cxn ang="0">
                    <a:pos x="116" y="59"/>
                  </a:cxn>
                  <a:cxn ang="0">
                    <a:pos x="103" y="56"/>
                  </a:cxn>
                  <a:cxn ang="0">
                    <a:pos x="102" y="40"/>
                  </a:cxn>
                  <a:cxn ang="0">
                    <a:pos x="113" y="21"/>
                  </a:cxn>
                  <a:cxn ang="0">
                    <a:pos x="123" y="7"/>
                  </a:cxn>
                  <a:cxn ang="0">
                    <a:pos x="140" y="6"/>
                  </a:cxn>
                  <a:cxn ang="0">
                    <a:pos x="151" y="11"/>
                  </a:cxn>
                  <a:cxn ang="0">
                    <a:pos x="162" y="53"/>
                  </a:cxn>
                  <a:cxn ang="0">
                    <a:pos x="163" y="66"/>
                  </a:cxn>
                  <a:cxn ang="0">
                    <a:pos x="160" y="81"/>
                  </a:cxn>
                  <a:cxn ang="0">
                    <a:pos x="176" y="87"/>
                  </a:cxn>
                  <a:cxn ang="0">
                    <a:pos x="165" y="95"/>
                  </a:cxn>
                  <a:cxn ang="0">
                    <a:pos x="179" y="111"/>
                  </a:cxn>
                  <a:cxn ang="0">
                    <a:pos x="188" y="117"/>
                  </a:cxn>
                  <a:cxn ang="0">
                    <a:pos x="196" y="126"/>
                  </a:cxn>
                  <a:cxn ang="0">
                    <a:pos x="204" y="135"/>
                  </a:cxn>
                  <a:cxn ang="0">
                    <a:pos x="219" y="135"/>
                  </a:cxn>
                  <a:cxn ang="0">
                    <a:pos x="233" y="143"/>
                  </a:cxn>
                  <a:cxn ang="0">
                    <a:pos x="246" y="168"/>
                  </a:cxn>
                  <a:cxn ang="0">
                    <a:pos x="241" y="189"/>
                  </a:cxn>
                  <a:cxn ang="0">
                    <a:pos x="241" y="205"/>
                  </a:cxn>
                  <a:cxn ang="0">
                    <a:pos x="225" y="217"/>
                  </a:cxn>
                  <a:cxn ang="0">
                    <a:pos x="189" y="240"/>
                  </a:cxn>
                  <a:cxn ang="0">
                    <a:pos x="182" y="245"/>
                  </a:cxn>
                  <a:cxn ang="0">
                    <a:pos x="161" y="264"/>
                  </a:cxn>
                  <a:cxn ang="0">
                    <a:pos x="153" y="302"/>
                  </a:cxn>
                  <a:cxn ang="0">
                    <a:pos x="148" y="331"/>
                  </a:cxn>
                  <a:cxn ang="0">
                    <a:pos x="124" y="306"/>
                  </a:cxn>
                  <a:cxn ang="0">
                    <a:pos x="113" y="285"/>
                  </a:cxn>
                  <a:cxn ang="0">
                    <a:pos x="111" y="256"/>
                  </a:cxn>
                  <a:cxn ang="0">
                    <a:pos x="106" y="238"/>
                  </a:cxn>
                  <a:cxn ang="0">
                    <a:pos x="91" y="217"/>
                  </a:cxn>
                  <a:cxn ang="0">
                    <a:pos x="78" y="213"/>
                  </a:cxn>
                  <a:cxn ang="0">
                    <a:pos x="62" y="201"/>
                  </a:cxn>
                  <a:cxn ang="0">
                    <a:pos x="60" y="180"/>
                  </a:cxn>
                  <a:cxn ang="0">
                    <a:pos x="45" y="186"/>
                  </a:cxn>
                  <a:cxn ang="0">
                    <a:pos x="40" y="177"/>
                  </a:cxn>
                  <a:cxn ang="0">
                    <a:pos x="32" y="169"/>
                  </a:cxn>
                  <a:cxn ang="0">
                    <a:pos x="12" y="153"/>
                  </a:cxn>
                  <a:cxn ang="0">
                    <a:pos x="0" y="135"/>
                  </a:cxn>
                  <a:cxn ang="0">
                    <a:pos x="0" y="135"/>
                  </a:cxn>
                </a:cxnLst>
                <a:rect l="0" t="0" r="r" b="b"/>
                <a:pathLst>
                  <a:path w="249" h="331">
                    <a:moveTo>
                      <a:pt x="0" y="135"/>
                    </a:moveTo>
                    <a:cubicBezTo>
                      <a:pt x="7" y="119"/>
                      <a:pt x="3" y="108"/>
                      <a:pt x="3" y="108"/>
                    </a:cubicBezTo>
                    <a:cubicBezTo>
                      <a:pt x="2" y="93"/>
                      <a:pt x="11" y="90"/>
                      <a:pt x="11" y="90"/>
                    </a:cubicBezTo>
                    <a:cubicBezTo>
                      <a:pt x="20" y="87"/>
                      <a:pt x="22" y="80"/>
                      <a:pt x="22" y="80"/>
                    </a:cubicBezTo>
                    <a:cubicBezTo>
                      <a:pt x="19" y="64"/>
                      <a:pt x="39" y="71"/>
                      <a:pt x="39" y="71"/>
                    </a:cubicBezTo>
                    <a:cubicBezTo>
                      <a:pt x="59" y="75"/>
                      <a:pt x="63" y="69"/>
                      <a:pt x="63" y="69"/>
                    </a:cubicBezTo>
                    <a:cubicBezTo>
                      <a:pt x="72" y="65"/>
                      <a:pt x="93" y="66"/>
                      <a:pt x="93" y="66"/>
                    </a:cubicBezTo>
                    <a:cubicBezTo>
                      <a:pt x="116" y="67"/>
                      <a:pt x="116" y="59"/>
                      <a:pt x="116" y="59"/>
                    </a:cubicBezTo>
                    <a:cubicBezTo>
                      <a:pt x="115" y="55"/>
                      <a:pt x="103" y="56"/>
                      <a:pt x="103" y="56"/>
                    </a:cubicBezTo>
                    <a:cubicBezTo>
                      <a:pt x="100" y="50"/>
                      <a:pt x="102" y="40"/>
                      <a:pt x="102" y="40"/>
                    </a:cubicBezTo>
                    <a:cubicBezTo>
                      <a:pt x="116" y="39"/>
                      <a:pt x="113" y="21"/>
                      <a:pt x="113" y="21"/>
                    </a:cubicBezTo>
                    <a:cubicBezTo>
                      <a:pt x="110" y="4"/>
                      <a:pt x="123" y="7"/>
                      <a:pt x="123" y="7"/>
                    </a:cubicBezTo>
                    <a:cubicBezTo>
                      <a:pt x="129" y="0"/>
                      <a:pt x="140" y="6"/>
                      <a:pt x="140" y="6"/>
                    </a:cubicBezTo>
                    <a:cubicBezTo>
                      <a:pt x="142" y="14"/>
                      <a:pt x="151" y="11"/>
                      <a:pt x="151" y="11"/>
                    </a:cubicBezTo>
                    <a:cubicBezTo>
                      <a:pt x="151" y="11"/>
                      <a:pt x="162" y="31"/>
                      <a:pt x="162" y="53"/>
                    </a:cubicBezTo>
                    <a:cubicBezTo>
                      <a:pt x="162" y="53"/>
                      <a:pt x="168" y="63"/>
                      <a:pt x="163" y="66"/>
                    </a:cubicBezTo>
                    <a:cubicBezTo>
                      <a:pt x="163" y="66"/>
                      <a:pt x="158" y="73"/>
                      <a:pt x="160" y="81"/>
                    </a:cubicBezTo>
                    <a:cubicBezTo>
                      <a:pt x="160" y="81"/>
                      <a:pt x="175" y="80"/>
                      <a:pt x="176" y="87"/>
                    </a:cubicBezTo>
                    <a:cubicBezTo>
                      <a:pt x="176" y="87"/>
                      <a:pt x="179" y="94"/>
                      <a:pt x="165" y="95"/>
                    </a:cubicBezTo>
                    <a:cubicBezTo>
                      <a:pt x="182" y="98"/>
                      <a:pt x="173" y="109"/>
                      <a:pt x="179" y="111"/>
                    </a:cubicBezTo>
                    <a:cubicBezTo>
                      <a:pt x="179" y="111"/>
                      <a:pt x="190" y="102"/>
                      <a:pt x="188" y="117"/>
                    </a:cubicBezTo>
                    <a:cubicBezTo>
                      <a:pt x="188" y="117"/>
                      <a:pt x="186" y="139"/>
                      <a:pt x="196" y="126"/>
                    </a:cubicBezTo>
                    <a:cubicBezTo>
                      <a:pt x="196" y="126"/>
                      <a:pt x="203" y="111"/>
                      <a:pt x="204" y="135"/>
                    </a:cubicBezTo>
                    <a:cubicBezTo>
                      <a:pt x="204" y="135"/>
                      <a:pt x="196" y="154"/>
                      <a:pt x="219" y="135"/>
                    </a:cubicBezTo>
                    <a:cubicBezTo>
                      <a:pt x="219" y="135"/>
                      <a:pt x="230" y="129"/>
                      <a:pt x="233" y="143"/>
                    </a:cubicBezTo>
                    <a:cubicBezTo>
                      <a:pt x="233" y="143"/>
                      <a:pt x="249" y="147"/>
                      <a:pt x="246" y="168"/>
                    </a:cubicBezTo>
                    <a:cubicBezTo>
                      <a:pt x="246" y="168"/>
                      <a:pt x="234" y="172"/>
                      <a:pt x="241" y="189"/>
                    </a:cubicBezTo>
                    <a:cubicBezTo>
                      <a:pt x="241" y="189"/>
                      <a:pt x="245" y="194"/>
                      <a:pt x="241" y="205"/>
                    </a:cubicBezTo>
                    <a:cubicBezTo>
                      <a:pt x="241" y="205"/>
                      <a:pt x="243" y="220"/>
                      <a:pt x="225" y="217"/>
                    </a:cubicBezTo>
                    <a:cubicBezTo>
                      <a:pt x="225" y="217"/>
                      <a:pt x="208" y="213"/>
                      <a:pt x="189" y="240"/>
                    </a:cubicBezTo>
                    <a:cubicBezTo>
                      <a:pt x="189" y="240"/>
                      <a:pt x="186" y="247"/>
                      <a:pt x="182" y="245"/>
                    </a:cubicBezTo>
                    <a:cubicBezTo>
                      <a:pt x="182" y="245"/>
                      <a:pt x="177" y="260"/>
                      <a:pt x="161" y="264"/>
                    </a:cubicBezTo>
                    <a:cubicBezTo>
                      <a:pt x="161" y="264"/>
                      <a:pt x="148" y="282"/>
                      <a:pt x="153" y="302"/>
                    </a:cubicBezTo>
                    <a:cubicBezTo>
                      <a:pt x="153" y="302"/>
                      <a:pt x="162" y="311"/>
                      <a:pt x="148" y="331"/>
                    </a:cubicBezTo>
                    <a:cubicBezTo>
                      <a:pt x="148" y="331"/>
                      <a:pt x="138" y="304"/>
                      <a:pt x="124" y="306"/>
                    </a:cubicBezTo>
                    <a:cubicBezTo>
                      <a:pt x="124" y="306"/>
                      <a:pt x="125" y="291"/>
                      <a:pt x="113" y="285"/>
                    </a:cubicBezTo>
                    <a:cubicBezTo>
                      <a:pt x="125" y="264"/>
                      <a:pt x="111" y="256"/>
                      <a:pt x="111" y="256"/>
                    </a:cubicBezTo>
                    <a:cubicBezTo>
                      <a:pt x="102" y="252"/>
                      <a:pt x="113" y="242"/>
                      <a:pt x="106" y="238"/>
                    </a:cubicBezTo>
                    <a:cubicBezTo>
                      <a:pt x="100" y="219"/>
                      <a:pt x="91" y="217"/>
                      <a:pt x="91" y="217"/>
                    </a:cubicBezTo>
                    <a:cubicBezTo>
                      <a:pt x="84" y="201"/>
                      <a:pt x="78" y="213"/>
                      <a:pt x="78" y="213"/>
                    </a:cubicBezTo>
                    <a:cubicBezTo>
                      <a:pt x="53" y="216"/>
                      <a:pt x="62" y="201"/>
                      <a:pt x="62" y="201"/>
                    </a:cubicBezTo>
                    <a:cubicBezTo>
                      <a:pt x="67" y="172"/>
                      <a:pt x="60" y="180"/>
                      <a:pt x="60" y="180"/>
                    </a:cubicBezTo>
                    <a:cubicBezTo>
                      <a:pt x="49" y="179"/>
                      <a:pt x="45" y="186"/>
                      <a:pt x="45" y="186"/>
                    </a:cubicBezTo>
                    <a:cubicBezTo>
                      <a:pt x="32" y="188"/>
                      <a:pt x="40" y="177"/>
                      <a:pt x="40" y="177"/>
                    </a:cubicBezTo>
                    <a:cubicBezTo>
                      <a:pt x="39" y="170"/>
                      <a:pt x="32" y="169"/>
                      <a:pt x="32" y="169"/>
                    </a:cubicBezTo>
                    <a:cubicBezTo>
                      <a:pt x="23" y="167"/>
                      <a:pt x="29" y="152"/>
                      <a:pt x="12" y="153"/>
                    </a:cubicBezTo>
                    <a:cubicBezTo>
                      <a:pt x="13" y="144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0" y="135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" name="Freeform 57"/>
              <p:cNvSpPr>
                <a:spLocks/>
              </p:cNvSpPr>
              <p:nvPr/>
            </p:nvSpPr>
            <p:spPr bwMode="auto">
              <a:xfrm>
                <a:off x="542923" y="2890157"/>
                <a:ext cx="970454" cy="834421"/>
              </a:xfrm>
              <a:custGeom>
                <a:avLst/>
                <a:gdLst/>
                <a:ahLst/>
                <a:cxnLst>
                  <a:cxn ang="0">
                    <a:pos x="28" y="267"/>
                  </a:cxn>
                  <a:cxn ang="0">
                    <a:pos x="20" y="247"/>
                  </a:cxn>
                  <a:cxn ang="0">
                    <a:pos x="16" y="227"/>
                  </a:cxn>
                  <a:cxn ang="0">
                    <a:pos x="18" y="197"/>
                  </a:cxn>
                  <a:cxn ang="0">
                    <a:pos x="15" y="179"/>
                  </a:cxn>
                  <a:cxn ang="0">
                    <a:pos x="48" y="134"/>
                  </a:cxn>
                  <a:cxn ang="0">
                    <a:pos x="148" y="45"/>
                  </a:cxn>
                  <a:cxn ang="0">
                    <a:pos x="172" y="32"/>
                  </a:cxn>
                  <a:cxn ang="0">
                    <a:pos x="189" y="24"/>
                  </a:cxn>
                  <a:cxn ang="0">
                    <a:pos x="201" y="13"/>
                  </a:cxn>
                  <a:cxn ang="0">
                    <a:pos x="201" y="0"/>
                  </a:cxn>
                  <a:cxn ang="0">
                    <a:pos x="219" y="10"/>
                  </a:cxn>
                  <a:cxn ang="0">
                    <a:pos x="234" y="14"/>
                  </a:cxn>
                  <a:cxn ang="0">
                    <a:pos x="244" y="22"/>
                  </a:cxn>
                  <a:cxn ang="0">
                    <a:pos x="237" y="35"/>
                  </a:cxn>
                  <a:cxn ang="0">
                    <a:pos x="245" y="40"/>
                  </a:cxn>
                  <a:cxn ang="0">
                    <a:pos x="259" y="48"/>
                  </a:cxn>
                  <a:cxn ang="0">
                    <a:pos x="274" y="58"/>
                  </a:cxn>
                  <a:cxn ang="0">
                    <a:pos x="295" y="58"/>
                  </a:cxn>
                  <a:cxn ang="0">
                    <a:pos x="304" y="69"/>
                  </a:cxn>
                  <a:cxn ang="0">
                    <a:pos x="318" y="72"/>
                  </a:cxn>
                  <a:cxn ang="0">
                    <a:pos x="315" y="84"/>
                  </a:cxn>
                  <a:cxn ang="0">
                    <a:pos x="318" y="108"/>
                  </a:cxn>
                  <a:cxn ang="0">
                    <a:pos x="318" y="108"/>
                  </a:cxn>
                  <a:cxn ang="0">
                    <a:pos x="333" y="124"/>
                  </a:cxn>
                  <a:cxn ang="0">
                    <a:pos x="333" y="124"/>
                  </a:cxn>
                  <a:cxn ang="0">
                    <a:pos x="333" y="144"/>
                  </a:cxn>
                  <a:cxn ang="0">
                    <a:pos x="319" y="152"/>
                  </a:cxn>
                  <a:cxn ang="0">
                    <a:pos x="296" y="164"/>
                  </a:cxn>
                  <a:cxn ang="0">
                    <a:pos x="289" y="172"/>
                  </a:cxn>
                  <a:cxn ang="0">
                    <a:pos x="274" y="190"/>
                  </a:cxn>
                  <a:cxn ang="0">
                    <a:pos x="254" y="199"/>
                  </a:cxn>
                  <a:cxn ang="0">
                    <a:pos x="250" y="209"/>
                  </a:cxn>
                  <a:cxn ang="0">
                    <a:pos x="239" y="204"/>
                  </a:cxn>
                  <a:cxn ang="0">
                    <a:pos x="222" y="205"/>
                  </a:cxn>
                  <a:cxn ang="0">
                    <a:pos x="212" y="219"/>
                  </a:cxn>
                  <a:cxn ang="0">
                    <a:pos x="201" y="238"/>
                  </a:cxn>
                  <a:cxn ang="0">
                    <a:pos x="202" y="254"/>
                  </a:cxn>
                  <a:cxn ang="0">
                    <a:pos x="215" y="257"/>
                  </a:cxn>
                  <a:cxn ang="0">
                    <a:pos x="192" y="264"/>
                  </a:cxn>
                  <a:cxn ang="0">
                    <a:pos x="162" y="267"/>
                  </a:cxn>
                  <a:cxn ang="0">
                    <a:pos x="138" y="269"/>
                  </a:cxn>
                  <a:cxn ang="0">
                    <a:pos x="121" y="278"/>
                  </a:cxn>
                  <a:cxn ang="0">
                    <a:pos x="110" y="288"/>
                  </a:cxn>
                  <a:cxn ang="0">
                    <a:pos x="102" y="306"/>
                  </a:cxn>
                  <a:cxn ang="0">
                    <a:pos x="100" y="333"/>
                  </a:cxn>
                  <a:cxn ang="0">
                    <a:pos x="100" y="333"/>
                  </a:cxn>
                  <a:cxn ang="0">
                    <a:pos x="83" y="333"/>
                  </a:cxn>
                  <a:cxn ang="0">
                    <a:pos x="83" y="333"/>
                  </a:cxn>
                  <a:cxn ang="0">
                    <a:pos x="69" y="324"/>
                  </a:cxn>
                  <a:cxn ang="0">
                    <a:pos x="55" y="313"/>
                  </a:cxn>
                  <a:cxn ang="0">
                    <a:pos x="43" y="304"/>
                  </a:cxn>
                  <a:cxn ang="0">
                    <a:pos x="31" y="295"/>
                  </a:cxn>
                  <a:cxn ang="0">
                    <a:pos x="28" y="267"/>
                  </a:cxn>
                  <a:cxn ang="0">
                    <a:pos x="28" y="267"/>
                  </a:cxn>
                </a:cxnLst>
                <a:rect l="0" t="0" r="r" b="b"/>
                <a:pathLst>
                  <a:path w="343" h="333">
                    <a:moveTo>
                      <a:pt x="28" y="267"/>
                    </a:moveTo>
                    <a:cubicBezTo>
                      <a:pt x="28" y="267"/>
                      <a:pt x="31" y="255"/>
                      <a:pt x="20" y="247"/>
                    </a:cubicBezTo>
                    <a:cubicBezTo>
                      <a:pt x="20" y="247"/>
                      <a:pt x="7" y="242"/>
                      <a:pt x="16" y="227"/>
                    </a:cubicBezTo>
                    <a:cubicBezTo>
                      <a:pt x="16" y="227"/>
                      <a:pt x="23" y="219"/>
                      <a:pt x="18" y="197"/>
                    </a:cubicBezTo>
                    <a:cubicBezTo>
                      <a:pt x="18" y="197"/>
                      <a:pt x="13" y="197"/>
                      <a:pt x="15" y="179"/>
                    </a:cubicBezTo>
                    <a:cubicBezTo>
                      <a:pt x="15" y="179"/>
                      <a:pt x="0" y="177"/>
                      <a:pt x="48" y="134"/>
                    </a:cubicBezTo>
                    <a:cubicBezTo>
                      <a:pt x="48" y="134"/>
                      <a:pt x="98" y="73"/>
                      <a:pt x="148" y="45"/>
                    </a:cubicBezTo>
                    <a:cubicBezTo>
                      <a:pt x="148" y="45"/>
                      <a:pt x="145" y="31"/>
                      <a:pt x="172" y="32"/>
                    </a:cubicBezTo>
                    <a:cubicBezTo>
                      <a:pt x="172" y="32"/>
                      <a:pt x="191" y="36"/>
                      <a:pt x="189" y="24"/>
                    </a:cubicBezTo>
                    <a:cubicBezTo>
                      <a:pt x="189" y="24"/>
                      <a:pt x="186" y="12"/>
                      <a:pt x="201" y="13"/>
                    </a:cubicBezTo>
                    <a:cubicBezTo>
                      <a:pt x="201" y="13"/>
                      <a:pt x="202" y="7"/>
                      <a:pt x="201" y="0"/>
                    </a:cubicBezTo>
                    <a:cubicBezTo>
                      <a:pt x="210" y="11"/>
                      <a:pt x="219" y="10"/>
                      <a:pt x="219" y="10"/>
                    </a:cubicBezTo>
                    <a:cubicBezTo>
                      <a:pt x="230" y="7"/>
                      <a:pt x="234" y="14"/>
                      <a:pt x="234" y="14"/>
                    </a:cubicBezTo>
                    <a:cubicBezTo>
                      <a:pt x="243" y="14"/>
                      <a:pt x="244" y="22"/>
                      <a:pt x="244" y="22"/>
                    </a:cubicBezTo>
                    <a:cubicBezTo>
                      <a:pt x="246" y="28"/>
                      <a:pt x="230" y="30"/>
                      <a:pt x="237" y="35"/>
                    </a:cubicBezTo>
                    <a:cubicBezTo>
                      <a:pt x="238" y="44"/>
                      <a:pt x="245" y="40"/>
                      <a:pt x="245" y="40"/>
                    </a:cubicBezTo>
                    <a:cubicBezTo>
                      <a:pt x="256" y="41"/>
                      <a:pt x="259" y="48"/>
                      <a:pt x="259" y="48"/>
                    </a:cubicBezTo>
                    <a:cubicBezTo>
                      <a:pt x="263" y="63"/>
                      <a:pt x="274" y="58"/>
                      <a:pt x="274" y="58"/>
                    </a:cubicBezTo>
                    <a:cubicBezTo>
                      <a:pt x="284" y="53"/>
                      <a:pt x="295" y="58"/>
                      <a:pt x="295" y="58"/>
                    </a:cubicBezTo>
                    <a:cubicBezTo>
                      <a:pt x="305" y="61"/>
                      <a:pt x="304" y="69"/>
                      <a:pt x="304" y="69"/>
                    </a:cubicBezTo>
                    <a:cubicBezTo>
                      <a:pt x="301" y="75"/>
                      <a:pt x="318" y="72"/>
                      <a:pt x="318" y="72"/>
                    </a:cubicBezTo>
                    <a:cubicBezTo>
                      <a:pt x="322" y="78"/>
                      <a:pt x="315" y="84"/>
                      <a:pt x="315" y="84"/>
                    </a:cubicBezTo>
                    <a:cubicBezTo>
                      <a:pt x="312" y="101"/>
                      <a:pt x="318" y="108"/>
                      <a:pt x="318" y="108"/>
                    </a:cubicBezTo>
                    <a:cubicBezTo>
                      <a:pt x="318" y="108"/>
                      <a:pt x="318" y="108"/>
                      <a:pt x="318" y="108"/>
                    </a:cubicBezTo>
                    <a:cubicBezTo>
                      <a:pt x="333" y="124"/>
                      <a:pt x="333" y="124"/>
                      <a:pt x="333" y="124"/>
                    </a:cubicBezTo>
                    <a:cubicBezTo>
                      <a:pt x="333" y="124"/>
                      <a:pt x="333" y="124"/>
                      <a:pt x="333" y="124"/>
                    </a:cubicBezTo>
                    <a:cubicBezTo>
                      <a:pt x="343" y="135"/>
                      <a:pt x="333" y="144"/>
                      <a:pt x="333" y="144"/>
                    </a:cubicBezTo>
                    <a:cubicBezTo>
                      <a:pt x="333" y="151"/>
                      <a:pt x="319" y="152"/>
                      <a:pt x="319" y="152"/>
                    </a:cubicBezTo>
                    <a:cubicBezTo>
                      <a:pt x="289" y="151"/>
                      <a:pt x="296" y="164"/>
                      <a:pt x="296" y="164"/>
                    </a:cubicBezTo>
                    <a:cubicBezTo>
                      <a:pt x="303" y="172"/>
                      <a:pt x="289" y="172"/>
                      <a:pt x="289" y="172"/>
                    </a:cubicBezTo>
                    <a:cubicBezTo>
                      <a:pt x="280" y="194"/>
                      <a:pt x="274" y="190"/>
                      <a:pt x="274" y="190"/>
                    </a:cubicBezTo>
                    <a:cubicBezTo>
                      <a:pt x="269" y="197"/>
                      <a:pt x="259" y="191"/>
                      <a:pt x="254" y="199"/>
                    </a:cubicBezTo>
                    <a:cubicBezTo>
                      <a:pt x="251" y="201"/>
                      <a:pt x="250" y="209"/>
                      <a:pt x="250" y="209"/>
                    </a:cubicBezTo>
                    <a:cubicBezTo>
                      <a:pt x="250" y="209"/>
                      <a:pt x="241" y="212"/>
                      <a:pt x="239" y="204"/>
                    </a:cubicBezTo>
                    <a:cubicBezTo>
                      <a:pt x="239" y="204"/>
                      <a:pt x="228" y="198"/>
                      <a:pt x="222" y="205"/>
                    </a:cubicBezTo>
                    <a:cubicBezTo>
                      <a:pt x="222" y="205"/>
                      <a:pt x="209" y="202"/>
                      <a:pt x="212" y="219"/>
                    </a:cubicBezTo>
                    <a:cubicBezTo>
                      <a:pt x="212" y="219"/>
                      <a:pt x="215" y="237"/>
                      <a:pt x="201" y="238"/>
                    </a:cubicBezTo>
                    <a:cubicBezTo>
                      <a:pt x="201" y="238"/>
                      <a:pt x="199" y="248"/>
                      <a:pt x="202" y="254"/>
                    </a:cubicBezTo>
                    <a:cubicBezTo>
                      <a:pt x="202" y="254"/>
                      <a:pt x="214" y="253"/>
                      <a:pt x="215" y="257"/>
                    </a:cubicBezTo>
                    <a:cubicBezTo>
                      <a:pt x="215" y="257"/>
                      <a:pt x="215" y="265"/>
                      <a:pt x="192" y="264"/>
                    </a:cubicBezTo>
                    <a:cubicBezTo>
                      <a:pt x="192" y="264"/>
                      <a:pt x="171" y="263"/>
                      <a:pt x="162" y="267"/>
                    </a:cubicBezTo>
                    <a:cubicBezTo>
                      <a:pt x="162" y="267"/>
                      <a:pt x="158" y="273"/>
                      <a:pt x="138" y="269"/>
                    </a:cubicBezTo>
                    <a:cubicBezTo>
                      <a:pt x="138" y="269"/>
                      <a:pt x="118" y="262"/>
                      <a:pt x="121" y="278"/>
                    </a:cubicBezTo>
                    <a:cubicBezTo>
                      <a:pt x="121" y="278"/>
                      <a:pt x="119" y="285"/>
                      <a:pt x="110" y="288"/>
                    </a:cubicBezTo>
                    <a:cubicBezTo>
                      <a:pt x="110" y="288"/>
                      <a:pt x="101" y="291"/>
                      <a:pt x="102" y="306"/>
                    </a:cubicBezTo>
                    <a:cubicBezTo>
                      <a:pt x="102" y="306"/>
                      <a:pt x="106" y="316"/>
                      <a:pt x="100" y="333"/>
                    </a:cubicBezTo>
                    <a:cubicBezTo>
                      <a:pt x="100" y="333"/>
                      <a:pt x="100" y="333"/>
                      <a:pt x="100" y="333"/>
                    </a:cubicBezTo>
                    <a:cubicBezTo>
                      <a:pt x="83" y="333"/>
                      <a:pt x="83" y="333"/>
                      <a:pt x="83" y="333"/>
                    </a:cubicBezTo>
                    <a:cubicBezTo>
                      <a:pt x="83" y="333"/>
                      <a:pt x="83" y="333"/>
                      <a:pt x="83" y="333"/>
                    </a:cubicBezTo>
                    <a:cubicBezTo>
                      <a:pt x="83" y="333"/>
                      <a:pt x="80" y="324"/>
                      <a:pt x="69" y="324"/>
                    </a:cubicBezTo>
                    <a:cubicBezTo>
                      <a:pt x="69" y="324"/>
                      <a:pt x="57" y="326"/>
                      <a:pt x="55" y="313"/>
                    </a:cubicBezTo>
                    <a:cubicBezTo>
                      <a:pt x="55" y="313"/>
                      <a:pt x="55" y="297"/>
                      <a:pt x="43" y="304"/>
                    </a:cubicBezTo>
                    <a:cubicBezTo>
                      <a:pt x="43" y="304"/>
                      <a:pt x="33" y="303"/>
                      <a:pt x="31" y="295"/>
                    </a:cubicBezTo>
                    <a:cubicBezTo>
                      <a:pt x="31" y="295"/>
                      <a:pt x="25" y="292"/>
                      <a:pt x="28" y="267"/>
                    </a:cubicBezTo>
                    <a:cubicBezTo>
                      <a:pt x="28" y="267"/>
                      <a:pt x="28" y="267"/>
                      <a:pt x="28" y="267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/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" name="Freeform 56"/>
              <p:cNvSpPr>
                <a:spLocks/>
              </p:cNvSpPr>
              <p:nvPr/>
            </p:nvSpPr>
            <p:spPr bwMode="auto">
              <a:xfrm>
                <a:off x="1250687" y="3088701"/>
                <a:ext cx="537629" cy="799542"/>
              </a:xfrm>
              <a:custGeom>
                <a:avLst/>
                <a:gdLst/>
                <a:ahLst/>
                <a:cxnLst>
                  <a:cxn ang="0">
                    <a:pos x="96" y="288"/>
                  </a:cxn>
                  <a:cxn ang="0">
                    <a:pos x="104" y="292"/>
                  </a:cxn>
                  <a:cxn ang="0">
                    <a:pos x="114" y="294"/>
                  </a:cxn>
                  <a:cxn ang="0">
                    <a:pos x="126" y="302"/>
                  </a:cxn>
                  <a:cxn ang="0">
                    <a:pos x="134" y="304"/>
                  </a:cxn>
                  <a:cxn ang="0">
                    <a:pos x="151" y="309"/>
                  </a:cxn>
                  <a:cxn ang="0">
                    <a:pos x="165" y="318"/>
                  </a:cxn>
                  <a:cxn ang="0">
                    <a:pos x="180" y="320"/>
                  </a:cxn>
                  <a:cxn ang="0">
                    <a:pos x="175" y="303"/>
                  </a:cxn>
                  <a:cxn ang="0">
                    <a:pos x="169" y="266"/>
                  </a:cxn>
                  <a:cxn ang="0">
                    <a:pos x="169" y="223"/>
                  </a:cxn>
                  <a:cxn ang="0">
                    <a:pos x="173" y="188"/>
                  </a:cxn>
                  <a:cxn ang="0">
                    <a:pos x="171" y="153"/>
                  </a:cxn>
                  <a:cxn ang="0">
                    <a:pos x="172" y="134"/>
                  </a:cxn>
                  <a:cxn ang="0">
                    <a:pos x="178" y="111"/>
                  </a:cxn>
                  <a:cxn ang="0">
                    <a:pos x="179" y="100"/>
                  </a:cxn>
                  <a:cxn ang="0">
                    <a:pos x="178" y="89"/>
                  </a:cxn>
                  <a:cxn ang="0">
                    <a:pos x="182" y="55"/>
                  </a:cxn>
                  <a:cxn ang="0">
                    <a:pos x="189" y="24"/>
                  </a:cxn>
                  <a:cxn ang="0">
                    <a:pos x="178" y="10"/>
                  </a:cxn>
                  <a:cxn ang="0">
                    <a:pos x="159" y="5"/>
                  </a:cxn>
                  <a:cxn ang="0">
                    <a:pos x="144" y="12"/>
                  </a:cxn>
                  <a:cxn ang="0">
                    <a:pos x="120" y="20"/>
                  </a:cxn>
                  <a:cxn ang="0">
                    <a:pos x="96" y="23"/>
                  </a:cxn>
                  <a:cxn ang="0">
                    <a:pos x="83" y="45"/>
                  </a:cxn>
                  <a:cxn ang="0">
                    <a:pos x="83" y="65"/>
                  </a:cxn>
                  <a:cxn ang="0">
                    <a:pos x="69" y="73"/>
                  </a:cxn>
                  <a:cxn ang="0">
                    <a:pos x="46" y="85"/>
                  </a:cxn>
                  <a:cxn ang="0">
                    <a:pos x="39" y="93"/>
                  </a:cxn>
                  <a:cxn ang="0">
                    <a:pos x="24" y="111"/>
                  </a:cxn>
                  <a:cxn ang="0">
                    <a:pos x="4" y="120"/>
                  </a:cxn>
                  <a:cxn ang="0">
                    <a:pos x="0" y="130"/>
                  </a:cxn>
                  <a:cxn ang="0">
                    <a:pos x="11" y="172"/>
                  </a:cxn>
                  <a:cxn ang="0">
                    <a:pos x="12" y="185"/>
                  </a:cxn>
                  <a:cxn ang="0">
                    <a:pos x="9" y="200"/>
                  </a:cxn>
                  <a:cxn ang="0">
                    <a:pos x="25" y="206"/>
                  </a:cxn>
                  <a:cxn ang="0">
                    <a:pos x="14" y="214"/>
                  </a:cxn>
                  <a:cxn ang="0">
                    <a:pos x="28" y="230"/>
                  </a:cxn>
                  <a:cxn ang="0">
                    <a:pos x="37" y="236"/>
                  </a:cxn>
                  <a:cxn ang="0">
                    <a:pos x="45" y="245"/>
                  </a:cxn>
                  <a:cxn ang="0">
                    <a:pos x="53" y="254"/>
                  </a:cxn>
                  <a:cxn ang="0">
                    <a:pos x="68" y="254"/>
                  </a:cxn>
                  <a:cxn ang="0">
                    <a:pos x="82" y="262"/>
                  </a:cxn>
                  <a:cxn ang="0">
                    <a:pos x="96" y="288"/>
                  </a:cxn>
                  <a:cxn ang="0">
                    <a:pos x="96" y="288"/>
                  </a:cxn>
                </a:cxnLst>
                <a:rect l="0" t="0" r="r" b="b"/>
                <a:pathLst>
                  <a:path w="190" h="320">
                    <a:moveTo>
                      <a:pt x="96" y="288"/>
                    </a:moveTo>
                    <a:cubicBezTo>
                      <a:pt x="96" y="288"/>
                      <a:pt x="104" y="286"/>
                      <a:pt x="104" y="292"/>
                    </a:cubicBezTo>
                    <a:cubicBezTo>
                      <a:pt x="104" y="292"/>
                      <a:pt x="107" y="302"/>
                      <a:pt x="114" y="294"/>
                    </a:cubicBezTo>
                    <a:cubicBezTo>
                      <a:pt x="114" y="294"/>
                      <a:pt x="122" y="284"/>
                      <a:pt x="126" y="302"/>
                    </a:cubicBezTo>
                    <a:cubicBezTo>
                      <a:pt x="126" y="302"/>
                      <a:pt x="120" y="319"/>
                      <a:pt x="134" y="304"/>
                    </a:cubicBezTo>
                    <a:cubicBezTo>
                      <a:pt x="134" y="304"/>
                      <a:pt x="148" y="291"/>
                      <a:pt x="151" y="309"/>
                    </a:cubicBezTo>
                    <a:cubicBezTo>
                      <a:pt x="151" y="309"/>
                      <a:pt x="155" y="320"/>
                      <a:pt x="165" y="318"/>
                    </a:cubicBezTo>
                    <a:cubicBezTo>
                      <a:pt x="165" y="318"/>
                      <a:pt x="174" y="316"/>
                      <a:pt x="180" y="320"/>
                    </a:cubicBezTo>
                    <a:cubicBezTo>
                      <a:pt x="182" y="309"/>
                      <a:pt x="175" y="303"/>
                      <a:pt x="175" y="303"/>
                    </a:cubicBezTo>
                    <a:cubicBezTo>
                      <a:pt x="166" y="294"/>
                      <a:pt x="169" y="266"/>
                      <a:pt x="169" y="266"/>
                    </a:cubicBezTo>
                    <a:cubicBezTo>
                      <a:pt x="165" y="249"/>
                      <a:pt x="169" y="223"/>
                      <a:pt x="169" y="223"/>
                    </a:cubicBezTo>
                    <a:cubicBezTo>
                      <a:pt x="175" y="216"/>
                      <a:pt x="166" y="201"/>
                      <a:pt x="173" y="188"/>
                    </a:cubicBezTo>
                    <a:cubicBezTo>
                      <a:pt x="179" y="170"/>
                      <a:pt x="171" y="153"/>
                      <a:pt x="171" y="153"/>
                    </a:cubicBezTo>
                    <a:cubicBezTo>
                      <a:pt x="166" y="139"/>
                      <a:pt x="172" y="134"/>
                      <a:pt x="172" y="134"/>
                    </a:cubicBezTo>
                    <a:cubicBezTo>
                      <a:pt x="172" y="134"/>
                      <a:pt x="178" y="128"/>
                      <a:pt x="178" y="111"/>
                    </a:cubicBezTo>
                    <a:cubicBezTo>
                      <a:pt x="175" y="109"/>
                      <a:pt x="179" y="100"/>
                      <a:pt x="179" y="100"/>
                    </a:cubicBezTo>
                    <a:cubicBezTo>
                      <a:pt x="184" y="93"/>
                      <a:pt x="178" y="89"/>
                      <a:pt x="178" y="89"/>
                    </a:cubicBezTo>
                    <a:cubicBezTo>
                      <a:pt x="168" y="65"/>
                      <a:pt x="182" y="55"/>
                      <a:pt x="182" y="55"/>
                    </a:cubicBezTo>
                    <a:cubicBezTo>
                      <a:pt x="182" y="32"/>
                      <a:pt x="190" y="42"/>
                      <a:pt x="189" y="24"/>
                    </a:cubicBezTo>
                    <a:cubicBezTo>
                      <a:pt x="182" y="22"/>
                      <a:pt x="188" y="0"/>
                      <a:pt x="178" y="10"/>
                    </a:cubicBezTo>
                    <a:cubicBezTo>
                      <a:pt x="170" y="2"/>
                      <a:pt x="159" y="5"/>
                      <a:pt x="159" y="5"/>
                    </a:cubicBezTo>
                    <a:cubicBezTo>
                      <a:pt x="150" y="3"/>
                      <a:pt x="144" y="12"/>
                      <a:pt x="144" y="12"/>
                    </a:cubicBezTo>
                    <a:cubicBezTo>
                      <a:pt x="137" y="20"/>
                      <a:pt x="120" y="20"/>
                      <a:pt x="120" y="20"/>
                    </a:cubicBezTo>
                    <a:cubicBezTo>
                      <a:pt x="110" y="26"/>
                      <a:pt x="98" y="7"/>
                      <a:pt x="96" y="23"/>
                    </a:cubicBezTo>
                    <a:cubicBezTo>
                      <a:pt x="98" y="31"/>
                      <a:pt x="83" y="45"/>
                      <a:pt x="83" y="45"/>
                    </a:cubicBezTo>
                    <a:cubicBezTo>
                      <a:pt x="94" y="56"/>
                      <a:pt x="83" y="65"/>
                      <a:pt x="83" y="65"/>
                    </a:cubicBezTo>
                    <a:cubicBezTo>
                      <a:pt x="83" y="72"/>
                      <a:pt x="69" y="73"/>
                      <a:pt x="69" y="73"/>
                    </a:cubicBezTo>
                    <a:cubicBezTo>
                      <a:pt x="39" y="72"/>
                      <a:pt x="46" y="85"/>
                      <a:pt x="46" y="85"/>
                    </a:cubicBezTo>
                    <a:cubicBezTo>
                      <a:pt x="53" y="93"/>
                      <a:pt x="39" y="93"/>
                      <a:pt x="39" y="93"/>
                    </a:cubicBezTo>
                    <a:cubicBezTo>
                      <a:pt x="30" y="115"/>
                      <a:pt x="24" y="111"/>
                      <a:pt x="24" y="111"/>
                    </a:cubicBezTo>
                    <a:cubicBezTo>
                      <a:pt x="19" y="118"/>
                      <a:pt x="9" y="112"/>
                      <a:pt x="4" y="120"/>
                    </a:cubicBezTo>
                    <a:cubicBezTo>
                      <a:pt x="1" y="122"/>
                      <a:pt x="0" y="130"/>
                      <a:pt x="0" y="130"/>
                    </a:cubicBezTo>
                    <a:cubicBezTo>
                      <a:pt x="0" y="130"/>
                      <a:pt x="11" y="150"/>
                      <a:pt x="11" y="172"/>
                    </a:cubicBezTo>
                    <a:cubicBezTo>
                      <a:pt x="11" y="172"/>
                      <a:pt x="17" y="182"/>
                      <a:pt x="12" y="185"/>
                    </a:cubicBezTo>
                    <a:cubicBezTo>
                      <a:pt x="12" y="185"/>
                      <a:pt x="7" y="192"/>
                      <a:pt x="9" y="200"/>
                    </a:cubicBezTo>
                    <a:cubicBezTo>
                      <a:pt x="9" y="200"/>
                      <a:pt x="24" y="199"/>
                      <a:pt x="25" y="206"/>
                    </a:cubicBezTo>
                    <a:cubicBezTo>
                      <a:pt x="25" y="206"/>
                      <a:pt x="28" y="213"/>
                      <a:pt x="14" y="214"/>
                    </a:cubicBezTo>
                    <a:cubicBezTo>
                      <a:pt x="31" y="217"/>
                      <a:pt x="22" y="228"/>
                      <a:pt x="28" y="230"/>
                    </a:cubicBezTo>
                    <a:cubicBezTo>
                      <a:pt x="28" y="230"/>
                      <a:pt x="39" y="221"/>
                      <a:pt x="37" y="236"/>
                    </a:cubicBezTo>
                    <a:cubicBezTo>
                      <a:pt x="37" y="236"/>
                      <a:pt x="35" y="258"/>
                      <a:pt x="45" y="245"/>
                    </a:cubicBezTo>
                    <a:cubicBezTo>
                      <a:pt x="45" y="245"/>
                      <a:pt x="52" y="230"/>
                      <a:pt x="53" y="254"/>
                    </a:cubicBezTo>
                    <a:cubicBezTo>
                      <a:pt x="53" y="254"/>
                      <a:pt x="45" y="273"/>
                      <a:pt x="68" y="254"/>
                    </a:cubicBezTo>
                    <a:cubicBezTo>
                      <a:pt x="68" y="254"/>
                      <a:pt x="79" y="248"/>
                      <a:pt x="82" y="262"/>
                    </a:cubicBezTo>
                    <a:cubicBezTo>
                      <a:pt x="82" y="262"/>
                      <a:pt x="99" y="267"/>
                      <a:pt x="96" y="288"/>
                    </a:cubicBezTo>
                    <a:cubicBezTo>
                      <a:pt x="96" y="288"/>
                      <a:pt x="96" y="288"/>
                      <a:pt x="96" y="288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/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" name="Freeform 55"/>
              <p:cNvSpPr>
                <a:spLocks/>
              </p:cNvSpPr>
              <p:nvPr/>
            </p:nvSpPr>
            <p:spPr bwMode="auto">
              <a:xfrm>
                <a:off x="985275" y="2301233"/>
                <a:ext cx="796236" cy="760638"/>
              </a:xfrm>
              <a:custGeom>
                <a:avLst/>
                <a:gdLst/>
                <a:ahLst/>
                <a:cxnLst>
                  <a:cxn ang="0">
                    <a:pos x="45" y="236"/>
                  </a:cxn>
                  <a:cxn ang="0">
                    <a:pos x="36" y="206"/>
                  </a:cxn>
                  <a:cxn ang="0">
                    <a:pos x="37" y="194"/>
                  </a:cxn>
                  <a:cxn ang="0">
                    <a:pos x="53" y="194"/>
                  </a:cxn>
                  <a:cxn ang="0">
                    <a:pos x="29" y="149"/>
                  </a:cxn>
                  <a:cxn ang="0">
                    <a:pos x="20" y="126"/>
                  </a:cxn>
                  <a:cxn ang="0">
                    <a:pos x="9" y="107"/>
                  </a:cxn>
                  <a:cxn ang="0">
                    <a:pos x="12" y="87"/>
                  </a:cxn>
                  <a:cxn ang="0">
                    <a:pos x="12" y="87"/>
                  </a:cxn>
                  <a:cxn ang="0">
                    <a:pos x="5" y="63"/>
                  </a:cxn>
                  <a:cxn ang="0">
                    <a:pos x="5" y="63"/>
                  </a:cxn>
                  <a:cxn ang="0">
                    <a:pos x="18" y="46"/>
                  </a:cxn>
                  <a:cxn ang="0">
                    <a:pos x="42" y="52"/>
                  </a:cxn>
                  <a:cxn ang="0">
                    <a:pos x="60" y="50"/>
                  </a:cxn>
                  <a:cxn ang="0">
                    <a:pos x="84" y="32"/>
                  </a:cxn>
                  <a:cxn ang="0">
                    <a:pos x="93" y="15"/>
                  </a:cxn>
                  <a:cxn ang="0">
                    <a:pos x="129" y="10"/>
                  </a:cxn>
                  <a:cxn ang="0">
                    <a:pos x="178" y="7"/>
                  </a:cxn>
                  <a:cxn ang="0">
                    <a:pos x="206" y="12"/>
                  </a:cxn>
                  <a:cxn ang="0">
                    <a:pos x="225" y="14"/>
                  </a:cxn>
                  <a:cxn ang="0">
                    <a:pos x="228" y="26"/>
                  </a:cxn>
                  <a:cxn ang="0">
                    <a:pos x="225" y="39"/>
                  </a:cxn>
                  <a:cxn ang="0">
                    <a:pos x="218" y="54"/>
                  </a:cxn>
                  <a:cxn ang="0">
                    <a:pos x="221" y="74"/>
                  </a:cxn>
                  <a:cxn ang="0">
                    <a:pos x="222" y="85"/>
                  </a:cxn>
                  <a:cxn ang="0">
                    <a:pos x="218" y="114"/>
                  </a:cxn>
                  <a:cxn ang="0">
                    <a:pos x="229" y="116"/>
                  </a:cxn>
                  <a:cxn ang="0">
                    <a:pos x="248" y="126"/>
                  </a:cxn>
                  <a:cxn ang="0">
                    <a:pos x="259" y="143"/>
                  </a:cxn>
                  <a:cxn ang="0">
                    <a:pos x="267" y="162"/>
                  </a:cxn>
                  <a:cxn ang="0">
                    <a:pos x="258" y="174"/>
                  </a:cxn>
                  <a:cxn ang="0">
                    <a:pos x="272" y="186"/>
                  </a:cxn>
                  <a:cxn ang="0">
                    <a:pos x="257" y="195"/>
                  </a:cxn>
                  <a:cxn ang="0">
                    <a:pos x="259" y="210"/>
                  </a:cxn>
                  <a:cxn ang="0">
                    <a:pos x="249" y="221"/>
                  </a:cxn>
                  <a:cxn ang="0">
                    <a:pos x="245" y="235"/>
                  </a:cxn>
                  <a:cxn ang="0">
                    <a:pos x="232" y="247"/>
                  </a:cxn>
                  <a:cxn ang="0">
                    <a:pos x="217" y="238"/>
                  </a:cxn>
                  <a:cxn ang="0">
                    <a:pos x="199" y="243"/>
                  </a:cxn>
                  <a:cxn ang="0">
                    <a:pos x="182" y="247"/>
                  </a:cxn>
                  <a:cxn ang="0">
                    <a:pos x="170" y="260"/>
                  </a:cxn>
                  <a:cxn ang="0">
                    <a:pos x="157" y="280"/>
                  </a:cxn>
                  <a:cxn ang="0">
                    <a:pos x="157" y="295"/>
                  </a:cxn>
                  <a:cxn ang="0">
                    <a:pos x="148" y="304"/>
                  </a:cxn>
                  <a:cxn ang="0">
                    <a:pos x="139" y="294"/>
                  </a:cxn>
                  <a:cxn ang="0">
                    <a:pos x="118" y="294"/>
                  </a:cxn>
                  <a:cxn ang="0">
                    <a:pos x="103" y="284"/>
                  </a:cxn>
                  <a:cxn ang="0">
                    <a:pos x="89" y="276"/>
                  </a:cxn>
                  <a:cxn ang="0">
                    <a:pos x="81" y="271"/>
                  </a:cxn>
                  <a:cxn ang="0">
                    <a:pos x="88" y="258"/>
                  </a:cxn>
                  <a:cxn ang="0">
                    <a:pos x="78" y="250"/>
                  </a:cxn>
                  <a:cxn ang="0">
                    <a:pos x="63" y="246"/>
                  </a:cxn>
                  <a:cxn ang="0">
                    <a:pos x="45" y="236"/>
                  </a:cxn>
                  <a:cxn ang="0">
                    <a:pos x="45" y="236"/>
                  </a:cxn>
                </a:cxnLst>
                <a:rect l="0" t="0" r="r" b="b"/>
                <a:pathLst>
                  <a:path w="281" h="304">
                    <a:moveTo>
                      <a:pt x="45" y="236"/>
                    </a:moveTo>
                    <a:cubicBezTo>
                      <a:pt x="45" y="227"/>
                      <a:pt x="42" y="216"/>
                      <a:pt x="36" y="206"/>
                    </a:cubicBezTo>
                    <a:cubicBezTo>
                      <a:pt x="36" y="206"/>
                      <a:pt x="24" y="198"/>
                      <a:pt x="37" y="194"/>
                    </a:cubicBezTo>
                    <a:cubicBezTo>
                      <a:pt x="37" y="194"/>
                      <a:pt x="43" y="192"/>
                      <a:pt x="53" y="194"/>
                    </a:cubicBezTo>
                    <a:cubicBezTo>
                      <a:pt x="53" y="184"/>
                      <a:pt x="32" y="184"/>
                      <a:pt x="29" y="149"/>
                    </a:cubicBezTo>
                    <a:cubicBezTo>
                      <a:pt x="23" y="143"/>
                      <a:pt x="31" y="128"/>
                      <a:pt x="20" y="126"/>
                    </a:cubicBezTo>
                    <a:cubicBezTo>
                      <a:pt x="8" y="124"/>
                      <a:pt x="14" y="108"/>
                      <a:pt x="9" y="107"/>
                    </a:cubicBezTo>
                    <a:cubicBezTo>
                      <a:pt x="9" y="107"/>
                      <a:pt x="0" y="103"/>
                      <a:pt x="12" y="87"/>
                    </a:cubicBezTo>
                    <a:cubicBezTo>
                      <a:pt x="12" y="87"/>
                      <a:pt x="12" y="87"/>
                      <a:pt x="12" y="87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6" y="45"/>
                      <a:pt x="18" y="46"/>
                    </a:cubicBezTo>
                    <a:cubicBezTo>
                      <a:pt x="18" y="46"/>
                      <a:pt x="38" y="44"/>
                      <a:pt x="42" y="52"/>
                    </a:cubicBezTo>
                    <a:cubicBezTo>
                      <a:pt x="42" y="52"/>
                      <a:pt x="37" y="68"/>
                      <a:pt x="60" y="50"/>
                    </a:cubicBezTo>
                    <a:cubicBezTo>
                      <a:pt x="60" y="50"/>
                      <a:pt x="75" y="43"/>
                      <a:pt x="84" y="32"/>
                    </a:cubicBezTo>
                    <a:cubicBezTo>
                      <a:pt x="84" y="32"/>
                      <a:pt x="86" y="22"/>
                      <a:pt x="93" y="15"/>
                    </a:cubicBezTo>
                    <a:cubicBezTo>
                      <a:pt x="93" y="15"/>
                      <a:pt x="96" y="3"/>
                      <a:pt x="129" y="10"/>
                    </a:cubicBezTo>
                    <a:cubicBezTo>
                      <a:pt x="129" y="10"/>
                      <a:pt x="163" y="15"/>
                      <a:pt x="178" y="7"/>
                    </a:cubicBezTo>
                    <a:cubicBezTo>
                      <a:pt x="204" y="0"/>
                      <a:pt x="196" y="8"/>
                      <a:pt x="206" y="12"/>
                    </a:cubicBezTo>
                    <a:cubicBezTo>
                      <a:pt x="206" y="12"/>
                      <a:pt x="213" y="13"/>
                      <a:pt x="225" y="14"/>
                    </a:cubicBezTo>
                    <a:cubicBezTo>
                      <a:pt x="224" y="23"/>
                      <a:pt x="228" y="26"/>
                      <a:pt x="228" y="26"/>
                    </a:cubicBezTo>
                    <a:cubicBezTo>
                      <a:pt x="236" y="25"/>
                      <a:pt x="233" y="41"/>
                      <a:pt x="225" y="39"/>
                    </a:cubicBezTo>
                    <a:cubicBezTo>
                      <a:pt x="221" y="45"/>
                      <a:pt x="218" y="54"/>
                      <a:pt x="218" y="54"/>
                    </a:cubicBezTo>
                    <a:cubicBezTo>
                      <a:pt x="214" y="68"/>
                      <a:pt x="221" y="74"/>
                      <a:pt x="221" y="74"/>
                    </a:cubicBezTo>
                    <a:cubicBezTo>
                      <a:pt x="228" y="80"/>
                      <a:pt x="222" y="85"/>
                      <a:pt x="222" y="85"/>
                    </a:cubicBezTo>
                    <a:cubicBezTo>
                      <a:pt x="223" y="107"/>
                      <a:pt x="218" y="114"/>
                      <a:pt x="218" y="114"/>
                    </a:cubicBezTo>
                    <a:cubicBezTo>
                      <a:pt x="221" y="130"/>
                      <a:pt x="229" y="116"/>
                      <a:pt x="229" y="116"/>
                    </a:cubicBezTo>
                    <a:cubicBezTo>
                      <a:pt x="246" y="110"/>
                      <a:pt x="248" y="126"/>
                      <a:pt x="248" y="126"/>
                    </a:cubicBezTo>
                    <a:cubicBezTo>
                      <a:pt x="252" y="141"/>
                      <a:pt x="259" y="143"/>
                      <a:pt x="259" y="143"/>
                    </a:cubicBezTo>
                    <a:cubicBezTo>
                      <a:pt x="281" y="162"/>
                      <a:pt x="267" y="162"/>
                      <a:pt x="267" y="162"/>
                    </a:cubicBezTo>
                    <a:cubicBezTo>
                      <a:pt x="258" y="165"/>
                      <a:pt x="258" y="174"/>
                      <a:pt x="258" y="174"/>
                    </a:cubicBezTo>
                    <a:cubicBezTo>
                      <a:pt x="276" y="173"/>
                      <a:pt x="272" y="186"/>
                      <a:pt x="272" y="186"/>
                    </a:cubicBezTo>
                    <a:cubicBezTo>
                      <a:pt x="273" y="196"/>
                      <a:pt x="257" y="192"/>
                      <a:pt x="257" y="195"/>
                    </a:cubicBezTo>
                    <a:cubicBezTo>
                      <a:pt x="271" y="205"/>
                      <a:pt x="259" y="210"/>
                      <a:pt x="259" y="210"/>
                    </a:cubicBezTo>
                    <a:cubicBezTo>
                      <a:pt x="260" y="217"/>
                      <a:pt x="249" y="221"/>
                      <a:pt x="249" y="221"/>
                    </a:cubicBezTo>
                    <a:cubicBezTo>
                      <a:pt x="242" y="225"/>
                      <a:pt x="245" y="235"/>
                      <a:pt x="245" y="235"/>
                    </a:cubicBezTo>
                    <a:cubicBezTo>
                      <a:pt x="246" y="258"/>
                      <a:pt x="232" y="247"/>
                      <a:pt x="232" y="247"/>
                    </a:cubicBezTo>
                    <a:cubicBezTo>
                      <a:pt x="224" y="247"/>
                      <a:pt x="225" y="237"/>
                      <a:pt x="217" y="238"/>
                    </a:cubicBezTo>
                    <a:cubicBezTo>
                      <a:pt x="210" y="236"/>
                      <a:pt x="210" y="243"/>
                      <a:pt x="199" y="243"/>
                    </a:cubicBezTo>
                    <a:cubicBezTo>
                      <a:pt x="184" y="239"/>
                      <a:pt x="182" y="247"/>
                      <a:pt x="182" y="247"/>
                    </a:cubicBezTo>
                    <a:cubicBezTo>
                      <a:pt x="177" y="252"/>
                      <a:pt x="181" y="265"/>
                      <a:pt x="170" y="260"/>
                    </a:cubicBezTo>
                    <a:cubicBezTo>
                      <a:pt x="153" y="257"/>
                      <a:pt x="157" y="280"/>
                      <a:pt x="157" y="280"/>
                    </a:cubicBezTo>
                    <a:cubicBezTo>
                      <a:pt x="168" y="291"/>
                      <a:pt x="157" y="295"/>
                      <a:pt x="157" y="295"/>
                    </a:cubicBezTo>
                    <a:cubicBezTo>
                      <a:pt x="155" y="301"/>
                      <a:pt x="148" y="304"/>
                      <a:pt x="148" y="304"/>
                    </a:cubicBezTo>
                    <a:cubicBezTo>
                      <a:pt x="148" y="304"/>
                      <a:pt x="149" y="297"/>
                      <a:pt x="139" y="294"/>
                    </a:cubicBezTo>
                    <a:cubicBezTo>
                      <a:pt x="139" y="294"/>
                      <a:pt x="128" y="289"/>
                      <a:pt x="118" y="294"/>
                    </a:cubicBezTo>
                    <a:cubicBezTo>
                      <a:pt x="118" y="294"/>
                      <a:pt x="107" y="299"/>
                      <a:pt x="103" y="284"/>
                    </a:cubicBezTo>
                    <a:cubicBezTo>
                      <a:pt x="103" y="284"/>
                      <a:pt x="100" y="277"/>
                      <a:pt x="89" y="276"/>
                    </a:cubicBezTo>
                    <a:cubicBezTo>
                      <a:pt x="89" y="276"/>
                      <a:pt x="82" y="280"/>
                      <a:pt x="81" y="271"/>
                    </a:cubicBezTo>
                    <a:cubicBezTo>
                      <a:pt x="74" y="266"/>
                      <a:pt x="90" y="264"/>
                      <a:pt x="88" y="258"/>
                    </a:cubicBezTo>
                    <a:cubicBezTo>
                      <a:pt x="88" y="258"/>
                      <a:pt x="87" y="250"/>
                      <a:pt x="78" y="250"/>
                    </a:cubicBezTo>
                    <a:cubicBezTo>
                      <a:pt x="78" y="250"/>
                      <a:pt x="74" y="243"/>
                      <a:pt x="63" y="246"/>
                    </a:cubicBezTo>
                    <a:cubicBezTo>
                      <a:pt x="63" y="246"/>
                      <a:pt x="54" y="247"/>
                      <a:pt x="45" y="236"/>
                    </a:cubicBezTo>
                    <a:cubicBezTo>
                      <a:pt x="45" y="236"/>
                      <a:pt x="45" y="236"/>
                      <a:pt x="45" y="236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" name="Freeform 54"/>
              <p:cNvSpPr>
                <a:spLocks/>
              </p:cNvSpPr>
              <p:nvPr/>
            </p:nvSpPr>
            <p:spPr bwMode="auto">
              <a:xfrm>
                <a:off x="1393601" y="2324039"/>
                <a:ext cx="916012" cy="877349"/>
              </a:xfrm>
              <a:custGeom>
                <a:avLst/>
                <a:gdLst/>
                <a:ahLst/>
                <a:cxnLst>
                  <a:cxn ang="0">
                    <a:pos x="83" y="17"/>
                  </a:cxn>
                  <a:cxn ang="0">
                    <a:pos x="73" y="45"/>
                  </a:cxn>
                  <a:cxn ang="0">
                    <a:pos x="77" y="76"/>
                  </a:cxn>
                  <a:cxn ang="0">
                    <a:pos x="84" y="107"/>
                  </a:cxn>
                  <a:cxn ang="0">
                    <a:pos x="114" y="134"/>
                  </a:cxn>
                  <a:cxn ang="0">
                    <a:pos x="113" y="165"/>
                  </a:cxn>
                  <a:cxn ang="0">
                    <a:pos x="112" y="186"/>
                  </a:cxn>
                  <a:cxn ang="0">
                    <a:pos x="104" y="212"/>
                  </a:cxn>
                  <a:cxn ang="0">
                    <a:pos x="87" y="238"/>
                  </a:cxn>
                  <a:cxn ang="0">
                    <a:pos x="54" y="234"/>
                  </a:cxn>
                  <a:cxn ang="0">
                    <a:pos x="25" y="251"/>
                  </a:cxn>
                  <a:cxn ang="0">
                    <a:pos x="12" y="286"/>
                  </a:cxn>
                  <a:cxn ang="0">
                    <a:pos x="17" y="299"/>
                  </a:cxn>
                  <a:cxn ang="0">
                    <a:pos x="17" y="335"/>
                  </a:cxn>
                  <a:cxn ang="0">
                    <a:pos x="32" y="351"/>
                  </a:cxn>
                  <a:cxn ang="0">
                    <a:pos x="45" y="329"/>
                  </a:cxn>
                  <a:cxn ang="0">
                    <a:pos x="93" y="318"/>
                  </a:cxn>
                  <a:cxn ang="0">
                    <a:pos x="127" y="316"/>
                  </a:cxn>
                  <a:cxn ang="0">
                    <a:pos x="146" y="326"/>
                  </a:cxn>
                  <a:cxn ang="0">
                    <a:pos x="176" y="306"/>
                  </a:cxn>
                  <a:cxn ang="0">
                    <a:pos x="216" y="272"/>
                  </a:cxn>
                  <a:cxn ang="0">
                    <a:pos x="251" y="268"/>
                  </a:cxn>
                  <a:cxn ang="0">
                    <a:pos x="256" y="245"/>
                  </a:cxn>
                  <a:cxn ang="0">
                    <a:pos x="256" y="207"/>
                  </a:cxn>
                  <a:cxn ang="0">
                    <a:pos x="272" y="168"/>
                  </a:cxn>
                  <a:cxn ang="0">
                    <a:pos x="280" y="151"/>
                  </a:cxn>
                  <a:cxn ang="0">
                    <a:pos x="286" y="132"/>
                  </a:cxn>
                  <a:cxn ang="0">
                    <a:pos x="292" y="107"/>
                  </a:cxn>
                  <a:cxn ang="0">
                    <a:pos x="306" y="101"/>
                  </a:cxn>
                  <a:cxn ang="0">
                    <a:pos x="322" y="85"/>
                  </a:cxn>
                  <a:cxn ang="0">
                    <a:pos x="270" y="70"/>
                  </a:cxn>
                  <a:cxn ang="0">
                    <a:pos x="263" y="52"/>
                  </a:cxn>
                  <a:cxn ang="0">
                    <a:pos x="253" y="45"/>
                  </a:cxn>
                  <a:cxn ang="0">
                    <a:pos x="234" y="46"/>
                  </a:cxn>
                  <a:cxn ang="0">
                    <a:pos x="181" y="28"/>
                  </a:cxn>
                  <a:cxn ang="0">
                    <a:pos x="148" y="17"/>
                  </a:cxn>
                  <a:cxn ang="0">
                    <a:pos x="105" y="5"/>
                  </a:cxn>
                  <a:cxn ang="0">
                    <a:pos x="80" y="4"/>
                  </a:cxn>
                </a:cxnLst>
                <a:rect l="0" t="0" r="r" b="b"/>
                <a:pathLst>
                  <a:path w="323" h="351">
                    <a:moveTo>
                      <a:pt x="80" y="4"/>
                    </a:moveTo>
                    <a:cubicBezTo>
                      <a:pt x="79" y="13"/>
                      <a:pt x="83" y="17"/>
                      <a:pt x="83" y="17"/>
                    </a:cubicBezTo>
                    <a:cubicBezTo>
                      <a:pt x="91" y="16"/>
                      <a:pt x="88" y="32"/>
                      <a:pt x="80" y="30"/>
                    </a:cubicBezTo>
                    <a:cubicBezTo>
                      <a:pt x="76" y="36"/>
                      <a:pt x="73" y="45"/>
                      <a:pt x="73" y="45"/>
                    </a:cubicBezTo>
                    <a:cubicBezTo>
                      <a:pt x="69" y="59"/>
                      <a:pt x="76" y="65"/>
                      <a:pt x="76" y="65"/>
                    </a:cubicBezTo>
                    <a:cubicBezTo>
                      <a:pt x="83" y="71"/>
                      <a:pt x="77" y="76"/>
                      <a:pt x="77" y="76"/>
                    </a:cubicBezTo>
                    <a:cubicBezTo>
                      <a:pt x="78" y="98"/>
                      <a:pt x="73" y="105"/>
                      <a:pt x="73" y="105"/>
                    </a:cubicBezTo>
                    <a:cubicBezTo>
                      <a:pt x="76" y="121"/>
                      <a:pt x="84" y="107"/>
                      <a:pt x="84" y="107"/>
                    </a:cubicBezTo>
                    <a:cubicBezTo>
                      <a:pt x="101" y="101"/>
                      <a:pt x="103" y="117"/>
                      <a:pt x="103" y="117"/>
                    </a:cubicBezTo>
                    <a:cubicBezTo>
                      <a:pt x="107" y="132"/>
                      <a:pt x="114" y="134"/>
                      <a:pt x="114" y="134"/>
                    </a:cubicBezTo>
                    <a:cubicBezTo>
                      <a:pt x="136" y="153"/>
                      <a:pt x="122" y="153"/>
                      <a:pt x="122" y="153"/>
                    </a:cubicBezTo>
                    <a:cubicBezTo>
                      <a:pt x="113" y="156"/>
                      <a:pt x="113" y="165"/>
                      <a:pt x="113" y="165"/>
                    </a:cubicBezTo>
                    <a:cubicBezTo>
                      <a:pt x="131" y="164"/>
                      <a:pt x="127" y="177"/>
                      <a:pt x="127" y="177"/>
                    </a:cubicBezTo>
                    <a:cubicBezTo>
                      <a:pt x="128" y="187"/>
                      <a:pt x="112" y="183"/>
                      <a:pt x="112" y="186"/>
                    </a:cubicBezTo>
                    <a:cubicBezTo>
                      <a:pt x="126" y="196"/>
                      <a:pt x="114" y="201"/>
                      <a:pt x="114" y="201"/>
                    </a:cubicBezTo>
                    <a:cubicBezTo>
                      <a:pt x="115" y="208"/>
                      <a:pt x="104" y="212"/>
                      <a:pt x="104" y="212"/>
                    </a:cubicBezTo>
                    <a:cubicBezTo>
                      <a:pt x="97" y="216"/>
                      <a:pt x="100" y="226"/>
                      <a:pt x="100" y="226"/>
                    </a:cubicBezTo>
                    <a:cubicBezTo>
                      <a:pt x="101" y="249"/>
                      <a:pt x="87" y="238"/>
                      <a:pt x="87" y="238"/>
                    </a:cubicBezTo>
                    <a:cubicBezTo>
                      <a:pt x="79" y="238"/>
                      <a:pt x="80" y="228"/>
                      <a:pt x="72" y="229"/>
                    </a:cubicBezTo>
                    <a:cubicBezTo>
                      <a:pt x="65" y="227"/>
                      <a:pt x="65" y="234"/>
                      <a:pt x="54" y="234"/>
                    </a:cubicBezTo>
                    <a:cubicBezTo>
                      <a:pt x="39" y="230"/>
                      <a:pt x="37" y="238"/>
                      <a:pt x="37" y="238"/>
                    </a:cubicBezTo>
                    <a:cubicBezTo>
                      <a:pt x="32" y="243"/>
                      <a:pt x="36" y="256"/>
                      <a:pt x="25" y="251"/>
                    </a:cubicBezTo>
                    <a:cubicBezTo>
                      <a:pt x="8" y="248"/>
                      <a:pt x="12" y="271"/>
                      <a:pt x="12" y="271"/>
                    </a:cubicBezTo>
                    <a:cubicBezTo>
                      <a:pt x="23" y="282"/>
                      <a:pt x="12" y="286"/>
                      <a:pt x="12" y="286"/>
                    </a:cubicBezTo>
                    <a:cubicBezTo>
                      <a:pt x="10" y="292"/>
                      <a:pt x="3" y="295"/>
                      <a:pt x="3" y="295"/>
                    </a:cubicBezTo>
                    <a:cubicBezTo>
                      <a:pt x="0" y="302"/>
                      <a:pt x="17" y="299"/>
                      <a:pt x="17" y="299"/>
                    </a:cubicBezTo>
                    <a:cubicBezTo>
                      <a:pt x="21" y="304"/>
                      <a:pt x="14" y="311"/>
                      <a:pt x="14" y="311"/>
                    </a:cubicBezTo>
                    <a:cubicBezTo>
                      <a:pt x="11" y="328"/>
                      <a:pt x="17" y="335"/>
                      <a:pt x="17" y="335"/>
                    </a:cubicBezTo>
                    <a:cubicBezTo>
                      <a:pt x="17" y="335"/>
                      <a:pt x="17" y="335"/>
                      <a:pt x="17" y="335"/>
                    </a:cubicBezTo>
                    <a:cubicBezTo>
                      <a:pt x="32" y="351"/>
                      <a:pt x="32" y="351"/>
                      <a:pt x="32" y="351"/>
                    </a:cubicBezTo>
                    <a:cubicBezTo>
                      <a:pt x="32" y="351"/>
                      <a:pt x="32" y="351"/>
                      <a:pt x="32" y="351"/>
                    </a:cubicBezTo>
                    <a:cubicBezTo>
                      <a:pt x="32" y="351"/>
                      <a:pt x="47" y="337"/>
                      <a:pt x="45" y="329"/>
                    </a:cubicBezTo>
                    <a:cubicBezTo>
                      <a:pt x="47" y="313"/>
                      <a:pt x="59" y="332"/>
                      <a:pt x="69" y="326"/>
                    </a:cubicBezTo>
                    <a:cubicBezTo>
                      <a:pt x="69" y="326"/>
                      <a:pt x="86" y="326"/>
                      <a:pt x="93" y="318"/>
                    </a:cubicBezTo>
                    <a:cubicBezTo>
                      <a:pt x="93" y="318"/>
                      <a:pt x="99" y="309"/>
                      <a:pt x="108" y="311"/>
                    </a:cubicBezTo>
                    <a:cubicBezTo>
                      <a:pt x="108" y="311"/>
                      <a:pt x="119" y="308"/>
                      <a:pt x="127" y="316"/>
                    </a:cubicBezTo>
                    <a:cubicBezTo>
                      <a:pt x="137" y="306"/>
                      <a:pt x="131" y="329"/>
                      <a:pt x="137" y="330"/>
                    </a:cubicBezTo>
                    <a:cubicBezTo>
                      <a:pt x="142" y="330"/>
                      <a:pt x="146" y="326"/>
                      <a:pt x="146" y="326"/>
                    </a:cubicBezTo>
                    <a:cubicBezTo>
                      <a:pt x="153" y="309"/>
                      <a:pt x="158" y="318"/>
                      <a:pt x="158" y="318"/>
                    </a:cubicBezTo>
                    <a:cubicBezTo>
                      <a:pt x="166" y="320"/>
                      <a:pt x="176" y="306"/>
                      <a:pt x="176" y="306"/>
                    </a:cubicBezTo>
                    <a:cubicBezTo>
                      <a:pt x="193" y="295"/>
                      <a:pt x="195" y="285"/>
                      <a:pt x="195" y="285"/>
                    </a:cubicBezTo>
                    <a:cubicBezTo>
                      <a:pt x="205" y="270"/>
                      <a:pt x="216" y="272"/>
                      <a:pt x="216" y="272"/>
                    </a:cubicBezTo>
                    <a:cubicBezTo>
                      <a:pt x="226" y="273"/>
                      <a:pt x="230" y="266"/>
                      <a:pt x="230" y="266"/>
                    </a:cubicBezTo>
                    <a:cubicBezTo>
                      <a:pt x="238" y="257"/>
                      <a:pt x="241" y="271"/>
                      <a:pt x="251" y="268"/>
                    </a:cubicBezTo>
                    <a:cubicBezTo>
                      <a:pt x="258" y="267"/>
                      <a:pt x="253" y="260"/>
                      <a:pt x="253" y="260"/>
                    </a:cubicBezTo>
                    <a:cubicBezTo>
                      <a:pt x="245" y="249"/>
                      <a:pt x="256" y="245"/>
                      <a:pt x="256" y="245"/>
                    </a:cubicBezTo>
                    <a:cubicBezTo>
                      <a:pt x="262" y="233"/>
                      <a:pt x="256" y="227"/>
                      <a:pt x="256" y="227"/>
                    </a:cubicBezTo>
                    <a:cubicBezTo>
                      <a:pt x="252" y="219"/>
                      <a:pt x="260" y="218"/>
                      <a:pt x="256" y="207"/>
                    </a:cubicBezTo>
                    <a:cubicBezTo>
                      <a:pt x="258" y="193"/>
                      <a:pt x="249" y="183"/>
                      <a:pt x="259" y="181"/>
                    </a:cubicBezTo>
                    <a:cubicBezTo>
                      <a:pt x="268" y="179"/>
                      <a:pt x="272" y="168"/>
                      <a:pt x="272" y="168"/>
                    </a:cubicBezTo>
                    <a:cubicBezTo>
                      <a:pt x="272" y="168"/>
                      <a:pt x="272" y="168"/>
                      <a:pt x="272" y="168"/>
                    </a:cubicBezTo>
                    <a:cubicBezTo>
                      <a:pt x="280" y="151"/>
                      <a:pt x="280" y="151"/>
                      <a:pt x="280" y="151"/>
                    </a:cubicBezTo>
                    <a:cubicBezTo>
                      <a:pt x="280" y="151"/>
                      <a:pt x="280" y="151"/>
                      <a:pt x="280" y="151"/>
                    </a:cubicBezTo>
                    <a:cubicBezTo>
                      <a:pt x="289" y="151"/>
                      <a:pt x="286" y="132"/>
                      <a:pt x="286" y="132"/>
                    </a:cubicBezTo>
                    <a:cubicBezTo>
                      <a:pt x="298" y="125"/>
                      <a:pt x="290" y="122"/>
                      <a:pt x="290" y="122"/>
                    </a:cubicBezTo>
                    <a:cubicBezTo>
                      <a:pt x="285" y="111"/>
                      <a:pt x="292" y="107"/>
                      <a:pt x="292" y="107"/>
                    </a:cubicBezTo>
                    <a:cubicBezTo>
                      <a:pt x="293" y="114"/>
                      <a:pt x="292" y="116"/>
                      <a:pt x="302" y="119"/>
                    </a:cubicBezTo>
                    <a:cubicBezTo>
                      <a:pt x="299" y="108"/>
                      <a:pt x="306" y="101"/>
                      <a:pt x="306" y="101"/>
                    </a:cubicBezTo>
                    <a:cubicBezTo>
                      <a:pt x="311" y="93"/>
                      <a:pt x="317" y="98"/>
                      <a:pt x="317" y="98"/>
                    </a:cubicBezTo>
                    <a:cubicBezTo>
                      <a:pt x="314" y="91"/>
                      <a:pt x="322" y="85"/>
                      <a:pt x="322" y="85"/>
                    </a:cubicBezTo>
                    <a:cubicBezTo>
                      <a:pt x="323" y="69"/>
                      <a:pt x="292" y="68"/>
                      <a:pt x="292" y="76"/>
                    </a:cubicBezTo>
                    <a:cubicBezTo>
                      <a:pt x="266" y="79"/>
                      <a:pt x="270" y="70"/>
                      <a:pt x="270" y="70"/>
                    </a:cubicBezTo>
                    <a:cubicBezTo>
                      <a:pt x="278" y="63"/>
                      <a:pt x="266" y="63"/>
                      <a:pt x="266" y="63"/>
                    </a:cubicBezTo>
                    <a:cubicBezTo>
                      <a:pt x="259" y="59"/>
                      <a:pt x="263" y="52"/>
                      <a:pt x="263" y="52"/>
                    </a:cubicBezTo>
                    <a:cubicBezTo>
                      <a:pt x="265" y="45"/>
                      <a:pt x="253" y="45"/>
                      <a:pt x="253" y="45"/>
                    </a:cubicBezTo>
                    <a:cubicBezTo>
                      <a:pt x="253" y="45"/>
                      <a:pt x="253" y="45"/>
                      <a:pt x="253" y="45"/>
                    </a:cubicBezTo>
                    <a:cubicBezTo>
                      <a:pt x="234" y="46"/>
                      <a:pt x="234" y="46"/>
                      <a:pt x="234" y="46"/>
                    </a:cubicBezTo>
                    <a:cubicBezTo>
                      <a:pt x="234" y="46"/>
                      <a:pt x="234" y="46"/>
                      <a:pt x="234" y="46"/>
                    </a:cubicBezTo>
                    <a:cubicBezTo>
                      <a:pt x="220" y="44"/>
                      <a:pt x="216" y="31"/>
                      <a:pt x="191" y="32"/>
                    </a:cubicBezTo>
                    <a:cubicBezTo>
                      <a:pt x="179" y="33"/>
                      <a:pt x="181" y="28"/>
                      <a:pt x="181" y="28"/>
                    </a:cubicBezTo>
                    <a:cubicBezTo>
                      <a:pt x="179" y="20"/>
                      <a:pt x="162" y="21"/>
                      <a:pt x="162" y="21"/>
                    </a:cubicBezTo>
                    <a:cubicBezTo>
                      <a:pt x="148" y="24"/>
                      <a:pt x="148" y="17"/>
                      <a:pt x="148" y="17"/>
                    </a:cubicBezTo>
                    <a:cubicBezTo>
                      <a:pt x="145" y="7"/>
                      <a:pt x="128" y="10"/>
                      <a:pt x="128" y="10"/>
                    </a:cubicBezTo>
                    <a:cubicBezTo>
                      <a:pt x="111" y="10"/>
                      <a:pt x="113" y="0"/>
                      <a:pt x="105" y="5"/>
                    </a:cubicBezTo>
                    <a:cubicBezTo>
                      <a:pt x="95" y="6"/>
                      <a:pt x="87" y="4"/>
                      <a:pt x="80" y="4"/>
                    </a:cubicBezTo>
                    <a:cubicBezTo>
                      <a:pt x="80" y="4"/>
                      <a:pt x="80" y="4"/>
                      <a:pt x="80" y="4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" name="Freeform 53"/>
              <p:cNvSpPr>
                <a:spLocks/>
              </p:cNvSpPr>
              <p:nvPr/>
            </p:nvSpPr>
            <p:spPr bwMode="auto">
              <a:xfrm>
                <a:off x="1718901" y="2966623"/>
                <a:ext cx="596156" cy="973938"/>
              </a:xfrm>
              <a:custGeom>
                <a:avLst/>
                <a:gdLst/>
                <a:ahLst/>
                <a:cxnLst>
                  <a:cxn ang="0">
                    <a:pos x="138" y="12"/>
                  </a:cxn>
                  <a:cxn ang="0">
                    <a:pos x="142" y="32"/>
                  </a:cxn>
                  <a:cxn ang="0">
                    <a:pos x="146" y="45"/>
                  </a:cxn>
                  <a:cxn ang="0">
                    <a:pos x="161" y="63"/>
                  </a:cxn>
                  <a:cxn ang="0">
                    <a:pos x="178" y="68"/>
                  </a:cxn>
                  <a:cxn ang="0">
                    <a:pos x="182" y="91"/>
                  </a:cxn>
                  <a:cxn ang="0">
                    <a:pos x="178" y="111"/>
                  </a:cxn>
                  <a:cxn ang="0">
                    <a:pos x="171" y="128"/>
                  </a:cxn>
                  <a:cxn ang="0">
                    <a:pos x="183" y="149"/>
                  </a:cxn>
                  <a:cxn ang="0">
                    <a:pos x="204" y="155"/>
                  </a:cxn>
                  <a:cxn ang="0">
                    <a:pos x="199" y="166"/>
                  </a:cxn>
                  <a:cxn ang="0">
                    <a:pos x="199" y="179"/>
                  </a:cxn>
                  <a:cxn ang="0">
                    <a:pos x="195" y="191"/>
                  </a:cxn>
                  <a:cxn ang="0">
                    <a:pos x="196" y="217"/>
                  </a:cxn>
                  <a:cxn ang="0">
                    <a:pos x="203" y="251"/>
                  </a:cxn>
                  <a:cxn ang="0">
                    <a:pos x="182" y="268"/>
                  </a:cxn>
                  <a:cxn ang="0">
                    <a:pos x="153" y="274"/>
                  </a:cxn>
                  <a:cxn ang="0">
                    <a:pos x="142" y="302"/>
                  </a:cxn>
                  <a:cxn ang="0">
                    <a:pos x="140" y="358"/>
                  </a:cxn>
                  <a:cxn ang="0">
                    <a:pos x="125" y="360"/>
                  </a:cxn>
                  <a:cxn ang="0">
                    <a:pos x="98" y="368"/>
                  </a:cxn>
                  <a:cxn ang="0">
                    <a:pos x="83" y="367"/>
                  </a:cxn>
                  <a:cxn ang="0">
                    <a:pos x="70" y="361"/>
                  </a:cxn>
                  <a:cxn ang="0">
                    <a:pos x="48" y="366"/>
                  </a:cxn>
                  <a:cxn ang="0">
                    <a:pos x="48" y="381"/>
                  </a:cxn>
                  <a:cxn ang="0">
                    <a:pos x="32" y="369"/>
                  </a:cxn>
                  <a:cxn ang="0">
                    <a:pos x="32" y="369"/>
                  </a:cxn>
                  <a:cxn ang="0">
                    <a:pos x="15" y="369"/>
                  </a:cxn>
                  <a:cxn ang="0">
                    <a:pos x="15" y="369"/>
                  </a:cxn>
                  <a:cxn ang="0">
                    <a:pos x="10" y="352"/>
                  </a:cxn>
                  <a:cxn ang="0">
                    <a:pos x="4" y="315"/>
                  </a:cxn>
                  <a:cxn ang="0">
                    <a:pos x="4" y="272"/>
                  </a:cxn>
                  <a:cxn ang="0">
                    <a:pos x="8" y="237"/>
                  </a:cxn>
                  <a:cxn ang="0">
                    <a:pos x="6" y="202"/>
                  </a:cxn>
                  <a:cxn ang="0">
                    <a:pos x="7" y="183"/>
                  </a:cxn>
                  <a:cxn ang="0">
                    <a:pos x="13" y="160"/>
                  </a:cxn>
                  <a:cxn ang="0">
                    <a:pos x="14" y="149"/>
                  </a:cxn>
                  <a:cxn ang="0">
                    <a:pos x="13" y="138"/>
                  </a:cxn>
                  <a:cxn ang="0">
                    <a:pos x="17" y="104"/>
                  </a:cxn>
                  <a:cxn ang="0">
                    <a:pos x="24" y="73"/>
                  </a:cxn>
                  <a:cxn ang="0">
                    <a:pos x="32" y="69"/>
                  </a:cxn>
                  <a:cxn ang="0">
                    <a:pos x="44" y="61"/>
                  </a:cxn>
                  <a:cxn ang="0">
                    <a:pos x="62" y="49"/>
                  </a:cxn>
                  <a:cxn ang="0">
                    <a:pos x="81" y="28"/>
                  </a:cxn>
                  <a:cxn ang="0">
                    <a:pos x="102" y="15"/>
                  </a:cxn>
                  <a:cxn ang="0">
                    <a:pos x="116" y="9"/>
                  </a:cxn>
                  <a:cxn ang="0">
                    <a:pos x="138" y="12"/>
                  </a:cxn>
                  <a:cxn ang="0">
                    <a:pos x="138" y="12"/>
                  </a:cxn>
                </a:cxnLst>
                <a:rect l="0" t="0" r="r" b="b"/>
                <a:pathLst>
                  <a:path w="211" h="390">
                    <a:moveTo>
                      <a:pt x="138" y="12"/>
                    </a:moveTo>
                    <a:cubicBezTo>
                      <a:pt x="138" y="21"/>
                      <a:pt x="149" y="19"/>
                      <a:pt x="142" y="32"/>
                    </a:cubicBezTo>
                    <a:cubicBezTo>
                      <a:pt x="142" y="32"/>
                      <a:pt x="134" y="38"/>
                      <a:pt x="146" y="45"/>
                    </a:cubicBezTo>
                    <a:cubicBezTo>
                      <a:pt x="156" y="55"/>
                      <a:pt x="156" y="63"/>
                      <a:pt x="161" y="63"/>
                    </a:cubicBezTo>
                    <a:cubicBezTo>
                      <a:pt x="161" y="63"/>
                      <a:pt x="171" y="78"/>
                      <a:pt x="178" y="68"/>
                    </a:cubicBezTo>
                    <a:cubicBezTo>
                      <a:pt x="178" y="68"/>
                      <a:pt x="182" y="72"/>
                      <a:pt x="182" y="91"/>
                    </a:cubicBezTo>
                    <a:cubicBezTo>
                      <a:pt x="175" y="102"/>
                      <a:pt x="190" y="105"/>
                      <a:pt x="178" y="111"/>
                    </a:cubicBezTo>
                    <a:cubicBezTo>
                      <a:pt x="178" y="111"/>
                      <a:pt x="168" y="110"/>
                      <a:pt x="171" y="128"/>
                    </a:cubicBezTo>
                    <a:cubicBezTo>
                      <a:pt x="171" y="128"/>
                      <a:pt x="171" y="138"/>
                      <a:pt x="183" y="149"/>
                    </a:cubicBezTo>
                    <a:cubicBezTo>
                      <a:pt x="183" y="149"/>
                      <a:pt x="199" y="149"/>
                      <a:pt x="204" y="155"/>
                    </a:cubicBezTo>
                    <a:cubicBezTo>
                      <a:pt x="211" y="162"/>
                      <a:pt x="199" y="166"/>
                      <a:pt x="199" y="166"/>
                    </a:cubicBezTo>
                    <a:cubicBezTo>
                      <a:pt x="188" y="169"/>
                      <a:pt x="199" y="179"/>
                      <a:pt x="199" y="179"/>
                    </a:cubicBezTo>
                    <a:cubicBezTo>
                      <a:pt x="201" y="186"/>
                      <a:pt x="195" y="191"/>
                      <a:pt x="195" y="191"/>
                    </a:cubicBezTo>
                    <a:cubicBezTo>
                      <a:pt x="182" y="204"/>
                      <a:pt x="196" y="217"/>
                      <a:pt x="196" y="217"/>
                    </a:cubicBezTo>
                    <a:cubicBezTo>
                      <a:pt x="205" y="230"/>
                      <a:pt x="203" y="251"/>
                      <a:pt x="203" y="251"/>
                    </a:cubicBezTo>
                    <a:cubicBezTo>
                      <a:pt x="210" y="282"/>
                      <a:pt x="182" y="268"/>
                      <a:pt x="182" y="268"/>
                    </a:cubicBezTo>
                    <a:cubicBezTo>
                      <a:pt x="176" y="259"/>
                      <a:pt x="153" y="267"/>
                      <a:pt x="153" y="274"/>
                    </a:cubicBezTo>
                    <a:cubicBezTo>
                      <a:pt x="156" y="279"/>
                      <a:pt x="141" y="285"/>
                      <a:pt x="142" y="302"/>
                    </a:cubicBezTo>
                    <a:cubicBezTo>
                      <a:pt x="149" y="343"/>
                      <a:pt x="140" y="358"/>
                      <a:pt x="140" y="358"/>
                    </a:cubicBezTo>
                    <a:cubicBezTo>
                      <a:pt x="134" y="364"/>
                      <a:pt x="125" y="360"/>
                      <a:pt x="125" y="360"/>
                    </a:cubicBezTo>
                    <a:cubicBezTo>
                      <a:pt x="112" y="370"/>
                      <a:pt x="98" y="368"/>
                      <a:pt x="98" y="368"/>
                    </a:cubicBezTo>
                    <a:cubicBezTo>
                      <a:pt x="93" y="361"/>
                      <a:pt x="83" y="367"/>
                      <a:pt x="83" y="367"/>
                    </a:cubicBezTo>
                    <a:cubicBezTo>
                      <a:pt x="73" y="375"/>
                      <a:pt x="70" y="361"/>
                      <a:pt x="70" y="361"/>
                    </a:cubicBezTo>
                    <a:cubicBezTo>
                      <a:pt x="57" y="361"/>
                      <a:pt x="48" y="366"/>
                      <a:pt x="48" y="366"/>
                    </a:cubicBezTo>
                    <a:cubicBezTo>
                      <a:pt x="56" y="374"/>
                      <a:pt x="48" y="381"/>
                      <a:pt x="48" y="381"/>
                    </a:cubicBezTo>
                    <a:cubicBezTo>
                      <a:pt x="36" y="390"/>
                      <a:pt x="32" y="369"/>
                      <a:pt x="32" y="369"/>
                    </a:cubicBezTo>
                    <a:cubicBezTo>
                      <a:pt x="32" y="369"/>
                      <a:pt x="32" y="369"/>
                      <a:pt x="32" y="369"/>
                    </a:cubicBezTo>
                    <a:cubicBezTo>
                      <a:pt x="15" y="369"/>
                      <a:pt x="15" y="369"/>
                      <a:pt x="15" y="369"/>
                    </a:cubicBezTo>
                    <a:cubicBezTo>
                      <a:pt x="15" y="369"/>
                      <a:pt x="15" y="369"/>
                      <a:pt x="15" y="369"/>
                    </a:cubicBezTo>
                    <a:cubicBezTo>
                      <a:pt x="17" y="358"/>
                      <a:pt x="10" y="352"/>
                      <a:pt x="10" y="352"/>
                    </a:cubicBezTo>
                    <a:cubicBezTo>
                      <a:pt x="1" y="343"/>
                      <a:pt x="4" y="315"/>
                      <a:pt x="4" y="315"/>
                    </a:cubicBezTo>
                    <a:cubicBezTo>
                      <a:pt x="0" y="298"/>
                      <a:pt x="4" y="272"/>
                      <a:pt x="4" y="272"/>
                    </a:cubicBezTo>
                    <a:cubicBezTo>
                      <a:pt x="10" y="265"/>
                      <a:pt x="1" y="250"/>
                      <a:pt x="8" y="237"/>
                    </a:cubicBezTo>
                    <a:cubicBezTo>
                      <a:pt x="14" y="219"/>
                      <a:pt x="6" y="202"/>
                      <a:pt x="6" y="202"/>
                    </a:cubicBezTo>
                    <a:cubicBezTo>
                      <a:pt x="1" y="188"/>
                      <a:pt x="7" y="183"/>
                      <a:pt x="7" y="183"/>
                    </a:cubicBezTo>
                    <a:cubicBezTo>
                      <a:pt x="7" y="183"/>
                      <a:pt x="13" y="177"/>
                      <a:pt x="13" y="160"/>
                    </a:cubicBezTo>
                    <a:cubicBezTo>
                      <a:pt x="10" y="158"/>
                      <a:pt x="14" y="149"/>
                      <a:pt x="14" y="149"/>
                    </a:cubicBezTo>
                    <a:cubicBezTo>
                      <a:pt x="19" y="142"/>
                      <a:pt x="13" y="138"/>
                      <a:pt x="13" y="138"/>
                    </a:cubicBezTo>
                    <a:cubicBezTo>
                      <a:pt x="3" y="114"/>
                      <a:pt x="17" y="104"/>
                      <a:pt x="17" y="104"/>
                    </a:cubicBezTo>
                    <a:cubicBezTo>
                      <a:pt x="17" y="81"/>
                      <a:pt x="25" y="91"/>
                      <a:pt x="24" y="73"/>
                    </a:cubicBezTo>
                    <a:cubicBezTo>
                      <a:pt x="29" y="73"/>
                      <a:pt x="32" y="69"/>
                      <a:pt x="32" y="69"/>
                    </a:cubicBezTo>
                    <a:cubicBezTo>
                      <a:pt x="39" y="52"/>
                      <a:pt x="44" y="61"/>
                      <a:pt x="44" y="61"/>
                    </a:cubicBezTo>
                    <a:cubicBezTo>
                      <a:pt x="52" y="63"/>
                      <a:pt x="62" y="49"/>
                      <a:pt x="62" y="49"/>
                    </a:cubicBezTo>
                    <a:cubicBezTo>
                      <a:pt x="79" y="38"/>
                      <a:pt x="81" y="28"/>
                      <a:pt x="81" y="28"/>
                    </a:cubicBezTo>
                    <a:cubicBezTo>
                      <a:pt x="91" y="13"/>
                      <a:pt x="102" y="15"/>
                      <a:pt x="102" y="15"/>
                    </a:cubicBezTo>
                    <a:cubicBezTo>
                      <a:pt x="112" y="16"/>
                      <a:pt x="116" y="9"/>
                      <a:pt x="116" y="9"/>
                    </a:cubicBezTo>
                    <a:cubicBezTo>
                      <a:pt x="124" y="0"/>
                      <a:pt x="129" y="14"/>
                      <a:pt x="138" y="12"/>
                    </a:cubicBezTo>
                    <a:cubicBezTo>
                      <a:pt x="138" y="12"/>
                      <a:pt x="138" y="12"/>
                      <a:pt x="138" y="12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" name="Freeform 52"/>
              <p:cNvSpPr>
                <a:spLocks/>
              </p:cNvSpPr>
              <p:nvPr/>
            </p:nvSpPr>
            <p:spPr bwMode="auto">
              <a:xfrm>
                <a:off x="1242521" y="3798361"/>
                <a:ext cx="922817" cy="414528"/>
              </a:xfrm>
              <a:custGeom>
                <a:avLst/>
                <a:gdLst/>
                <a:ahLst/>
                <a:cxnLst>
                  <a:cxn ang="0">
                    <a:pos x="307" y="25"/>
                  </a:cxn>
                  <a:cxn ang="0">
                    <a:pos x="319" y="40"/>
                  </a:cxn>
                  <a:cxn ang="0">
                    <a:pos x="313" y="62"/>
                  </a:cxn>
                  <a:cxn ang="0">
                    <a:pos x="295" y="60"/>
                  </a:cxn>
                  <a:cxn ang="0">
                    <a:pos x="277" y="64"/>
                  </a:cxn>
                  <a:cxn ang="0">
                    <a:pos x="251" y="65"/>
                  </a:cxn>
                  <a:cxn ang="0">
                    <a:pos x="236" y="69"/>
                  </a:cxn>
                  <a:cxn ang="0">
                    <a:pos x="227" y="76"/>
                  </a:cxn>
                  <a:cxn ang="0">
                    <a:pos x="216" y="85"/>
                  </a:cxn>
                  <a:cxn ang="0">
                    <a:pos x="209" y="87"/>
                  </a:cxn>
                  <a:cxn ang="0">
                    <a:pos x="179" y="94"/>
                  </a:cxn>
                  <a:cxn ang="0">
                    <a:pos x="170" y="113"/>
                  </a:cxn>
                  <a:cxn ang="0">
                    <a:pos x="131" y="130"/>
                  </a:cxn>
                  <a:cxn ang="0">
                    <a:pos x="131" y="130"/>
                  </a:cxn>
                  <a:cxn ang="0">
                    <a:pos x="76" y="134"/>
                  </a:cxn>
                  <a:cxn ang="0">
                    <a:pos x="76" y="134"/>
                  </a:cxn>
                  <a:cxn ang="0">
                    <a:pos x="35" y="150"/>
                  </a:cxn>
                  <a:cxn ang="0">
                    <a:pos x="0" y="166"/>
                  </a:cxn>
                  <a:cxn ang="0">
                    <a:pos x="5" y="137"/>
                  </a:cxn>
                  <a:cxn ang="0">
                    <a:pos x="13" y="99"/>
                  </a:cxn>
                  <a:cxn ang="0">
                    <a:pos x="34" y="80"/>
                  </a:cxn>
                  <a:cxn ang="0">
                    <a:pos x="41" y="75"/>
                  </a:cxn>
                  <a:cxn ang="0">
                    <a:pos x="77" y="52"/>
                  </a:cxn>
                  <a:cxn ang="0">
                    <a:pos x="93" y="40"/>
                  </a:cxn>
                  <a:cxn ang="0">
                    <a:pos x="93" y="24"/>
                  </a:cxn>
                  <a:cxn ang="0">
                    <a:pos x="98" y="3"/>
                  </a:cxn>
                  <a:cxn ang="0">
                    <a:pos x="107" y="8"/>
                  </a:cxn>
                  <a:cxn ang="0">
                    <a:pos x="117" y="10"/>
                  </a:cxn>
                  <a:cxn ang="0">
                    <a:pos x="129" y="18"/>
                  </a:cxn>
                  <a:cxn ang="0">
                    <a:pos x="137" y="20"/>
                  </a:cxn>
                  <a:cxn ang="0">
                    <a:pos x="154" y="25"/>
                  </a:cxn>
                  <a:cxn ang="0">
                    <a:pos x="168" y="34"/>
                  </a:cxn>
                  <a:cxn ang="0">
                    <a:pos x="183" y="36"/>
                  </a:cxn>
                  <a:cxn ang="0">
                    <a:pos x="183" y="36"/>
                  </a:cxn>
                  <a:cxn ang="0">
                    <a:pos x="200" y="36"/>
                  </a:cxn>
                  <a:cxn ang="0">
                    <a:pos x="200" y="36"/>
                  </a:cxn>
                  <a:cxn ang="0">
                    <a:pos x="216" y="48"/>
                  </a:cxn>
                  <a:cxn ang="0">
                    <a:pos x="216" y="33"/>
                  </a:cxn>
                  <a:cxn ang="0">
                    <a:pos x="238" y="28"/>
                  </a:cxn>
                  <a:cxn ang="0">
                    <a:pos x="251" y="34"/>
                  </a:cxn>
                  <a:cxn ang="0">
                    <a:pos x="266" y="35"/>
                  </a:cxn>
                  <a:cxn ang="0">
                    <a:pos x="293" y="27"/>
                  </a:cxn>
                  <a:cxn ang="0">
                    <a:pos x="307" y="25"/>
                  </a:cxn>
                  <a:cxn ang="0">
                    <a:pos x="307" y="25"/>
                  </a:cxn>
                </a:cxnLst>
                <a:rect l="0" t="0" r="r" b="b"/>
                <a:pathLst>
                  <a:path w="326" h="166">
                    <a:moveTo>
                      <a:pt x="307" y="25"/>
                    </a:moveTo>
                    <a:cubicBezTo>
                      <a:pt x="307" y="25"/>
                      <a:pt x="321" y="19"/>
                      <a:pt x="319" y="40"/>
                    </a:cubicBezTo>
                    <a:cubicBezTo>
                      <a:pt x="319" y="40"/>
                      <a:pt x="326" y="48"/>
                      <a:pt x="313" y="62"/>
                    </a:cubicBezTo>
                    <a:cubicBezTo>
                      <a:pt x="313" y="62"/>
                      <a:pt x="310" y="51"/>
                      <a:pt x="295" y="60"/>
                    </a:cubicBezTo>
                    <a:cubicBezTo>
                      <a:pt x="295" y="60"/>
                      <a:pt x="289" y="74"/>
                      <a:pt x="277" y="64"/>
                    </a:cubicBezTo>
                    <a:cubicBezTo>
                      <a:pt x="266" y="54"/>
                      <a:pt x="255" y="73"/>
                      <a:pt x="251" y="65"/>
                    </a:cubicBezTo>
                    <a:cubicBezTo>
                      <a:pt x="251" y="65"/>
                      <a:pt x="236" y="56"/>
                      <a:pt x="236" y="69"/>
                    </a:cubicBezTo>
                    <a:cubicBezTo>
                      <a:pt x="236" y="69"/>
                      <a:pt x="233" y="80"/>
                      <a:pt x="227" y="76"/>
                    </a:cubicBezTo>
                    <a:cubicBezTo>
                      <a:pt x="227" y="76"/>
                      <a:pt x="225" y="64"/>
                      <a:pt x="216" y="85"/>
                    </a:cubicBezTo>
                    <a:cubicBezTo>
                      <a:pt x="216" y="85"/>
                      <a:pt x="217" y="81"/>
                      <a:pt x="209" y="87"/>
                    </a:cubicBezTo>
                    <a:cubicBezTo>
                      <a:pt x="209" y="87"/>
                      <a:pt x="194" y="87"/>
                      <a:pt x="179" y="94"/>
                    </a:cubicBezTo>
                    <a:cubicBezTo>
                      <a:pt x="179" y="94"/>
                      <a:pt x="178" y="102"/>
                      <a:pt x="170" y="113"/>
                    </a:cubicBezTo>
                    <a:cubicBezTo>
                      <a:pt x="157" y="133"/>
                      <a:pt x="156" y="128"/>
                      <a:pt x="131" y="130"/>
                    </a:cubicBezTo>
                    <a:cubicBezTo>
                      <a:pt x="131" y="130"/>
                      <a:pt x="131" y="130"/>
                      <a:pt x="131" y="130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6" y="134"/>
                      <a:pt x="46" y="124"/>
                      <a:pt x="35" y="150"/>
                    </a:cubicBezTo>
                    <a:cubicBezTo>
                      <a:pt x="35" y="150"/>
                      <a:pt x="27" y="164"/>
                      <a:pt x="0" y="166"/>
                    </a:cubicBezTo>
                    <a:cubicBezTo>
                      <a:pt x="14" y="146"/>
                      <a:pt x="5" y="137"/>
                      <a:pt x="5" y="137"/>
                    </a:cubicBezTo>
                    <a:cubicBezTo>
                      <a:pt x="0" y="117"/>
                      <a:pt x="13" y="99"/>
                      <a:pt x="13" y="99"/>
                    </a:cubicBezTo>
                    <a:cubicBezTo>
                      <a:pt x="29" y="95"/>
                      <a:pt x="34" y="80"/>
                      <a:pt x="34" y="80"/>
                    </a:cubicBezTo>
                    <a:cubicBezTo>
                      <a:pt x="38" y="82"/>
                      <a:pt x="41" y="75"/>
                      <a:pt x="41" y="75"/>
                    </a:cubicBezTo>
                    <a:cubicBezTo>
                      <a:pt x="60" y="48"/>
                      <a:pt x="77" y="52"/>
                      <a:pt x="77" y="52"/>
                    </a:cubicBezTo>
                    <a:cubicBezTo>
                      <a:pt x="95" y="55"/>
                      <a:pt x="93" y="40"/>
                      <a:pt x="93" y="40"/>
                    </a:cubicBezTo>
                    <a:cubicBezTo>
                      <a:pt x="97" y="29"/>
                      <a:pt x="93" y="24"/>
                      <a:pt x="93" y="24"/>
                    </a:cubicBezTo>
                    <a:cubicBezTo>
                      <a:pt x="86" y="7"/>
                      <a:pt x="98" y="3"/>
                      <a:pt x="98" y="3"/>
                    </a:cubicBezTo>
                    <a:cubicBezTo>
                      <a:pt x="98" y="3"/>
                      <a:pt x="107" y="2"/>
                      <a:pt x="107" y="8"/>
                    </a:cubicBezTo>
                    <a:cubicBezTo>
                      <a:pt x="107" y="8"/>
                      <a:pt x="110" y="18"/>
                      <a:pt x="117" y="10"/>
                    </a:cubicBezTo>
                    <a:cubicBezTo>
                      <a:pt x="117" y="10"/>
                      <a:pt x="125" y="0"/>
                      <a:pt x="129" y="18"/>
                    </a:cubicBezTo>
                    <a:cubicBezTo>
                      <a:pt x="129" y="18"/>
                      <a:pt x="123" y="35"/>
                      <a:pt x="137" y="20"/>
                    </a:cubicBezTo>
                    <a:cubicBezTo>
                      <a:pt x="137" y="20"/>
                      <a:pt x="151" y="7"/>
                      <a:pt x="154" y="25"/>
                    </a:cubicBezTo>
                    <a:cubicBezTo>
                      <a:pt x="154" y="25"/>
                      <a:pt x="158" y="36"/>
                      <a:pt x="168" y="34"/>
                    </a:cubicBezTo>
                    <a:cubicBezTo>
                      <a:pt x="168" y="34"/>
                      <a:pt x="177" y="32"/>
                      <a:pt x="183" y="36"/>
                    </a:cubicBezTo>
                    <a:cubicBezTo>
                      <a:pt x="183" y="36"/>
                      <a:pt x="183" y="36"/>
                      <a:pt x="183" y="36"/>
                    </a:cubicBezTo>
                    <a:cubicBezTo>
                      <a:pt x="200" y="36"/>
                      <a:pt x="200" y="36"/>
                      <a:pt x="200" y="36"/>
                    </a:cubicBezTo>
                    <a:cubicBezTo>
                      <a:pt x="200" y="36"/>
                      <a:pt x="200" y="36"/>
                      <a:pt x="200" y="36"/>
                    </a:cubicBezTo>
                    <a:cubicBezTo>
                      <a:pt x="200" y="36"/>
                      <a:pt x="204" y="57"/>
                      <a:pt x="216" y="48"/>
                    </a:cubicBezTo>
                    <a:cubicBezTo>
                      <a:pt x="216" y="48"/>
                      <a:pt x="224" y="41"/>
                      <a:pt x="216" y="33"/>
                    </a:cubicBezTo>
                    <a:cubicBezTo>
                      <a:pt x="216" y="33"/>
                      <a:pt x="225" y="28"/>
                      <a:pt x="238" y="28"/>
                    </a:cubicBezTo>
                    <a:cubicBezTo>
                      <a:pt x="238" y="28"/>
                      <a:pt x="241" y="42"/>
                      <a:pt x="251" y="34"/>
                    </a:cubicBezTo>
                    <a:cubicBezTo>
                      <a:pt x="251" y="34"/>
                      <a:pt x="261" y="28"/>
                      <a:pt x="266" y="35"/>
                    </a:cubicBezTo>
                    <a:cubicBezTo>
                      <a:pt x="266" y="35"/>
                      <a:pt x="280" y="37"/>
                      <a:pt x="293" y="27"/>
                    </a:cubicBezTo>
                    <a:cubicBezTo>
                      <a:pt x="293" y="27"/>
                      <a:pt x="302" y="32"/>
                      <a:pt x="307" y="25"/>
                    </a:cubicBezTo>
                    <a:cubicBezTo>
                      <a:pt x="307" y="25"/>
                      <a:pt x="307" y="25"/>
                      <a:pt x="307" y="25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" name="Freeform 112"/>
              <p:cNvSpPr>
                <a:spLocks/>
              </p:cNvSpPr>
              <p:nvPr/>
            </p:nvSpPr>
            <p:spPr bwMode="auto">
              <a:xfrm>
                <a:off x="2114977" y="3304684"/>
                <a:ext cx="906484" cy="853202"/>
              </a:xfrm>
              <a:custGeom>
                <a:avLst/>
                <a:gdLst/>
                <a:ahLst/>
                <a:cxnLst>
                  <a:cxn ang="0">
                    <a:pos x="288" y="311"/>
                  </a:cxn>
                  <a:cxn ang="0">
                    <a:pos x="274" y="322"/>
                  </a:cxn>
                  <a:cxn ang="0">
                    <a:pos x="253" y="330"/>
                  </a:cxn>
                  <a:cxn ang="0">
                    <a:pos x="235" y="329"/>
                  </a:cxn>
                  <a:cxn ang="0">
                    <a:pos x="207" y="323"/>
                  </a:cxn>
                  <a:cxn ang="0">
                    <a:pos x="196" y="325"/>
                  </a:cxn>
                  <a:cxn ang="0">
                    <a:pos x="180" y="342"/>
                  </a:cxn>
                  <a:cxn ang="0">
                    <a:pos x="157" y="315"/>
                  </a:cxn>
                  <a:cxn ang="0">
                    <a:pos x="130" y="318"/>
                  </a:cxn>
                  <a:cxn ang="0">
                    <a:pos x="123" y="322"/>
                  </a:cxn>
                  <a:cxn ang="0">
                    <a:pos x="124" y="312"/>
                  </a:cxn>
                  <a:cxn ang="0">
                    <a:pos x="111" y="315"/>
                  </a:cxn>
                  <a:cxn ang="0">
                    <a:pos x="118" y="304"/>
                  </a:cxn>
                  <a:cxn ang="0">
                    <a:pos x="111" y="296"/>
                  </a:cxn>
                  <a:cxn ang="0">
                    <a:pos x="100" y="297"/>
                  </a:cxn>
                  <a:cxn ang="0">
                    <a:pos x="84" y="294"/>
                  </a:cxn>
                  <a:cxn ang="0">
                    <a:pos x="76" y="280"/>
                  </a:cxn>
                  <a:cxn ang="0">
                    <a:pos x="52" y="261"/>
                  </a:cxn>
                  <a:cxn ang="0">
                    <a:pos x="31" y="256"/>
                  </a:cxn>
                  <a:cxn ang="0">
                    <a:pos x="5" y="260"/>
                  </a:cxn>
                  <a:cxn ang="0">
                    <a:pos x="11" y="238"/>
                  </a:cxn>
                  <a:cxn ang="0">
                    <a:pos x="0" y="223"/>
                  </a:cxn>
                  <a:cxn ang="0">
                    <a:pos x="2" y="167"/>
                  </a:cxn>
                  <a:cxn ang="0">
                    <a:pos x="13" y="139"/>
                  </a:cxn>
                  <a:cxn ang="0">
                    <a:pos x="42" y="133"/>
                  </a:cxn>
                  <a:cxn ang="0">
                    <a:pos x="63" y="116"/>
                  </a:cxn>
                  <a:cxn ang="0">
                    <a:pos x="56" y="82"/>
                  </a:cxn>
                  <a:cxn ang="0">
                    <a:pos x="55" y="56"/>
                  </a:cxn>
                  <a:cxn ang="0">
                    <a:pos x="59" y="44"/>
                  </a:cxn>
                  <a:cxn ang="0">
                    <a:pos x="59" y="31"/>
                  </a:cxn>
                  <a:cxn ang="0">
                    <a:pos x="64" y="20"/>
                  </a:cxn>
                  <a:cxn ang="0">
                    <a:pos x="101" y="21"/>
                  </a:cxn>
                  <a:cxn ang="0">
                    <a:pos x="129" y="20"/>
                  </a:cxn>
                  <a:cxn ang="0">
                    <a:pos x="146" y="18"/>
                  </a:cxn>
                  <a:cxn ang="0">
                    <a:pos x="168" y="17"/>
                  </a:cxn>
                  <a:cxn ang="0">
                    <a:pos x="179" y="7"/>
                  </a:cxn>
                  <a:cxn ang="0">
                    <a:pos x="196" y="22"/>
                  </a:cxn>
                  <a:cxn ang="0">
                    <a:pos x="196" y="39"/>
                  </a:cxn>
                  <a:cxn ang="0">
                    <a:pos x="200" y="58"/>
                  </a:cxn>
                  <a:cxn ang="0">
                    <a:pos x="229" y="56"/>
                  </a:cxn>
                  <a:cxn ang="0">
                    <a:pos x="253" y="46"/>
                  </a:cxn>
                  <a:cxn ang="0">
                    <a:pos x="259" y="66"/>
                  </a:cxn>
                  <a:cxn ang="0">
                    <a:pos x="261" y="95"/>
                  </a:cxn>
                  <a:cxn ang="0">
                    <a:pos x="258" y="109"/>
                  </a:cxn>
                  <a:cxn ang="0">
                    <a:pos x="278" y="127"/>
                  </a:cxn>
                  <a:cxn ang="0">
                    <a:pos x="273" y="153"/>
                  </a:cxn>
                  <a:cxn ang="0">
                    <a:pos x="274" y="164"/>
                  </a:cxn>
                  <a:cxn ang="0">
                    <a:pos x="279" y="181"/>
                  </a:cxn>
                  <a:cxn ang="0">
                    <a:pos x="281" y="193"/>
                  </a:cxn>
                  <a:cxn ang="0">
                    <a:pos x="291" y="205"/>
                  </a:cxn>
                  <a:cxn ang="0">
                    <a:pos x="302" y="226"/>
                  </a:cxn>
                  <a:cxn ang="0">
                    <a:pos x="309" y="241"/>
                  </a:cxn>
                  <a:cxn ang="0">
                    <a:pos x="314" y="258"/>
                  </a:cxn>
                  <a:cxn ang="0">
                    <a:pos x="317" y="270"/>
                  </a:cxn>
                  <a:cxn ang="0">
                    <a:pos x="299" y="273"/>
                  </a:cxn>
                  <a:cxn ang="0">
                    <a:pos x="286" y="283"/>
                  </a:cxn>
                  <a:cxn ang="0">
                    <a:pos x="288" y="311"/>
                  </a:cxn>
                  <a:cxn ang="0">
                    <a:pos x="288" y="311"/>
                  </a:cxn>
                </a:cxnLst>
                <a:rect l="0" t="0" r="r" b="b"/>
                <a:pathLst>
                  <a:path w="320" h="342">
                    <a:moveTo>
                      <a:pt x="288" y="311"/>
                    </a:moveTo>
                    <a:cubicBezTo>
                      <a:pt x="288" y="311"/>
                      <a:pt x="272" y="311"/>
                      <a:pt x="274" y="322"/>
                    </a:cubicBezTo>
                    <a:cubicBezTo>
                      <a:pt x="274" y="322"/>
                      <a:pt x="274" y="333"/>
                      <a:pt x="253" y="330"/>
                    </a:cubicBezTo>
                    <a:cubicBezTo>
                      <a:pt x="253" y="330"/>
                      <a:pt x="246" y="319"/>
                      <a:pt x="235" y="329"/>
                    </a:cubicBezTo>
                    <a:cubicBezTo>
                      <a:pt x="235" y="329"/>
                      <a:pt x="217" y="333"/>
                      <a:pt x="207" y="323"/>
                    </a:cubicBezTo>
                    <a:cubicBezTo>
                      <a:pt x="207" y="323"/>
                      <a:pt x="199" y="306"/>
                      <a:pt x="196" y="325"/>
                    </a:cubicBezTo>
                    <a:cubicBezTo>
                      <a:pt x="196" y="325"/>
                      <a:pt x="192" y="339"/>
                      <a:pt x="180" y="342"/>
                    </a:cubicBezTo>
                    <a:cubicBezTo>
                      <a:pt x="170" y="339"/>
                      <a:pt x="176" y="314"/>
                      <a:pt x="157" y="315"/>
                    </a:cubicBezTo>
                    <a:cubicBezTo>
                      <a:pt x="157" y="315"/>
                      <a:pt x="137" y="306"/>
                      <a:pt x="130" y="318"/>
                    </a:cubicBezTo>
                    <a:cubicBezTo>
                      <a:pt x="130" y="318"/>
                      <a:pt x="133" y="330"/>
                      <a:pt x="123" y="322"/>
                    </a:cubicBezTo>
                    <a:cubicBezTo>
                      <a:pt x="123" y="322"/>
                      <a:pt x="127" y="315"/>
                      <a:pt x="124" y="312"/>
                    </a:cubicBezTo>
                    <a:cubicBezTo>
                      <a:pt x="124" y="312"/>
                      <a:pt x="118" y="310"/>
                      <a:pt x="111" y="315"/>
                    </a:cubicBezTo>
                    <a:cubicBezTo>
                      <a:pt x="111" y="315"/>
                      <a:pt x="117" y="311"/>
                      <a:pt x="118" y="304"/>
                    </a:cubicBezTo>
                    <a:cubicBezTo>
                      <a:pt x="118" y="304"/>
                      <a:pt x="121" y="292"/>
                      <a:pt x="111" y="296"/>
                    </a:cubicBezTo>
                    <a:cubicBezTo>
                      <a:pt x="111" y="296"/>
                      <a:pt x="103" y="293"/>
                      <a:pt x="100" y="297"/>
                    </a:cubicBezTo>
                    <a:cubicBezTo>
                      <a:pt x="100" y="297"/>
                      <a:pt x="94" y="286"/>
                      <a:pt x="84" y="294"/>
                    </a:cubicBezTo>
                    <a:cubicBezTo>
                      <a:pt x="84" y="294"/>
                      <a:pt x="86" y="278"/>
                      <a:pt x="76" y="280"/>
                    </a:cubicBezTo>
                    <a:cubicBezTo>
                      <a:pt x="60" y="280"/>
                      <a:pt x="59" y="262"/>
                      <a:pt x="52" y="261"/>
                    </a:cubicBezTo>
                    <a:cubicBezTo>
                      <a:pt x="52" y="261"/>
                      <a:pt x="48" y="250"/>
                      <a:pt x="31" y="256"/>
                    </a:cubicBezTo>
                    <a:cubicBezTo>
                      <a:pt x="24" y="249"/>
                      <a:pt x="30" y="263"/>
                      <a:pt x="5" y="260"/>
                    </a:cubicBezTo>
                    <a:cubicBezTo>
                      <a:pt x="18" y="246"/>
                      <a:pt x="11" y="238"/>
                      <a:pt x="11" y="238"/>
                    </a:cubicBezTo>
                    <a:cubicBezTo>
                      <a:pt x="13" y="217"/>
                      <a:pt x="0" y="223"/>
                      <a:pt x="0" y="223"/>
                    </a:cubicBezTo>
                    <a:cubicBezTo>
                      <a:pt x="0" y="223"/>
                      <a:pt x="9" y="208"/>
                      <a:pt x="2" y="167"/>
                    </a:cubicBezTo>
                    <a:cubicBezTo>
                      <a:pt x="1" y="150"/>
                      <a:pt x="16" y="144"/>
                      <a:pt x="13" y="139"/>
                    </a:cubicBezTo>
                    <a:cubicBezTo>
                      <a:pt x="13" y="132"/>
                      <a:pt x="36" y="124"/>
                      <a:pt x="42" y="133"/>
                    </a:cubicBezTo>
                    <a:cubicBezTo>
                      <a:pt x="42" y="133"/>
                      <a:pt x="70" y="147"/>
                      <a:pt x="63" y="116"/>
                    </a:cubicBezTo>
                    <a:cubicBezTo>
                      <a:pt x="63" y="116"/>
                      <a:pt x="65" y="95"/>
                      <a:pt x="56" y="82"/>
                    </a:cubicBezTo>
                    <a:cubicBezTo>
                      <a:pt x="56" y="82"/>
                      <a:pt x="42" y="69"/>
                      <a:pt x="55" y="56"/>
                    </a:cubicBezTo>
                    <a:cubicBezTo>
                      <a:pt x="55" y="56"/>
                      <a:pt x="61" y="51"/>
                      <a:pt x="59" y="44"/>
                    </a:cubicBezTo>
                    <a:cubicBezTo>
                      <a:pt x="59" y="44"/>
                      <a:pt x="48" y="34"/>
                      <a:pt x="59" y="31"/>
                    </a:cubicBezTo>
                    <a:cubicBezTo>
                      <a:pt x="59" y="31"/>
                      <a:pt x="71" y="27"/>
                      <a:pt x="64" y="20"/>
                    </a:cubicBezTo>
                    <a:cubicBezTo>
                      <a:pt x="82" y="15"/>
                      <a:pt x="90" y="27"/>
                      <a:pt x="101" y="21"/>
                    </a:cubicBezTo>
                    <a:cubicBezTo>
                      <a:pt x="122" y="14"/>
                      <a:pt x="126" y="27"/>
                      <a:pt x="129" y="20"/>
                    </a:cubicBezTo>
                    <a:cubicBezTo>
                      <a:pt x="134" y="11"/>
                      <a:pt x="146" y="18"/>
                      <a:pt x="146" y="18"/>
                    </a:cubicBezTo>
                    <a:cubicBezTo>
                      <a:pt x="146" y="18"/>
                      <a:pt x="157" y="22"/>
                      <a:pt x="168" y="17"/>
                    </a:cubicBezTo>
                    <a:cubicBezTo>
                      <a:pt x="167" y="6"/>
                      <a:pt x="172" y="7"/>
                      <a:pt x="179" y="7"/>
                    </a:cubicBezTo>
                    <a:cubicBezTo>
                      <a:pt x="199" y="0"/>
                      <a:pt x="188" y="21"/>
                      <a:pt x="196" y="22"/>
                    </a:cubicBezTo>
                    <a:cubicBezTo>
                      <a:pt x="196" y="22"/>
                      <a:pt x="202" y="34"/>
                      <a:pt x="196" y="39"/>
                    </a:cubicBezTo>
                    <a:cubicBezTo>
                      <a:pt x="196" y="39"/>
                      <a:pt x="189" y="51"/>
                      <a:pt x="200" y="58"/>
                    </a:cubicBezTo>
                    <a:cubicBezTo>
                      <a:pt x="200" y="58"/>
                      <a:pt x="225" y="62"/>
                      <a:pt x="229" y="56"/>
                    </a:cubicBezTo>
                    <a:cubicBezTo>
                      <a:pt x="234" y="46"/>
                      <a:pt x="244" y="54"/>
                      <a:pt x="253" y="46"/>
                    </a:cubicBezTo>
                    <a:cubicBezTo>
                      <a:pt x="263" y="46"/>
                      <a:pt x="254" y="62"/>
                      <a:pt x="259" y="66"/>
                    </a:cubicBezTo>
                    <a:cubicBezTo>
                      <a:pt x="259" y="66"/>
                      <a:pt x="268" y="80"/>
                      <a:pt x="261" y="95"/>
                    </a:cubicBezTo>
                    <a:cubicBezTo>
                      <a:pt x="261" y="95"/>
                      <a:pt x="252" y="98"/>
                      <a:pt x="258" y="109"/>
                    </a:cubicBezTo>
                    <a:cubicBezTo>
                      <a:pt x="258" y="109"/>
                      <a:pt x="269" y="109"/>
                      <a:pt x="278" y="127"/>
                    </a:cubicBezTo>
                    <a:cubicBezTo>
                      <a:pt x="278" y="127"/>
                      <a:pt x="284" y="139"/>
                      <a:pt x="273" y="153"/>
                    </a:cubicBezTo>
                    <a:cubicBezTo>
                      <a:pt x="269" y="151"/>
                      <a:pt x="258" y="164"/>
                      <a:pt x="274" y="164"/>
                    </a:cubicBezTo>
                    <a:cubicBezTo>
                      <a:pt x="274" y="164"/>
                      <a:pt x="268" y="179"/>
                      <a:pt x="279" y="181"/>
                    </a:cubicBezTo>
                    <a:cubicBezTo>
                      <a:pt x="279" y="181"/>
                      <a:pt x="275" y="192"/>
                      <a:pt x="281" y="193"/>
                    </a:cubicBezTo>
                    <a:cubicBezTo>
                      <a:pt x="289" y="190"/>
                      <a:pt x="279" y="203"/>
                      <a:pt x="291" y="205"/>
                    </a:cubicBezTo>
                    <a:cubicBezTo>
                      <a:pt x="303" y="214"/>
                      <a:pt x="293" y="223"/>
                      <a:pt x="302" y="226"/>
                    </a:cubicBezTo>
                    <a:cubicBezTo>
                      <a:pt x="316" y="225"/>
                      <a:pt x="304" y="240"/>
                      <a:pt x="309" y="241"/>
                    </a:cubicBezTo>
                    <a:cubicBezTo>
                      <a:pt x="309" y="241"/>
                      <a:pt x="320" y="243"/>
                      <a:pt x="314" y="258"/>
                    </a:cubicBezTo>
                    <a:cubicBezTo>
                      <a:pt x="314" y="258"/>
                      <a:pt x="301" y="265"/>
                      <a:pt x="317" y="270"/>
                    </a:cubicBezTo>
                    <a:cubicBezTo>
                      <a:pt x="317" y="270"/>
                      <a:pt x="307" y="286"/>
                      <a:pt x="299" y="273"/>
                    </a:cubicBezTo>
                    <a:cubicBezTo>
                      <a:pt x="299" y="273"/>
                      <a:pt x="292" y="267"/>
                      <a:pt x="286" y="283"/>
                    </a:cubicBezTo>
                    <a:cubicBezTo>
                      <a:pt x="286" y="283"/>
                      <a:pt x="276" y="298"/>
                      <a:pt x="288" y="311"/>
                    </a:cubicBezTo>
                    <a:cubicBezTo>
                      <a:pt x="288" y="311"/>
                      <a:pt x="288" y="311"/>
                      <a:pt x="288" y="311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" name="Freeform 50"/>
              <p:cNvSpPr>
                <a:spLocks/>
              </p:cNvSpPr>
              <p:nvPr/>
            </p:nvSpPr>
            <p:spPr bwMode="auto">
              <a:xfrm>
                <a:off x="2089117" y="2490387"/>
                <a:ext cx="843874" cy="968572"/>
              </a:xfrm>
              <a:custGeom>
                <a:avLst/>
                <a:gdLst/>
                <a:ahLst/>
                <a:cxnLst>
                  <a:cxn ang="0">
                    <a:pos x="85" y="18"/>
                  </a:cxn>
                  <a:cxn ang="0">
                    <a:pos x="125" y="13"/>
                  </a:cxn>
                  <a:cxn ang="0">
                    <a:pos x="143" y="19"/>
                  </a:cxn>
                  <a:cxn ang="0">
                    <a:pos x="169" y="21"/>
                  </a:cxn>
                  <a:cxn ang="0">
                    <a:pos x="191" y="50"/>
                  </a:cxn>
                  <a:cxn ang="0">
                    <a:pos x="236" y="14"/>
                  </a:cxn>
                  <a:cxn ang="0">
                    <a:pos x="257" y="59"/>
                  </a:cxn>
                  <a:cxn ang="0">
                    <a:pos x="246" y="86"/>
                  </a:cxn>
                  <a:cxn ang="0">
                    <a:pos x="247" y="106"/>
                  </a:cxn>
                  <a:cxn ang="0">
                    <a:pos x="260" y="139"/>
                  </a:cxn>
                  <a:cxn ang="0">
                    <a:pos x="272" y="193"/>
                  </a:cxn>
                  <a:cxn ang="0">
                    <a:pos x="271" y="237"/>
                  </a:cxn>
                  <a:cxn ang="0">
                    <a:pos x="290" y="278"/>
                  </a:cxn>
                  <a:cxn ang="0">
                    <a:pos x="293" y="318"/>
                  </a:cxn>
                  <a:cxn ang="0">
                    <a:pos x="260" y="346"/>
                  </a:cxn>
                  <a:cxn ang="0">
                    <a:pos x="263" y="372"/>
                  </a:cxn>
                  <a:cxn ang="0">
                    <a:pos x="209" y="385"/>
                  </a:cxn>
                  <a:cxn ang="0">
                    <a:pos x="205" y="348"/>
                  </a:cxn>
                  <a:cxn ang="0">
                    <a:pos x="177" y="343"/>
                  </a:cxn>
                  <a:cxn ang="0">
                    <a:pos x="138" y="346"/>
                  </a:cxn>
                  <a:cxn ang="0">
                    <a:pos x="73" y="346"/>
                  </a:cxn>
                  <a:cxn ang="0">
                    <a:pos x="40" y="319"/>
                  </a:cxn>
                  <a:cxn ang="0">
                    <a:pos x="51" y="282"/>
                  </a:cxn>
                  <a:cxn ang="0">
                    <a:pos x="30" y="254"/>
                  </a:cxn>
                  <a:cxn ang="0">
                    <a:pos x="11" y="223"/>
                  </a:cxn>
                  <a:cxn ang="0">
                    <a:pos x="8" y="194"/>
                  </a:cxn>
                  <a:cxn ang="0">
                    <a:pos x="11" y="161"/>
                  </a:cxn>
                  <a:cxn ang="0">
                    <a:pos x="14" y="115"/>
                  </a:cxn>
                  <a:cxn ang="0">
                    <a:pos x="27" y="102"/>
                  </a:cxn>
                  <a:cxn ang="0">
                    <a:pos x="35" y="85"/>
                  </a:cxn>
                  <a:cxn ang="0">
                    <a:pos x="45" y="56"/>
                  </a:cxn>
                  <a:cxn ang="0">
                    <a:pos x="57" y="53"/>
                  </a:cxn>
                  <a:cxn ang="0">
                    <a:pos x="72" y="32"/>
                  </a:cxn>
                </a:cxnLst>
                <a:rect l="0" t="0" r="r" b="b"/>
                <a:pathLst>
                  <a:path w="298" h="388">
                    <a:moveTo>
                      <a:pt x="72" y="32"/>
                    </a:moveTo>
                    <a:cubicBezTo>
                      <a:pt x="72" y="32"/>
                      <a:pt x="85" y="40"/>
                      <a:pt x="85" y="18"/>
                    </a:cubicBezTo>
                    <a:cubicBezTo>
                      <a:pt x="85" y="18"/>
                      <a:pt x="88" y="0"/>
                      <a:pt x="99" y="14"/>
                    </a:cubicBezTo>
                    <a:cubicBezTo>
                      <a:pt x="99" y="14"/>
                      <a:pt x="110" y="27"/>
                      <a:pt x="125" y="13"/>
                    </a:cubicBezTo>
                    <a:cubicBezTo>
                      <a:pt x="125" y="13"/>
                      <a:pt x="124" y="7"/>
                      <a:pt x="137" y="1"/>
                    </a:cubicBezTo>
                    <a:cubicBezTo>
                      <a:pt x="142" y="5"/>
                      <a:pt x="135" y="16"/>
                      <a:pt x="143" y="19"/>
                    </a:cubicBezTo>
                    <a:cubicBezTo>
                      <a:pt x="143" y="19"/>
                      <a:pt x="143" y="29"/>
                      <a:pt x="153" y="23"/>
                    </a:cubicBezTo>
                    <a:cubicBezTo>
                      <a:pt x="153" y="23"/>
                      <a:pt x="157" y="14"/>
                      <a:pt x="169" y="21"/>
                    </a:cubicBezTo>
                    <a:cubicBezTo>
                      <a:pt x="169" y="21"/>
                      <a:pt x="178" y="20"/>
                      <a:pt x="177" y="31"/>
                    </a:cubicBezTo>
                    <a:cubicBezTo>
                      <a:pt x="177" y="31"/>
                      <a:pt x="173" y="43"/>
                      <a:pt x="191" y="50"/>
                    </a:cubicBezTo>
                    <a:cubicBezTo>
                      <a:pt x="191" y="50"/>
                      <a:pt x="191" y="21"/>
                      <a:pt x="216" y="21"/>
                    </a:cubicBezTo>
                    <a:cubicBezTo>
                      <a:pt x="216" y="21"/>
                      <a:pt x="229" y="4"/>
                      <a:pt x="236" y="14"/>
                    </a:cubicBezTo>
                    <a:cubicBezTo>
                      <a:pt x="236" y="14"/>
                      <a:pt x="246" y="24"/>
                      <a:pt x="246" y="36"/>
                    </a:cubicBezTo>
                    <a:cubicBezTo>
                      <a:pt x="246" y="36"/>
                      <a:pt x="247" y="56"/>
                      <a:pt x="257" y="59"/>
                    </a:cubicBezTo>
                    <a:cubicBezTo>
                      <a:pt x="257" y="59"/>
                      <a:pt x="270" y="80"/>
                      <a:pt x="246" y="86"/>
                    </a:cubicBezTo>
                    <a:cubicBezTo>
                      <a:pt x="246" y="86"/>
                      <a:pt x="246" y="86"/>
                      <a:pt x="246" y="86"/>
                    </a:cubicBezTo>
                    <a:cubicBezTo>
                      <a:pt x="247" y="106"/>
                      <a:pt x="247" y="106"/>
                      <a:pt x="247" y="106"/>
                    </a:cubicBezTo>
                    <a:cubicBezTo>
                      <a:pt x="247" y="106"/>
                      <a:pt x="247" y="106"/>
                      <a:pt x="247" y="106"/>
                    </a:cubicBezTo>
                    <a:cubicBezTo>
                      <a:pt x="247" y="106"/>
                      <a:pt x="260" y="100"/>
                      <a:pt x="268" y="119"/>
                    </a:cubicBezTo>
                    <a:cubicBezTo>
                      <a:pt x="267" y="134"/>
                      <a:pt x="257" y="135"/>
                      <a:pt x="260" y="139"/>
                    </a:cubicBezTo>
                    <a:cubicBezTo>
                      <a:pt x="260" y="139"/>
                      <a:pt x="273" y="147"/>
                      <a:pt x="271" y="170"/>
                    </a:cubicBezTo>
                    <a:cubicBezTo>
                      <a:pt x="271" y="170"/>
                      <a:pt x="284" y="175"/>
                      <a:pt x="272" y="193"/>
                    </a:cubicBezTo>
                    <a:cubicBezTo>
                      <a:pt x="272" y="193"/>
                      <a:pt x="265" y="197"/>
                      <a:pt x="268" y="218"/>
                    </a:cubicBezTo>
                    <a:cubicBezTo>
                      <a:pt x="267" y="230"/>
                      <a:pt x="256" y="231"/>
                      <a:pt x="271" y="237"/>
                    </a:cubicBezTo>
                    <a:cubicBezTo>
                      <a:pt x="271" y="237"/>
                      <a:pt x="280" y="237"/>
                      <a:pt x="280" y="254"/>
                    </a:cubicBezTo>
                    <a:cubicBezTo>
                      <a:pt x="280" y="254"/>
                      <a:pt x="292" y="257"/>
                      <a:pt x="290" y="278"/>
                    </a:cubicBezTo>
                    <a:cubicBezTo>
                      <a:pt x="290" y="278"/>
                      <a:pt x="298" y="287"/>
                      <a:pt x="288" y="294"/>
                    </a:cubicBezTo>
                    <a:cubicBezTo>
                      <a:pt x="288" y="294"/>
                      <a:pt x="283" y="311"/>
                      <a:pt x="293" y="318"/>
                    </a:cubicBezTo>
                    <a:cubicBezTo>
                      <a:pt x="293" y="318"/>
                      <a:pt x="298" y="324"/>
                      <a:pt x="278" y="337"/>
                    </a:cubicBezTo>
                    <a:cubicBezTo>
                      <a:pt x="278" y="337"/>
                      <a:pt x="271" y="345"/>
                      <a:pt x="260" y="346"/>
                    </a:cubicBezTo>
                    <a:cubicBezTo>
                      <a:pt x="260" y="346"/>
                      <a:pt x="257" y="352"/>
                      <a:pt x="260" y="360"/>
                    </a:cubicBezTo>
                    <a:cubicBezTo>
                      <a:pt x="260" y="360"/>
                      <a:pt x="266" y="365"/>
                      <a:pt x="263" y="372"/>
                    </a:cubicBezTo>
                    <a:cubicBezTo>
                      <a:pt x="255" y="380"/>
                      <a:pt x="243" y="372"/>
                      <a:pt x="238" y="382"/>
                    </a:cubicBezTo>
                    <a:cubicBezTo>
                      <a:pt x="234" y="388"/>
                      <a:pt x="209" y="385"/>
                      <a:pt x="209" y="385"/>
                    </a:cubicBezTo>
                    <a:cubicBezTo>
                      <a:pt x="198" y="377"/>
                      <a:pt x="205" y="365"/>
                      <a:pt x="205" y="365"/>
                    </a:cubicBezTo>
                    <a:cubicBezTo>
                      <a:pt x="211" y="360"/>
                      <a:pt x="205" y="348"/>
                      <a:pt x="205" y="348"/>
                    </a:cubicBezTo>
                    <a:cubicBezTo>
                      <a:pt x="197" y="347"/>
                      <a:pt x="208" y="326"/>
                      <a:pt x="188" y="333"/>
                    </a:cubicBezTo>
                    <a:cubicBezTo>
                      <a:pt x="181" y="333"/>
                      <a:pt x="176" y="332"/>
                      <a:pt x="177" y="343"/>
                    </a:cubicBezTo>
                    <a:cubicBezTo>
                      <a:pt x="166" y="348"/>
                      <a:pt x="155" y="344"/>
                      <a:pt x="155" y="344"/>
                    </a:cubicBezTo>
                    <a:cubicBezTo>
                      <a:pt x="155" y="344"/>
                      <a:pt x="143" y="337"/>
                      <a:pt x="138" y="346"/>
                    </a:cubicBezTo>
                    <a:cubicBezTo>
                      <a:pt x="135" y="353"/>
                      <a:pt x="131" y="340"/>
                      <a:pt x="110" y="347"/>
                    </a:cubicBezTo>
                    <a:cubicBezTo>
                      <a:pt x="99" y="353"/>
                      <a:pt x="91" y="341"/>
                      <a:pt x="73" y="346"/>
                    </a:cubicBezTo>
                    <a:cubicBezTo>
                      <a:pt x="68" y="340"/>
                      <a:pt x="52" y="340"/>
                      <a:pt x="52" y="340"/>
                    </a:cubicBezTo>
                    <a:cubicBezTo>
                      <a:pt x="40" y="329"/>
                      <a:pt x="40" y="319"/>
                      <a:pt x="40" y="319"/>
                    </a:cubicBezTo>
                    <a:cubicBezTo>
                      <a:pt x="37" y="301"/>
                      <a:pt x="47" y="302"/>
                      <a:pt x="47" y="302"/>
                    </a:cubicBezTo>
                    <a:cubicBezTo>
                      <a:pt x="59" y="296"/>
                      <a:pt x="44" y="293"/>
                      <a:pt x="51" y="282"/>
                    </a:cubicBezTo>
                    <a:cubicBezTo>
                      <a:pt x="51" y="263"/>
                      <a:pt x="47" y="259"/>
                      <a:pt x="47" y="259"/>
                    </a:cubicBezTo>
                    <a:cubicBezTo>
                      <a:pt x="40" y="269"/>
                      <a:pt x="30" y="254"/>
                      <a:pt x="30" y="254"/>
                    </a:cubicBezTo>
                    <a:cubicBezTo>
                      <a:pt x="25" y="254"/>
                      <a:pt x="25" y="246"/>
                      <a:pt x="15" y="236"/>
                    </a:cubicBezTo>
                    <a:cubicBezTo>
                      <a:pt x="3" y="229"/>
                      <a:pt x="11" y="223"/>
                      <a:pt x="11" y="223"/>
                    </a:cubicBezTo>
                    <a:cubicBezTo>
                      <a:pt x="18" y="210"/>
                      <a:pt x="7" y="212"/>
                      <a:pt x="7" y="202"/>
                    </a:cubicBezTo>
                    <a:cubicBezTo>
                      <a:pt x="14" y="202"/>
                      <a:pt x="8" y="194"/>
                      <a:pt x="8" y="194"/>
                    </a:cubicBezTo>
                    <a:cubicBezTo>
                      <a:pt x="0" y="183"/>
                      <a:pt x="11" y="179"/>
                      <a:pt x="11" y="179"/>
                    </a:cubicBezTo>
                    <a:cubicBezTo>
                      <a:pt x="17" y="167"/>
                      <a:pt x="11" y="161"/>
                      <a:pt x="11" y="161"/>
                    </a:cubicBezTo>
                    <a:cubicBezTo>
                      <a:pt x="7" y="153"/>
                      <a:pt x="15" y="152"/>
                      <a:pt x="11" y="141"/>
                    </a:cubicBezTo>
                    <a:cubicBezTo>
                      <a:pt x="13" y="127"/>
                      <a:pt x="4" y="117"/>
                      <a:pt x="14" y="115"/>
                    </a:cubicBezTo>
                    <a:cubicBezTo>
                      <a:pt x="23" y="113"/>
                      <a:pt x="27" y="102"/>
                      <a:pt x="27" y="102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35" y="85"/>
                      <a:pt x="35" y="85"/>
                      <a:pt x="35" y="85"/>
                    </a:cubicBezTo>
                    <a:cubicBezTo>
                      <a:pt x="35" y="85"/>
                      <a:pt x="35" y="85"/>
                      <a:pt x="35" y="85"/>
                    </a:cubicBezTo>
                    <a:cubicBezTo>
                      <a:pt x="44" y="85"/>
                      <a:pt x="41" y="66"/>
                      <a:pt x="41" y="66"/>
                    </a:cubicBezTo>
                    <a:cubicBezTo>
                      <a:pt x="53" y="59"/>
                      <a:pt x="45" y="56"/>
                      <a:pt x="45" y="56"/>
                    </a:cubicBezTo>
                    <a:cubicBezTo>
                      <a:pt x="40" y="45"/>
                      <a:pt x="47" y="41"/>
                      <a:pt x="47" y="41"/>
                    </a:cubicBezTo>
                    <a:cubicBezTo>
                      <a:pt x="48" y="48"/>
                      <a:pt x="47" y="50"/>
                      <a:pt x="57" y="53"/>
                    </a:cubicBezTo>
                    <a:cubicBezTo>
                      <a:pt x="54" y="42"/>
                      <a:pt x="61" y="35"/>
                      <a:pt x="61" y="35"/>
                    </a:cubicBezTo>
                    <a:cubicBezTo>
                      <a:pt x="66" y="27"/>
                      <a:pt x="72" y="32"/>
                      <a:pt x="72" y="32"/>
                    </a:cubicBezTo>
                    <a:cubicBezTo>
                      <a:pt x="72" y="32"/>
                      <a:pt x="72" y="32"/>
                      <a:pt x="72" y="32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" name="Freeform 49"/>
              <p:cNvSpPr>
                <a:spLocks/>
              </p:cNvSpPr>
              <p:nvPr/>
            </p:nvSpPr>
            <p:spPr bwMode="auto">
              <a:xfrm>
                <a:off x="2785993" y="2556120"/>
                <a:ext cx="924177" cy="1085284"/>
              </a:xfrm>
              <a:custGeom>
                <a:avLst/>
                <a:gdLst/>
                <a:ahLst/>
                <a:cxnLst>
                  <a:cxn ang="0">
                    <a:pos x="14" y="333"/>
                  </a:cxn>
                  <a:cxn ang="0">
                    <a:pos x="32" y="310"/>
                  </a:cxn>
                  <a:cxn ang="0">
                    <a:pos x="42" y="267"/>
                  </a:cxn>
                  <a:cxn ang="0">
                    <a:pos x="34" y="227"/>
                  </a:cxn>
                  <a:cxn ang="0">
                    <a:pos x="22" y="191"/>
                  </a:cxn>
                  <a:cxn ang="0">
                    <a:pos x="25" y="143"/>
                  </a:cxn>
                  <a:cxn ang="0">
                    <a:pos x="22" y="92"/>
                  </a:cxn>
                  <a:cxn ang="0">
                    <a:pos x="1" y="79"/>
                  </a:cxn>
                  <a:cxn ang="0">
                    <a:pos x="0" y="59"/>
                  </a:cxn>
                  <a:cxn ang="0">
                    <a:pos x="39" y="18"/>
                  </a:cxn>
                  <a:cxn ang="0">
                    <a:pos x="72" y="18"/>
                  </a:cxn>
                  <a:cxn ang="0">
                    <a:pos x="115" y="21"/>
                  </a:cxn>
                  <a:cxn ang="0">
                    <a:pos x="146" y="53"/>
                  </a:cxn>
                  <a:cxn ang="0">
                    <a:pos x="145" y="83"/>
                  </a:cxn>
                  <a:cxn ang="0">
                    <a:pos x="144" y="104"/>
                  </a:cxn>
                  <a:cxn ang="0">
                    <a:pos x="164" y="127"/>
                  </a:cxn>
                  <a:cxn ang="0">
                    <a:pos x="190" y="148"/>
                  </a:cxn>
                  <a:cxn ang="0">
                    <a:pos x="217" y="171"/>
                  </a:cxn>
                  <a:cxn ang="0">
                    <a:pos x="270" y="189"/>
                  </a:cxn>
                  <a:cxn ang="0">
                    <a:pos x="300" y="180"/>
                  </a:cxn>
                  <a:cxn ang="0">
                    <a:pos x="314" y="210"/>
                  </a:cxn>
                  <a:cxn ang="0">
                    <a:pos x="322" y="240"/>
                  </a:cxn>
                  <a:cxn ang="0">
                    <a:pos x="294" y="269"/>
                  </a:cxn>
                  <a:cxn ang="0">
                    <a:pos x="272" y="311"/>
                  </a:cxn>
                  <a:cxn ang="0">
                    <a:pos x="230" y="309"/>
                  </a:cxn>
                  <a:cxn ang="0">
                    <a:pos x="209" y="357"/>
                  </a:cxn>
                  <a:cxn ang="0">
                    <a:pos x="190" y="392"/>
                  </a:cxn>
                  <a:cxn ang="0">
                    <a:pos x="135" y="406"/>
                  </a:cxn>
                  <a:cxn ang="0">
                    <a:pos x="120" y="422"/>
                  </a:cxn>
                  <a:cxn ang="0">
                    <a:pos x="89" y="416"/>
                  </a:cxn>
                  <a:cxn ang="0">
                    <a:pos x="52" y="432"/>
                  </a:cxn>
                  <a:cxn ang="0">
                    <a:pos x="21" y="408"/>
                  </a:cxn>
                  <a:cxn ang="0">
                    <a:pos x="22" y="365"/>
                  </a:cxn>
                  <a:cxn ang="0">
                    <a:pos x="17" y="346"/>
                  </a:cxn>
                </a:cxnLst>
                <a:rect l="0" t="0" r="r" b="b"/>
                <a:pathLst>
                  <a:path w="327" h="434">
                    <a:moveTo>
                      <a:pt x="17" y="346"/>
                    </a:moveTo>
                    <a:cubicBezTo>
                      <a:pt x="20" y="339"/>
                      <a:pt x="14" y="333"/>
                      <a:pt x="14" y="333"/>
                    </a:cubicBezTo>
                    <a:cubicBezTo>
                      <a:pt x="11" y="325"/>
                      <a:pt x="14" y="319"/>
                      <a:pt x="14" y="319"/>
                    </a:cubicBezTo>
                    <a:cubicBezTo>
                      <a:pt x="25" y="318"/>
                      <a:pt x="32" y="310"/>
                      <a:pt x="32" y="310"/>
                    </a:cubicBezTo>
                    <a:cubicBezTo>
                      <a:pt x="52" y="297"/>
                      <a:pt x="47" y="291"/>
                      <a:pt x="47" y="291"/>
                    </a:cubicBezTo>
                    <a:cubicBezTo>
                      <a:pt x="37" y="284"/>
                      <a:pt x="42" y="267"/>
                      <a:pt x="42" y="267"/>
                    </a:cubicBezTo>
                    <a:cubicBezTo>
                      <a:pt x="52" y="260"/>
                      <a:pt x="44" y="251"/>
                      <a:pt x="44" y="251"/>
                    </a:cubicBezTo>
                    <a:cubicBezTo>
                      <a:pt x="46" y="230"/>
                      <a:pt x="34" y="227"/>
                      <a:pt x="34" y="227"/>
                    </a:cubicBezTo>
                    <a:cubicBezTo>
                      <a:pt x="34" y="210"/>
                      <a:pt x="25" y="210"/>
                      <a:pt x="25" y="210"/>
                    </a:cubicBezTo>
                    <a:cubicBezTo>
                      <a:pt x="10" y="204"/>
                      <a:pt x="21" y="203"/>
                      <a:pt x="22" y="191"/>
                    </a:cubicBezTo>
                    <a:cubicBezTo>
                      <a:pt x="19" y="170"/>
                      <a:pt x="26" y="166"/>
                      <a:pt x="26" y="166"/>
                    </a:cubicBezTo>
                    <a:cubicBezTo>
                      <a:pt x="38" y="148"/>
                      <a:pt x="25" y="143"/>
                      <a:pt x="25" y="143"/>
                    </a:cubicBezTo>
                    <a:cubicBezTo>
                      <a:pt x="27" y="120"/>
                      <a:pt x="14" y="112"/>
                      <a:pt x="14" y="112"/>
                    </a:cubicBezTo>
                    <a:cubicBezTo>
                      <a:pt x="11" y="108"/>
                      <a:pt x="21" y="107"/>
                      <a:pt x="22" y="92"/>
                    </a:cubicBezTo>
                    <a:cubicBezTo>
                      <a:pt x="14" y="73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24" y="53"/>
                      <a:pt x="11" y="32"/>
                      <a:pt x="11" y="32"/>
                    </a:cubicBezTo>
                    <a:cubicBezTo>
                      <a:pt x="26" y="28"/>
                      <a:pt x="31" y="17"/>
                      <a:pt x="39" y="18"/>
                    </a:cubicBezTo>
                    <a:cubicBezTo>
                      <a:pt x="39" y="18"/>
                      <a:pt x="45" y="0"/>
                      <a:pt x="56" y="16"/>
                    </a:cubicBezTo>
                    <a:cubicBezTo>
                      <a:pt x="56" y="16"/>
                      <a:pt x="60" y="27"/>
                      <a:pt x="72" y="18"/>
                    </a:cubicBezTo>
                    <a:cubicBezTo>
                      <a:pt x="72" y="18"/>
                      <a:pt x="80" y="11"/>
                      <a:pt x="93" y="13"/>
                    </a:cubicBezTo>
                    <a:cubicBezTo>
                      <a:pt x="93" y="13"/>
                      <a:pt x="109" y="11"/>
                      <a:pt x="115" y="21"/>
                    </a:cubicBezTo>
                    <a:cubicBezTo>
                      <a:pt x="115" y="21"/>
                      <a:pt x="127" y="30"/>
                      <a:pt x="124" y="38"/>
                    </a:cubicBezTo>
                    <a:cubicBezTo>
                      <a:pt x="124" y="38"/>
                      <a:pt x="127" y="49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5" y="83"/>
                      <a:pt x="145" y="83"/>
                      <a:pt x="145" y="83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58" y="102"/>
                      <a:pt x="156" y="114"/>
                    </a:cubicBezTo>
                    <a:cubicBezTo>
                      <a:pt x="156" y="114"/>
                      <a:pt x="153" y="127"/>
                      <a:pt x="164" y="127"/>
                    </a:cubicBezTo>
                    <a:cubicBezTo>
                      <a:pt x="164" y="127"/>
                      <a:pt x="175" y="131"/>
                      <a:pt x="168" y="141"/>
                    </a:cubicBezTo>
                    <a:cubicBezTo>
                      <a:pt x="168" y="141"/>
                      <a:pt x="162" y="152"/>
                      <a:pt x="190" y="148"/>
                    </a:cubicBezTo>
                    <a:cubicBezTo>
                      <a:pt x="190" y="148"/>
                      <a:pt x="204" y="143"/>
                      <a:pt x="212" y="158"/>
                    </a:cubicBezTo>
                    <a:cubicBezTo>
                      <a:pt x="212" y="158"/>
                      <a:pt x="217" y="165"/>
                      <a:pt x="217" y="171"/>
                    </a:cubicBezTo>
                    <a:cubicBezTo>
                      <a:pt x="217" y="171"/>
                      <a:pt x="215" y="184"/>
                      <a:pt x="225" y="188"/>
                    </a:cubicBezTo>
                    <a:cubicBezTo>
                      <a:pt x="225" y="188"/>
                      <a:pt x="239" y="200"/>
                      <a:pt x="270" y="189"/>
                    </a:cubicBezTo>
                    <a:cubicBezTo>
                      <a:pt x="275" y="181"/>
                      <a:pt x="285" y="186"/>
                      <a:pt x="285" y="181"/>
                    </a:cubicBezTo>
                    <a:cubicBezTo>
                      <a:pt x="285" y="181"/>
                      <a:pt x="288" y="163"/>
                      <a:pt x="300" y="180"/>
                    </a:cubicBezTo>
                    <a:cubicBezTo>
                      <a:pt x="300" y="180"/>
                      <a:pt x="303" y="189"/>
                      <a:pt x="315" y="187"/>
                    </a:cubicBezTo>
                    <a:cubicBezTo>
                      <a:pt x="315" y="187"/>
                      <a:pt x="298" y="196"/>
                      <a:pt x="314" y="210"/>
                    </a:cubicBezTo>
                    <a:cubicBezTo>
                      <a:pt x="325" y="206"/>
                      <a:pt x="317" y="218"/>
                      <a:pt x="325" y="220"/>
                    </a:cubicBezTo>
                    <a:cubicBezTo>
                      <a:pt x="327" y="233"/>
                      <a:pt x="322" y="240"/>
                      <a:pt x="322" y="240"/>
                    </a:cubicBezTo>
                    <a:cubicBezTo>
                      <a:pt x="322" y="240"/>
                      <a:pt x="303" y="244"/>
                      <a:pt x="305" y="256"/>
                    </a:cubicBezTo>
                    <a:cubicBezTo>
                      <a:pt x="308" y="261"/>
                      <a:pt x="295" y="261"/>
                      <a:pt x="294" y="269"/>
                    </a:cubicBezTo>
                    <a:cubicBezTo>
                      <a:pt x="294" y="269"/>
                      <a:pt x="300" y="282"/>
                      <a:pt x="289" y="285"/>
                    </a:cubicBezTo>
                    <a:cubicBezTo>
                      <a:pt x="289" y="285"/>
                      <a:pt x="287" y="313"/>
                      <a:pt x="272" y="311"/>
                    </a:cubicBezTo>
                    <a:cubicBezTo>
                      <a:pt x="272" y="311"/>
                      <a:pt x="255" y="315"/>
                      <a:pt x="248" y="308"/>
                    </a:cubicBezTo>
                    <a:cubicBezTo>
                      <a:pt x="248" y="308"/>
                      <a:pt x="238" y="297"/>
                      <a:pt x="230" y="309"/>
                    </a:cubicBezTo>
                    <a:cubicBezTo>
                      <a:pt x="230" y="309"/>
                      <a:pt x="215" y="302"/>
                      <a:pt x="215" y="329"/>
                    </a:cubicBezTo>
                    <a:cubicBezTo>
                      <a:pt x="215" y="329"/>
                      <a:pt x="216" y="345"/>
                      <a:pt x="209" y="357"/>
                    </a:cubicBezTo>
                    <a:cubicBezTo>
                      <a:pt x="209" y="357"/>
                      <a:pt x="208" y="365"/>
                      <a:pt x="208" y="374"/>
                    </a:cubicBezTo>
                    <a:cubicBezTo>
                      <a:pt x="208" y="374"/>
                      <a:pt x="191" y="383"/>
                      <a:pt x="190" y="392"/>
                    </a:cubicBezTo>
                    <a:cubicBezTo>
                      <a:pt x="190" y="392"/>
                      <a:pt x="188" y="405"/>
                      <a:pt x="165" y="406"/>
                    </a:cubicBezTo>
                    <a:cubicBezTo>
                      <a:pt x="165" y="406"/>
                      <a:pt x="158" y="397"/>
                      <a:pt x="135" y="406"/>
                    </a:cubicBezTo>
                    <a:cubicBezTo>
                      <a:pt x="135" y="406"/>
                      <a:pt x="125" y="394"/>
                      <a:pt x="125" y="412"/>
                    </a:cubicBezTo>
                    <a:cubicBezTo>
                      <a:pt x="125" y="412"/>
                      <a:pt x="127" y="427"/>
                      <a:pt x="120" y="422"/>
                    </a:cubicBezTo>
                    <a:cubicBezTo>
                      <a:pt x="120" y="422"/>
                      <a:pt x="114" y="416"/>
                      <a:pt x="103" y="416"/>
                    </a:cubicBezTo>
                    <a:cubicBezTo>
                      <a:pt x="103" y="416"/>
                      <a:pt x="94" y="401"/>
                      <a:pt x="89" y="416"/>
                    </a:cubicBezTo>
                    <a:cubicBezTo>
                      <a:pt x="89" y="416"/>
                      <a:pt x="72" y="415"/>
                      <a:pt x="68" y="424"/>
                    </a:cubicBezTo>
                    <a:cubicBezTo>
                      <a:pt x="68" y="424"/>
                      <a:pt x="61" y="434"/>
                      <a:pt x="52" y="432"/>
                    </a:cubicBezTo>
                    <a:cubicBezTo>
                      <a:pt x="45" y="434"/>
                      <a:pt x="51" y="420"/>
                      <a:pt x="40" y="425"/>
                    </a:cubicBezTo>
                    <a:cubicBezTo>
                      <a:pt x="31" y="407"/>
                      <a:pt x="21" y="408"/>
                      <a:pt x="21" y="408"/>
                    </a:cubicBezTo>
                    <a:cubicBezTo>
                      <a:pt x="15" y="397"/>
                      <a:pt x="24" y="394"/>
                      <a:pt x="24" y="394"/>
                    </a:cubicBezTo>
                    <a:cubicBezTo>
                      <a:pt x="31" y="379"/>
                      <a:pt x="22" y="365"/>
                      <a:pt x="22" y="365"/>
                    </a:cubicBezTo>
                    <a:cubicBezTo>
                      <a:pt x="17" y="361"/>
                      <a:pt x="27" y="346"/>
                      <a:pt x="17" y="346"/>
                    </a:cubicBezTo>
                    <a:cubicBezTo>
                      <a:pt x="17" y="346"/>
                      <a:pt x="17" y="346"/>
                      <a:pt x="17" y="346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" name="Freeform 48"/>
              <p:cNvSpPr>
                <a:spLocks/>
              </p:cNvSpPr>
              <p:nvPr/>
            </p:nvSpPr>
            <p:spPr bwMode="auto">
              <a:xfrm>
                <a:off x="3179346" y="2171107"/>
                <a:ext cx="937789" cy="952474"/>
              </a:xfrm>
              <a:custGeom>
                <a:avLst/>
                <a:gdLst/>
                <a:ahLst/>
                <a:cxnLst>
                  <a:cxn ang="0">
                    <a:pos x="185" y="376"/>
                  </a:cxn>
                  <a:cxn ang="0">
                    <a:pos x="175" y="364"/>
                  </a:cxn>
                  <a:cxn ang="0">
                    <a:pos x="176" y="341"/>
                  </a:cxn>
                  <a:cxn ang="0">
                    <a:pos x="161" y="334"/>
                  </a:cxn>
                  <a:cxn ang="0">
                    <a:pos x="146" y="335"/>
                  </a:cxn>
                  <a:cxn ang="0">
                    <a:pos x="131" y="343"/>
                  </a:cxn>
                  <a:cxn ang="0">
                    <a:pos x="86" y="342"/>
                  </a:cxn>
                  <a:cxn ang="0">
                    <a:pos x="78" y="324"/>
                  </a:cxn>
                  <a:cxn ang="0">
                    <a:pos x="73" y="312"/>
                  </a:cxn>
                  <a:cxn ang="0">
                    <a:pos x="51" y="302"/>
                  </a:cxn>
                  <a:cxn ang="0">
                    <a:pos x="29" y="295"/>
                  </a:cxn>
                  <a:cxn ang="0">
                    <a:pos x="25" y="281"/>
                  </a:cxn>
                  <a:cxn ang="0">
                    <a:pos x="17" y="268"/>
                  </a:cxn>
                  <a:cxn ang="0">
                    <a:pos x="5" y="258"/>
                  </a:cxn>
                  <a:cxn ang="0">
                    <a:pos x="5" y="258"/>
                  </a:cxn>
                  <a:cxn ang="0">
                    <a:pos x="6" y="237"/>
                  </a:cxn>
                  <a:cxn ang="0">
                    <a:pos x="7" y="207"/>
                  </a:cxn>
                  <a:cxn ang="0">
                    <a:pos x="7" y="207"/>
                  </a:cxn>
                  <a:cxn ang="0">
                    <a:pos x="14" y="200"/>
                  </a:cxn>
                  <a:cxn ang="0">
                    <a:pos x="11" y="163"/>
                  </a:cxn>
                  <a:cxn ang="0">
                    <a:pos x="14" y="130"/>
                  </a:cxn>
                  <a:cxn ang="0">
                    <a:pos x="29" y="97"/>
                  </a:cxn>
                  <a:cxn ang="0">
                    <a:pos x="43" y="82"/>
                  </a:cxn>
                  <a:cxn ang="0">
                    <a:pos x="52" y="66"/>
                  </a:cxn>
                  <a:cxn ang="0">
                    <a:pos x="78" y="60"/>
                  </a:cxn>
                  <a:cxn ang="0">
                    <a:pos x="91" y="59"/>
                  </a:cxn>
                  <a:cxn ang="0">
                    <a:pos x="131" y="56"/>
                  </a:cxn>
                  <a:cxn ang="0">
                    <a:pos x="161" y="61"/>
                  </a:cxn>
                  <a:cxn ang="0">
                    <a:pos x="176" y="65"/>
                  </a:cxn>
                  <a:cxn ang="0">
                    <a:pos x="203" y="52"/>
                  </a:cxn>
                  <a:cxn ang="0">
                    <a:pos x="210" y="24"/>
                  </a:cxn>
                  <a:cxn ang="0">
                    <a:pos x="231" y="16"/>
                  </a:cxn>
                  <a:cxn ang="0">
                    <a:pos x="257" y="24"/>
                  </a:cxn>
                  <a:cxn ang="0">
                    <a:pos x="295" y="8"/>
                  </a:cxn>
                  <a:cxn ang="0">
                    <a:pos x="327" y="4"/>
                  </a:cxn>
                  <a:cxn ang="0">
                    <a:pos x="319" y="24"/>
                  </a:cxn>
                  <a:cxn ang="0">
                    <a:pos x="318" y="49"/>
                  </a:cxn>
                  <a:cxn ang="0">
                    <a:pos x="330" y="61"/>
                  </a:cxn>
                  <a:cxn ang="0">
                    <a:pos x="321" y="71"/>
                  </a:cxn>
                  <a:cxn ang="0">
                    <a:pos x="319" y="79"/>
                  </a:cxn>
                  <a:cxn ang="0">
                    <a:pos x="307" y="87"/>
                  </a:cxn>
                  <a:cxn ang="0">
                    <a:pos x="292" y="103"/>
                  </a:cxn>
                  <a:cxn ang="0">
                    <a:pos x="295" y="132"/>
                  </a:cxn>
                  <a:cxn ang="0">
                    <a:pos x="297" y="151"/>
                  </a:cxn>
                  <a:cxn ang="0">
                    <a:pos x="293" y="175"/>
                  </a:cxn>
                  <a:cxn ang="0">
                    <a:pos x="285" y="189"/>
                  </a:cxn>
                  <a:cxn ang="0">
                    <a:pos x="289" y="216"/>
                  </a:cxn>
                  <a:cxn ang="0">
                    <a:pos x="278" y="230"/>
                  </a:cxn>
                  <a:cxn ang="0">
                    <a:pos x="285" y="243"/>
                  </a:cxn>
                  <a:cxn ang="0">
                    <a:pos x="294" y="251"/>
                  </a:cxn>
                  <a:cxn ang="0">
                    <a:pos x="306" y="245"/>
                  </a:cxn>
                  <a:cxn ang="0">
                    <a:pos x="306" y="264"/>
                  </a:cxn>
                  <a:cxn ang="0">
                    <a:pos x="297" y="284"/>
                  </a:cxn>
                  <a:cxn ang="0">
                    <a:pos x="300" y="309"/>
                  </a:cxn>
                  <a:cxn ang="0">
                    <a:pos x="292" y="339"/>
                  </a:cxn>
                  <a:cxn ang="0">
                    <a:pos x="279" y="357"/>
                  </a:cxn>
                  <a:cxn ang="0">
                    <a:pos x="259" y="368"/>
                  </a:cxn>
                  <a:cxn ang="0">
                    <a:pos x="227" y="368"/>
                  </a:cxn>
                  <a:cxn ang="0">
                    <a:pos x="205" y="368"/>
                  </a:cxn>
                  <a:cxn ang="0">
                    <a:pos x="185" y="376"/>
                  </a:cxn>
                  <a:cxn ang="0">
                    <a:pos x="185" y="376"/>
                  </a:cxn>
                </a:cxnLst>
                <a:rect l="0" t="0" r="r" b="b"/>
                <a:pathLst>
                  <a:path w="331" h="381">
                    <a:moveTo>
                      <a:pt x="185" y="376"/>
                    </a:moveTo>
                    <a:cubicBezTo>
                      <a:pt x="177" y="374"/>
                      <a:pt x="186" y="360"/>
                      <a:pt x="175" y="364"/>
                    </a:cubicBezTo>
                    <a:cubicBezTo>
                      <a:pt x="159" y="350"/>
                      <a:pt x="176" y="341"/>
                      <a:pt x="176" y="341"/>
                    </a:cubicBezTo>
                    <a:cubicBezTo>
                      <a:pt x="164" y="343"/>
                      <a:pt x="161" y="334"/>
                      <a:pt x="161" y="334"/>
                    </a:cubicBezTo>
                    <a:cubicBezTo>
                      <a:pt x="149" y="317"/>
                      <a:pt x="146" y="335"/>
                      <a:pt x="146" y="335"/>
                    </a:cubicBezTo>
                    <a:cubicBezTo>
                      <a:pt x="146" y="340"/>
                      <a:pt x="136" y="335"/>
                      <a:pt x="131" y="343"/>
                    </a:cubicBezTo>
                    <a:cubicBezTo>
                      <a:pt x="100" y="354"/>
                      <a:pt x="86" y="342"/>
                      <a:pt x="86" y="342"/>
                    </a:cubicBezTo>
                    <a:cubicBezTo>
                      <a:pt x="76" y="338"/>
                      <a:pt x="78" y="324"/>
                      <a:pt x="78" y="324"/>
                    </a:cubicBezTo>
                    <a:cubicBezTo>
                      <a:pt x="78" y="318"/>
                      <a:pt x="73" y="312"/>
                      <a:pt x="73" y="312"/>
                    </a:cubicBezTo>
                    <a:cubicBezTo>
                      <a:pt x="65" y="297"/>
                      <a:pt x="51" y="302"/>
                      <a:pt x="51" y="302"/>
                    </a:cubicBezTo>
                    <a:cubicBezTo>
                      <a:pt x="23" y="306"/>
                      <a:pt x="29" y="295"/>
                      <a:pt x="29" y="295"/>
                    </a:cubicBezTo>
                    <a:cubicBezTo>
                      <a:pt x="36" y="285"/>
                      <a:pt x="25" y="281"/>
                      <a:pt x="25" y="281"/>
                    </a:cubicBezTo>
                    <a:cubicBezTo>
                      <a:pt x="14" y="281"/>
                      <a:pt x="17" y="268"/>
                      <a:pt x="17" y="268"/>
                    </a:cubicBezTo>
                    <a:cubicBezTo>
                      <a:pt x="19" y="256"/>
                      <a:pt x="5" y="258"/>
                      <a:pt x="5" y="258"/>
                    </a:cubicBezTo>
                    <a:cubicBezTo>
                      <a:pt x="5" y="258"/>
                      <a:pt x="5" y="258"/>
                      <a:pt x="5" y="258"/>
                    </a:cubicBezTo>
                    <a:cubicBezTo>
                      <a:pt x="6" y="237"/>
                      <a:pt x="6" y="237"/>
                      <a:pt x="6" y="237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7" y="207"/>
                      <a:pt x="6" y="197"/>
                      <a:pt x="14" y="200"/>
                    </a:cubicBezTo>
                    <a:cubicBezTo>
                      <a:pt x="23" y="182"/>
                      <a:pt x="7" y="182"/>
                      <a:pt x="11" y="163"/>
                    </a:cubicBezTo>
                    <a:cubicBezTo>
                      <a:pt x="11" y="163"/>
                      <a:pt x="0" y="155"/>
                      <a:pt x="14" y="130"/>
                    </a:cubicBezTo>
                    <a:cubicBezTo>
                      <a:pt x="22" y="124"/>
                      <a:pt x="18" y="108"/>
                      <a:pt x="29" y="97"/>
                    </a:cubicBezTo>
                    <a:cubicBezTo>
                      <a:pt x="39" y="92"/>
                      <a:pt x="36" y="83"/>
                      <a:pt x="43" y="82"/>
                    </a:cubicBezTo>
                    <a:cubicBezTo>
                      <a:pt x="43" y="82"/>
                      <a:pt x="53" y="75"/>
                      <a:pt x="52" y="66"/>
                    </a:cubicBezTo>
                    <a:cubicBezTo>
                      <a:pt x="52" y="66"/>
                      <a:pt x="47" y="53"/>
                      <a:pt x="78" y="60"/>
                    </a:cubicBezTo>
                    <a:cubicBezTo>
                      <a:pt x="78" y="60"/>
                      <a:pt x="89" y="75"/>
                      <a:pt x="91" y="59"/>
                    </a:cubicBezTo>
                    <a:cubicBezTo>
                      <a:pt x="91" y="59"/>
                      <a:pt x="97" y="45"/>
                      <a:pt x="131" y="56"/>
                    </a:cubicBezTo>
                    <a:cubicBezTo>
                      <a:pt x="131" y="56"/>
                      <a:pt x="159" y="52"/>
                      <a:pt x="161" y="61"/>
                    </a:cubicBezTo>
                    <a:cubicBezTo>
                      <a:pt x="161" y="61"/>
                      <a:pt x="155" y="71"/>
                      <a:pt x="176" y="65"/>
                    </a:cubicBezTo>
                    <a:cubicBezTo>
                      <a:pt x="176" y="65"/>
                      <a:pt x="183" y="69"/>
                      <a:pt x="203" y="52"/>
                    </a:cubicBezTo>
                    <a:cubicBezTo>
                      <a:pt x="203" y="38"/>
                      <a:pt x="209" y="38"/>
                      <a:pt x="210" y="24"/>
                    </a:cubicBezTo>
                    <a:cubicBezTo>
                      <a:pt x="210" y="24"/>
                      <a:pt x="200" y="7"/>
                      <a:pt x="231" y="16"/>
                    </a:cubicBezTo>
                    <a:cubicBezTo>
                      <a:pt x="231" y="16"/>
                      <a:pt x="249" y="28"/>
                      <a:pt x="257" y="24"/>
                    </a:cubicBezTo>
                    <a:cubicBezTo>
                      <a:pt x="273" y="24"/>
                      <a:pt x="270" y="27"/>
                      <a:pt x="295" y="8"/>
                    </a:cubicBezTo>
                    <a:cubicBezTo>
                      <a:pt x="295" y="8"/>
                      <a:pt x="296" y="0"/>
                      <a:pt x="327" y="4"/>
                    </a:cubicBezTo>
                    <a:cubicBezTo>
                      <a:pt x="322" y="11"/>
                      <a:pt x="319" y="24"/>
                      <a:pt x="319" y="24"/>
                    </a:cubicBezTo>
                    <a:cubicBezTo>
                      <a:pt x="309" y="46"/>
                      <a:pt x="318" y="49"/>
                      <a:pt x="318" y="49"/>
                    </a:cubicBezTo>
                    <a:cubicBezTo>
                      <a:pt x="330" y="53"/>
                      <a:pt x="330" y="61"/>
                      <a:pt x="330" y="61"/>
                    </a:cubicBezTo>
                    <a:cubicBezTo>
                      <a:pt x="331" y="65"/>
                      <a:pt x="318" y="59"/>
                      <a:pt x="321" y="71"/>
                    </a:cubicBezTo>
                    <a:cubicBezTo>
                      <a:pt x="317" y="75"/>
                      <a:pt x="319" y="79"/>
                      <a:pt x="319" y="79"/>
                    </a:cubicBezTo>
                    <a:cubicBezTo>
                      <a:pt x="322" y="90"/>
                      <a:pt x="307" y="87"/>
                      <a:pt x="307" y="87"/>
                    </a:cubicBezTo>
                    <a:cubicBezTo>
                      <a:pt x="296" y="90"/>
                      <a:pt x="292" y="103"/>
                      <a:pt x="292" y="103"/>
                    </a:cubicBezTo>
                    <a:cubicBezTo>
                      <a:pt x="278" y="114"/>
                      <a:pt x="295" y="132"/>
                      <a:pt x="295" y="132"/>
                    </a:cubicBezTo>
                    <a:cubicBezTo>
                      <a:pt x="300" y="132"/>
                      <a:pt x="297" y="151"/>
                      <a:pt x="297" y="151"/>
                    </a:cubicBezTo>
                    <a:cubicBezTo>
                      <a:pt x="305" y="162"/>
                      <a:pt x="292" y="158"/>
                      <a:pt x="293" y="175"/>
                    </a:cubicBezTo>
                    <a:cubicBezTo>
                      <a:pt x="297" y="191"/>
                      <a:pt x="285" y="189"/>
                      <a:pt x="285" y="189"/>
                    </a:cubicBezTo>
                    <a:cubicBezTo>
                      <a:pt x="291" y="206"/>
                      <a:pt x="289" y="216"/>
                      <a:pt x="289" y="216"/>
                    </a:cubicBezTo>
                    <a:cubicBezTo>
                      <a:pt x="287" y="222"/>
                      <a:pt x="275" y="217"/>
                      <a:pt x="278" y="230"/>
                    </a:cubicBezTo>
                    <a:cubicBezTo>
                      <a:pt x="274" y="240"/>
                      <a:pt x="285" y="243"/>
                      <a:pt x="285" y="243"/>
                    </a:cubicBezTo>
                    <a:cubicBezTo>
                      <a:pt x="291" y="240"/>
                      <a:pt x="287" y="252"/>
                      <a:pt x="294" y="251"/>
                    </a:cubicBezTo>
                    <a:cubicBezTo>
                      <a:pt x="300" y="251"/>
                      <a:pt x="297" y="244"/>
                      <a:pt x="306" y="245"/>
                    </a:cubicBezTo>
                    <a:cubicBezTo>
                      <a:pt x="296" y="258"/>
                      <a:pt x="306" y="264"/>
                      <a:pt x="306" y="264"/>
                    </a:cubicBezTo>
                    <a:cubicBezTo>
                      <a:pt x="305" y="274"/>
                      <a:pt x="296" y="276"/>
                      <a:pt x="297" y="284"/>
                    </a:cubicBezTo>
                    <a:cubicBezTo>
                      <a:pt x="296" y="291"/>
                      <a:pt x="306" y="299"/>
                      <a:pt x="300" y="309"/>
                    </a:cubicBezTo>
                    <a:cubicBezTo>
                      <a:pt x="300" y="327"/>
                      <a:pt x="292" y="339"/>
                      <a:pt x="292" y="339"/>
                    </a:cubicBezTo>
                    <a:cubicBezTo>
                      <a:pt x="292" y="347"/>
                      <a:pt x="279" y="357"/>
                      <a:pt x="279" y="357"/>
                    </a:cubicBezTo>
                    <a:cubicBezTo>
                      <a:pt x="270" y="371"/>
                      <a:pt x="259" y="368"/>
                      <a:pt x="259" y="368"/>
                    </a:cubicBezTo>
                    <a:cubicBezTo>
                      <a:pt x="237" y="377"/>
                      <a:pt x="227" y="368"/>
                      <a:pt x="227" y="368"/>
                    </a:cubicBezTo>
                    <a:cubicBezTo>
                      <a:pt x="217" y="358"/>
                      <a:pt x="205" y="368"/>
                      <a:pt x="205" y="368"/>
                    </a:cubicBezTo>
                    <a:cubicBezTo>
                      <a:pt x="197" y="381"/>
                      <a:pt x="185" y="376"/>
                      <a:pt x="185" y="376"/>
                    </a:cubicBezTo>
                    <a:cubicBezTo>
                      <a:pt x="185" y="376"/>
                      <a:pt x="185" y="376"/>
                      <a:pt x="185" y="376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" name="Freeform 47"/>
              <p:cNvSpPr>
                <a:spLocks/>
              </p:cNvSpPr>
              <p:nvPr/>
            </p:nvSpPr>
            <p:spPr bwMode="auto">
              <a:xfrm>
                <a:off x="3955166" y="2149642"/>
                <a:ext cx="914650" cy="1046380"/>
              </a:xfrm>
              <a:custGeom>
                <a:avLst/>
                <a:gdLst/>
                <a:ahLst/>
                <a:cxnLst>
                  <a:cxn ang="0">
                    <a:pos x="45" y="33"/>
                  </a:cxn>
                  <a:cxn ang="0">
                    <a:pos x="56" y="70"/>
                  </a:cxn>
                  <a:cxn ang="0">
                    <a:pos x="45" y="88"/>
                  </a:cxn>
                  <a:cxn ang="0">
                    <a:pos x="18" y="112"/>
                  </a:cxn>
                  <a:cxn ang="0">
                    <a:pos x="23" y="160"/>
                  </a:cxn>
                  <a:cxn ang="0">
                    <a:pos x="11" y="198"/>
                  </a:cxn>
                  <a:cxn ang="0">
                    <a:pos x="4" y="239"/>
                  </a:cxn>
                  <a:cxn ang="0">
                    <a:pos x="20" y="260"/>
                  </a:cxn>
                  <a:cxn ang="0">
                    <a:pos x="32" y="273"/>
                  </a:cxn>
                  <a:cxn ang="0">
                    <a:pos x="26" y="318"/>
                  </a:cxn>
                  <a:cxn ang="0">
                    <a:pos x="35" y="348"/>
                  </a:cxn>
                  <a:cxn ang="0">
                    <a:pos x="90" y="355"/>
                  </a:cxn>
                  <a:cxn ang="0">
                    <a:pos x="123" y="352"/>
                  </a:cxn>
                  <a:cxn ang="0">
                    <a:pos x="155" y="342"/>
                  </a:cxn>
                  <a:cxn ang="0">
                    <a:pos x="173" y="391"/>
                  </a:cxn>
                  <a:cxn ang="0">
                    <a:pos x="183" y="407"/>
                  </a:cxn>
                  <a:cxn ang="0">
                    <a:pos x="212" y="410"/>
                  </a:cxn>
                  <a:cxn ang="0">
                    <a:pos x="253" y="400"/>
                  </a:cxn>
                  <a:cxn ang="0">
                    <a:pos x="300" y="376"/>
                  </a:cxn>
                  <a:cxn ang="0">
                    <a:pos x="313" y="361"/>
                  </a:cxn>
                  <a:cxn ang="0">
                    <a:pos x="293" y="322"/>
                  </a:cxn>
                  <a:cxn ang="0">
                    <a:pos x="288" y="283"/>
                  </a:cxn>
                  <a:cxn ang="0">
                    <a:pos x="276" y="248"/>
                  </a:cxn>
                  <a:cxn ang="0">
                    <a:pos x="254" y="229"/>
                  </a:cxn>
                  <a:cxn ang="0">
                    <a:pos x="198" y="218"/>
                  </a:cxn>
                  <a:cxn ang="0">
                    <a:pos x="164" y="211"/>
                  </a:cxn>
                  <a:cxn ang="0">
                    <a:pos x="150" y="189"/>
                  </a:cxn>
                  <a:cxn ang="0">
                    <a:pos x="138" y="145"/>
                  </a:cxn>
                  <a:cxn ang="0">
                    <a:pos x="168" y="116"/>
                  </a:cxn>
                  <a:cxn ang="0">
                    <a:pos x="127" y="69"/>
                  </a:cxn>
                  <a:cxn ang="0">
                    <a:pos x="102" y="20"/>
                  </a:cxn>
                  <a:cxn ang="0">
                    <a:pos x="66" y="26"/>
                  </a:cxn>
                  <a:cxn ang="0">
                    <a:pos x="53" y="13"/>
                  </a:cxn>
                </a:cxnLst>
                <a:rect l="0" t="0" r="r" b="b"/>
                <a:pathLst>
                  <a:path w="323" h="419">
                    <a:moveTo>
                      <a:pt x="53" y="13"/>
                    </a:moveTo>
                    <a:cubicBezTo>
                      <a:pt x="48" y="20"/>
                      <a:pt x="45" y="33"/>
                      <a:pt x="45" y="33"/>
                    </a:cubicBezTo>
                    <a:cubicBezTo>
                      <a:pt x="35" y="55"/>
                      <a:pt x="44" y="58"/>
                      <a:pt x="44" y="58"/>
                    </a:cubicBezTo>
                    <a:cubicBezTo>
                      <a:pt x="56" y="62"/>
                      <a:pt x="56" y="70"/>
                      <a:pt x="56" y="70"/>
                    </a:cubicBezTo>
                    <a:cubicBezTo>
                      <a:pt x="57" y="74"/>
                      <a:pt x="44" y="68"/>
                      <a:pt x="47" y="80"/>
                    </a:cubicBezTo>
                    <a:cubicBezTo>
                      <a:pt x="43" y="84"/>
                      <a:pt x="45" y="88"/>
                      <a:pt x="45" y="88"/>
                    </a:cubicBezTo>
                    <a:cubicBezTo>
                      <a:pt x="48" y="99"/>
                      <a:pt x="33" y="96"/>
                      <a:pt x="33" y="96"/>
                    </a:cubicBezTo>
                    <a:cubicBezTo>
                      <a:pt x="22" y="99"/>
                      <a:pt x="18" y="112"/>
                      <a:pt x="18" y="112"/>
                    </a:cubicBezTo>
                    <a:cubicBezTo>
                      <a:pt x="4" y="123"/>
                      <a:pt x="21" y="141"/>
                      <a:pt x="21" y="141"/>
                    </a:cubicBezTo>
                    <a:cubicBezTo>
                      <a:pt x="26" y="141"/>
                      <a:pt x="23" y="160"/>
                      <a:pt x="23" y="160"/>
                    </a:cubicBezTo>
                    <a:cubicBezTo>
                      <a:pt x="31" y="171"/>
                      <a:pt x="18" y="167"/>
                      <a:pt x="19" y="184"/>
                    </a:cubicBezTo>
                    <a:cubicBezTo>
                      <a:pt x="23" y="200"/>
                      <a:pt x="11" y="198"/>
                      <a:pt x="11" y="198"/>
                    </a:cubicBezTo>
                    <a:cubicBezTo>
                      <a:pt x="17" y="215"/>
                      <a:pt x="15" y="225"/>
                      <a:pt x="15" y="225"/>
                    </a:cubicBezTo>
                    <a:cubicBezTo>
                      <a:pt x="13" y="231"/>
                      <a:pt x="1" y="226"/>
                      <a:pt x="4" y="239"/>
                    </a:cubicBezTo>
                    <a:cubicBezTo>
                      <a:pt x="0" y="249"/>
                      <a:pt x="11" y="252"/>
                      <a:pt x="11" y="252"/>
                    </a:cubicBezTo>
                    <a:cubicBezTo>
                      <a:pt x="17" y="249"/>
                      <a:pt x="13" y="261"/>
                      <a:pt x="20" y="260"/>
                    </a:cubicBezTo>
                    <a:cubicBezTo>
                      <a:pt x="26" y="260"/>
                      <a:pt x="23" y="253"/>
                      <a:pt x="32" y="254"/>
                    </a:cubicBezTo>
                    <a:cubicBezTo>
                      <a:pt x="22" y="267"/>
                      <a:pt x="32" y="273"/>
                      <a:pt x="32" y="273"/>
                    </a:cubicBezTo>
                    <a:cubicBezTo>
                      <a:pt x="31" y="283"/>
                      <a:pt x="22" y="285"/>
                      <a:pt x="23" y="293"/>
                    </a:cubicBezTo>
                    <a:cubicBezTo>
                      <a:pt x="22" y="300"/>
                      <a:pt x="32" y="308"/>
                      <a:pt x="26" y="318"/>
                    </a:cubicBezTo>
                    <a:cubicBezTo>
                      <a:pt x="26" y="336"/>
                      <a:pt x="18" y="348"/>
                      <a:pt x="18" y="348"/>
                    </a:cubicBezTo>
                    <a:cubicBezTo>
                      <a:pt x="32" y="355"/>
                      <a:pt x="35" y="348"/>
                      <a:pt x="35" y="348"/>
                    </a:cubicBezTo>
                    <a:cubicBezTo>
                      <a:pt x="41" y="341"/>
                      <a:pt x="55" y="352"/>
                      <a:pt x="55" y="352"/>
                    </a:cubicBezTo>
                    <a:cubicBezTo>
                      <a:pt x="59" y="355"/>
                      <a:pt x="84" y="351"/>
                      <a:pt x="90" y="355"/>
                    </a:cubicBezTo>
                    <a:cubicBezTo>
                      <a:pt x="107" y="359"/>
                      <a:pt x="107" y="352"/>
                      <a:pt x="107" y="352"/>
                    </a:cubicBezTo>
                    <a:cubicBezTo>
                      <a:pt x="115" y="339"/>
                      <a:pt x="123" y="352"/>
                      <a:pt x="123" y="352"/>
                    </a:cubicBezTo>
                    <a:cubicBezTo>
                      <a:pt x="133" y="361"/>
                      <a:pt x="138" y="352"/>
                      <a:pt x="138" y="352"/>
                    </a:cubicBezTo>
                    <a:cubicBezTo>
                      <a:pt x="139" y="341"/>
                      <a:pt x="155" y="342"/>
                      <a:pt x="155" y="342"/>
                    </a:cubicBezTo>
                    <a:cubicBezTo>
                      <a:pt x="154" y="366"/>
                      <a:pt x="165" y="369"/>
                      <a:pt x="165" y="369"/>
                    </a:cubicBezTo>
                    <a:cubicBezTo>
                      <a:pt x="172" y="377"/>
                      <a:pt x="173" y="391"/>
                      <a:pt x="173" y="391"/>
                    </a:cubicBezTo>
                    <a:cubicBezTo>
                      <a:pt x="180" y="388"/>
                      <a:pt x="180" y="398"/>
                      <a:pt x="180" y="398"/>
                    </a:cubicBezTo>
                    <a:cubicBezTo>
                      <a:pt x="193" y="403"/>
                      <a:pt x="183" y="407"/>
                      <a:pt x="183" y="407"/>
                    </a:cubicBezTo>
                    <a:cubicBezTo>
                      <a:pt x="178" y="418"/>
                      <a:pt x="191" y="417"/>
                      <a:pt x="191" y="417"/>
                    </a:cubicBezTo>
                    <a:cubicBezTo>
                      <a:pt x="205" y="419"/>
                      <a:pt x="212" y="410"/>
                      <a:pt x="212" y="410"/>
                    </a:cubicBezTo>
                    <a:cubicBezTo>
                      <a:pt x="224" y="403"/>
                      <a:pt x="235" y="409"/>
                      <a:pt x="235" y="409"/>
                    </a:cubicBezTo>
                    <a:cubicBezTo>
                      <a:pt x="242" y="399"/>
                      <a:pt x="253" y="400"/>
                      <a:pt x="253" y="400"/>
                    </a:cubicBezTo>
                    <a:cubicBezTo>
                      <a:pt x="258" y="388"/>
                      <a:pt x="272" y="392"/>
                      <a:pt x="272" y="392"/>
                    </a:cubicBezTo>
                    <a:cubicBezTo>
                      <a:pt x="275" y="377"/>
                      <a:pt x="296" y="370"/>
                      <a:pt x="300" y="376"/>
                    </a:cubicBezTo>
                    <a:cubicBezTo>
                      <a:pt x="304" y="370"/>
                      <a:pt x="323" y="378"/>
                      <a:pt x="323" y="364"/>
                    </a:cubicBezTo>
                    <a:cubicBezTo>
                      <a:pt x="318" y="364"/>
                      <a:pt x="313" y="361"/>
                      <a:pt x="313" y="361"/>
                    </a:cubicBezTo>
                    <a:cubicBezTo>
                      <a:pt x="312" y="341"/>
                      <a:pt x="303" y="344"/>
                      <a:pt x="303" y="344"/>
                    </a:cubicBezTo>
                    <a:cubicBezTo>
                      <a:pt x="290" y="341"/>
                      <a:pt x="293" y="322"/>
                      <a:pt x="293" y="322"/>
                    </a:cubicBezTo>
                    <a:cubicBezTo>
                      <a:pt x="281" y="311"/>
                      <a:pt x="297" y="315"/>
                      <a:pt x="296" y="300"/>
                    </a:cubicBezTo>
                    <a:cubicBezTo>
                      <a:pt x="296" y="289"/>
                      <a:pt x="287" y="287"/>
                      <a:pt x="288" y="283"/>
                    </a:cubicBezTo>
                    <a:cubicBezTo>
                      <a:pt x="279" y="276"/>
                      <a:pt x="279" y="263"/>
                      <a:pt x="279" y="263"/>
                    </a:cubicBezTo>
                    <a:cubicBezTo>
                      <a:pt x="269" y="255"/>
                      <a:pt x="276" y="248"/>
                      <a:pt x="276" y="248"/>
                    </a:cubicBezTo>
                    <a:cubicBezTo>
                      <a:pt x="285" y="240"/>
                      <a:pt x="268" y="242"/>
                      <a:pt x="268" y="242"/>
                    </a:cubicBezTo>
                    <a:cubicBezTo>
                      <a:pt x="257" y="248"/>
                      <a:pt x="254" y="229"/>
                      <a:pt x="254" y="229"/>
                    </a:cubicBezTo>
                    <a:cubicBezTo>
                      <a:pt x="254" y="205"/>
                      <a:pt x="231" y="215"/>
                      <a:pt x="231" y="215"/>
                    </a:cubicBezTo>
                    <a:cubicBezTo>
                      <a:pt x="215" y="227"/>
                      <a:pt x="198" y="218"/>
                      <a:pt x="198" y="218"/>
                    </a:cubicBezTo>
                    <a:cubicBezTo>
                      <a:pt x="192" y="207"/>
                      <a:pt x="180" y="211"/>
                      <a:pt x="180" y="211"/>
                    </a:cubicBezTo>
                    <a:cubicBezTo>
                      <a:pt x="172" y="202"/>
                      <a:pt x="164" y="211"/>
                      <a:pt x="164" y="211"/>
                    </a:cubicBezTo>
                    <a:cubicBezTo>
                      <a:pt x="139" y="217"/>
                      <a:pt x="154" y="205"/>
                      <a:pt x="154" y="205"/>
                    </a:cubicBezTo>
                    <a:cubicBezTo>
                      <a:pt x="164" y="187"/>
                      <a:pt x="150" y="189"/>
                      <a:pt x="150" y="189"/>
                    </a:cubicBezTo>
                    <a:cubicBezTo>
                      <a:pt x="144" y="190"/>
                      <a:pt x="149" y="168"/>
                      <a:pt x="149" y="168"/>
                    </a:cubicBezTo>
                    <a:cubicBezTo>
                      <a:pt x="149" y="155"/>
                      <a:pt x="138" y="145"/>
                      <a:pt x="138" y="145"/>
                    </a:cubicBezTo>
                    <a:cubicBezTo>
                      <a:pt x="124" y="134"/>
                      <a:pt x="150" y="128"/>
                      <a:pt x="150" y="128"/>
                    </a:cubicBezTo>
                    <a:cubicBezTo>
                      <a:pt x="169" y="128"/>
                      <a:pt x="168" y="116"/>
                      <a:pt x="168" y="116"/>
                    </a:cubicBezTo>
                    <a:cubicBezTo>
                      <a:pt x="169" y="106"/>
                      <a:pt x="149" y="95"/>
                      <a:pt x="149" y="95"/>
                    </a:cubicBezTo>
                    <a:cubicBezTo>
                      <a:pt x="129" y="84"/>
                      <a:pt x="127" y="69"/>
                      <a:pt x="127" y="69"/>
                    </a:cubicBezTo>
                    <a:cubicBezTo>
                      <a:pt x="118" y="55"/>
                      <a:pt x="139" y="51"/>
                      <a:pt x="119" y="40"/>
                    </a:cubicBezTo>
                    <a:cubicBezTo>
                      <a:pt x="109" y="40"/>
                      <a:pt x="102" y="20"/>
                      <a:pt x="102" y="20"/>
                    </a:cubicBezTo>
                    <a:cubicBezTo>
                      <a:pt x="92" y="0"/>
                      <a:pt x="84" y="13"/>
                      <a:pt x="84" y="13"/>
                    </a:cubicBezTo>
                    <a:cubicBezTo>
                      <a:pt x="73" y="13"/>
                      <a:pt x="66" y="26"/>
                      <a:pt x="66" y="26"/>
                    </a:cubicBezTo>
                    <a:cubicBezTo>
                      <a:pt x="58" y="29"/>
                      <a:pt x="68" y="10"/>
                      <a:pt x="53" y="13"/>
                    </a:cubicBezTo>
                    <a:cubicBezTo>
                      <a:pt x="53" y="13"/>
                      <a:pt x="53" y="13"/>
                      <a:pt x="53" y="13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" name="Freeform 46"/>
              <p:cNvSpPr>
                <a:spLocks/>
              </p:cNvSpPr>
              <p:nvPr/>
            </p:nvSpPr>
            <p:spPr bwMode="auto">
              <a:xfrm>
                <a:off x="3697921" y="2996136"/>
                <a:ext cx="1133785" cy="827714"/>
              </a:xfrm>
              <a:custGeom>
                <a:avLst/>
                <a:gdLst/>
                <a:ahLst/>
                <a:cxnLst>
                  <a:cxn ang="0">
                    <a:pos x="326" y="70"/>
                  </a:cxn>
                  <a:cxn ang="0">
                    <a:pos x="324" y="92"/>
                  </a:cxn>
                  <a:cxn ang="0">
                    <a:pos x="327" y="112"/>
                  </a:cxn>
                  <a:cxn ang="0">
                    <a:pos x="349" y="123"/>
                  </a:cxn>
                  <a:cxn ang="0">
                    <a:pos x="363" y="137"/>
                  </a:cxn>
                  <a:cxn ang="0">
                    <a:pos x="383" y="152"/>
                  </a:cxn>
                  <a:cxn ang="0">
                    <a:pos x="393" y="160"/>
                  </a:cxn>
                  <a:cxn ang="0">
                    <a:pos x="390" y="185"/>
                  </a:cxn>
                  <a:cxn ang="0">
                    <a:pos x="383" y="198"/>
                  </a:cxn>
                  <a:cxn ang="0">
                    <a:pos x="380" y="216"/>
                  </a:cxn>
                  <a:cxn ang="0">
                    <a:pos x="359" y="221"/>
                  </a:cxn>
                  <a:cxn ang="0">
                    <a:pos x="343" y="246"/>
                  </a:cxn>
                  <a:cxn ang="0">
                    <a:pos x="315" y="250"/>
                  </a:cxn>
                  <a:cxn ang="0">
                    <a:pos x="285" y="265"/>
                  </a:cxn>
                  <a:cxn ang="0">
                    <a:pos x="270" y="284"/>
                  </a:cxn>
                  <a:cxn ang="0">
                    <a:pos x="266" y="301"/>
                  </a:cxn>
                  <a:cxn ang="0">
                    <a:pos x="263" y="321"/>
                  </a:cxn>
                  <a:cxn ang="0">
                    <a:pos x="242" y="318"/>
                  </a:cxn>
                  <a:cxn ang="0">
                    <a:pos x="219" y="307"/>
                  </a:cxn>
                  <a:cxn ang="0">
                    <a:pos x="185" y="299"/>
                  </a:cxn>
                  <a:cxn ang="0">
                    <a:pos x="168" y="298"/>
                  </a:cxn>
                  <a:cxn ang="0">
                    <a:pos x="150" y="284"/>
                  </a:cxn>
                  <a:cxn ang="0">
                    <a:pos x="136" y="273"/>
                  </a:cxn>
                  <a:cxn ang="0">
                    <a:pos x="126" y="260"/>
                  </a:cxn>
                  <a:cxn ang="0">
                    <a:pos x="96" y="249"/>
                  </a:cxn>
                  <a:cxn ang="0">
                    <a:pos x="84" y="240"/>
                  </a:cxn>
                  <a:cxn ang="0">
                    <a:pos x="75" y="210"/>
                  </a:cxn>
                  <a:cxn ang="0">
                    <a:pos x="74" y="188"/>
                  </a:cxn>
                  <a:cxn ang="0">
                    <a:pos x="73" y="174"/>
                  </a:cxn>
                  <a:cxn ang="0">
                    <a:pos x="58" y="161"/>
                  </a:cxn>
                  <a:cxn ang="0">
                    <a:pos x="43" y="143"/>
                  </a:cxn>
                  <a:cxn ang="0">
                    <a:pos x="36" y="128"/>
                  </a:cxn>
                  <a:cxn ang="0">
                    <a:pos x="34" y="110"/>
                  </a:cxn>
                  <a:cxn ang="0">
                    <a:pos x="24" y="99"/>
                  </a:cxn>
                  <a:cxn ang="0">
                    <a:pos x="15" y="79"/>
                  </a:cxn>
                  <a:cxn ang="0">
                    <a:pos x="0" y="63"/>
                  </a:cxn>
                  <a:cxn ang="0">
                    <a:pos x="3" y="46"/>
                  </a:cxn>
                  <a:cxn ang="0">
                    <a:pos x="22" y="38"/>
                  </a:cxn>
                  <a:cxn ang="0">
                    <a:pos x="44" y="38"/>
                  </a:cxn>
                  <a:cxn ang="0">
                    <a:pos x="76" y="38"/>
                  </a:cxn>
                  <a:cxn ang="0">
                    <a:pos x="96" y="27"/>
                  </a:cxn>
                  <a:cxn ang="0">
                    <a:pos x="109" y="9"/>
                  </a:cxn>
                  <a:cxn ang="0">
                    <a:pos x="126" y="9"/>
                  </a:cxn>
                  <a:cxn ang="0">
                    <a:pos x="146" y="13"/>
                  </a:cxn>
                  <a:cxn ang="0">
                    <a:pos x="181" y="16"/>
                  </a:cxn>
                  <a:cxn ang="0">
                    <a:pos x="198" y="13"/>
                  </a:cxn>
                  <a:cxn ang="0">
                    <a:pos x="214" y="13"/>
                  </a:cxn>
                  <a:cxn ang="0">
                    <a:pos x="229" y="13"/>
                  </a:cxn>
                  <a:cxn ang="0">
                    <a:pos x="246" y="3"/>
                  </a:cxn>
                  <a:cxn ang="0">
                    <a:pos x="256" y="30"/>
                  </a:cxn>
                  <a:cxn ang="0">
                    <a:pos x="264" y="52"/>
                  </a:cxn>
                  <a:cxn ang="0">
                    <a:pos x="271" y="59"/>
                  </a:cxn>
                  <a:cxn ang="0">
                    <a:pos x="274" y="68"/>
                  </a:cxn>
                  <a:cxn ang="0">
                    <a:pos x="282" y="78"/>
                  </a:cxn>
                  <a:cxn ang="0">
                    <a:pos x="303" y="71"/>
                  </a:cxn>
                  <a:cxn ang="0">
                    <a:pos x="326" y="70"/>
                  </a:cxn>
                  <a:cxn ang="0">
                    <a:pos x="326" y="70"/>
                  </a:cxn>
                </a:cxnLst>
                <a:rect l="0" t="0" r="r" b="b"/>
                <a:pathLst>
                  <a:path w="400" h="331">
                    <a:moveTo>
                      <a:pt x="326" y="70"/>
                    </a:moveTo>
                    <a:cubicBezTo>
                      <a:pt x="329" y="84"/>
                      <a:pt x="324" y="92"/>
                      <a:pt x="324" y="92"/>
                    </a:cubicBezTo>
                    <a:cubicBezTo>
                      <a:pt x="312" y="108"/>
                      <a:pt x="327" y="112"/>
                      <a:pt x="327" y="112"/>
                    </a:cubicBezTo>
                    <a:cubicBezTo>
                      <a:pt x="331" y="119"/>
                      <a:pt x="340" y="110"/>
                      <a:pt x="349" y="123"/>
                    </a:cubicBezTo>
                    <a:cubicBezTo>
                      <a:pt x="369" y="122"/>
                      <a:pt x="363" y="137"/>
                      <a:pt x="363" y="137"/>
                    </a:cubicBezTo>
                    <a:cubicBezTo>
                      <a:pt x="368" y="158"/>
                      <a:pt x="383" y="152"/>
                      <a:pt x="383" y="152"/>
                    </a:cubicBezTo>
                    <a:cubicBezTo>
                      <a:pt x="393" y="146"/>
                      <a:pt x="393" y="160"/>
                      <a:pt x="393" y="160"/>
                    </a:cubicBezTo>
                    <a:cubicBezTo>
                      <a:pt x="400" y="187"/>
                      <a:pt x="390" y="185"/>
                      <a:pt x="390" y="185"/>
                    </a:cubicBezTo>
                    <a:cubicBezTo>
                      <a:pt x="375" y="183"/>
                      <a:pt x="383" y="198"/>
                      <a:pt x="383" y="198"/>
                    </a:cubicBezTo>
                    <a:cubicBezTo>
                      <a:pt x="392" y="203"/>
                      <a:pt x="380" y="216"/>
                      <a:pt x="380" y="216"/>
                    </a:cubicBezTo>
                    <a:cubicBezTo>
                      <a:pt x="373" y="224"/>
                      <a:pt x="359" y="221"/>
                      <a:pt x="359" y="221"/>
                    </a:cubicBezTo>
                    <a:cubicBezTo>
                      <a:pt x="329" y="211"/>
                      <a:pt x="343" y="246"/>
                      <a:pt x="343" y="246"/>
                    </a:cubicBezTo>
                    <a:cubicBezTo>
                      <a:pt x="333" y="251"/>
                      <a:pt x="322" y="243"/>
                      <a:pt x="315" y="250"/>
                    </a:cubicBezTo>
                    <a:cubicBezTo>
                      <a:pt x="311" y="254"/>
                      <a:pt x="298" y="251"/>
                      <a:pt x="285" y="265"/>
                    </a:cubicBezTo>
                    <a:cubicBezTo>
                      <a:pt x="272" y="264"/>
                      <a:pt x="270" y="284"/>
                      <a:pt x="270" y="284"/>
                    </a:cubicBezTo>
                    <a:cubicBezTo>
                      <a:pt x="256" y="298"/>
                      <a:pt x="266" y="301"/>
                      <a:pt x="266" y="301"/>
                    </a:cubicBezTo>
                    <a:cubicBezTo>
                      <a:pt x="270" y="314"/>
                      <a:pt x="263" y="321"/>
                      <a:pt x="263" y="321"/>
                    </a:cubicBezTo>
                    <a:cubicBezTo>
                      <a:pt x="263" y="321"/>
                      <a:pt x="260" y="331"/>
                      <a:pt x="242" y="318"/>
                    </a:cubicBezTo>
                    <a:cubicBezTo>
                      <a:pt x="242" y="318"/>
                      <a:pt x="227" y="311"/>
                      <a:pt x="219" y="307"/>
                    </a:cubicBezTo>
                    <a:cubicBezTo>
                      <a:pt x="219" y="307"/>
                      <a:pt x="215" y="294"/>
                      <a:pt x="185" y="299"/>
                    </a:cubicBezTo>
                    <a:cubicBezTo>
                      <a:pt x="185" y="299"/>
                      <a:pt x="175" y="302"/>
                      <a:pt x="168" y="298"/>
                    </a:cubicBezTo>
                    <a:cubicBezTo>
                      <a:pt x="162" y="292"/>
                      <a:pt x="154" y="304"/>
                      <a:pt x="150" y="284"/>
                    </a:cubicBezTo>
                    <a:cubicBezTo>
                      <a:pt x="150" y="284"/>
                      <a:pt x="152" y="273"/>
                      <a:pt x="136" y="273"/>
                    </a:cubicBezTo>
                    <a:cubicBezTo>
                      <a:pt x="136" y="273"/>
                      <a:pt x="132" y="266"/>
                      <a:pt x="126" y="260"/>
                    </a:cubicBezTo>
                    <a:cubicBezTo>
                      <a:pt x="126" y="260"/>
                      <a:pt x="120" y="250"/>
                      <a:pt x="96" y="249"/>
                    </a:cubicBezTo>
                    <a:cubicBezTo>
                      <a:pt x="96" y="249"/>
                      <a:pt x="92" y="242"/>
                      <a:pt x="84" y="240"/>
                    </a:cubicBezTo>
                    <a:cubicBezTo>
                      <a:pt x="84" y="240"/>
                      <a:pt x="85" y="222"/>
                      <a:pt x="75" y="210"/>
                    </a:cubicBezTo>
                    <a:cubicBezTo>
                      <a:pt x="75" y="210"/>
                      <a:pt x="65" y="199"/>
                      <a:pt x="74" y="188"/>
                    </a:cubicBezTo>
                    <a:cubicBezTo>
                      <a:pt x="74" y="188"/>
                      <a:pt x="87" y="187"/>
                      <a:pt x="73" y="174"/>
                    </a:cubicBezTo>
                    <a:cubicBezTo>
                      <a:pt x="73" y="174"/>
                      <a:pt x="75" y="164"/>
                      <a:pt x="58" y="161"/>
                    </a:cubicBezTo>
                    <a:cubicBezTo>
                      <a:pt x="58" y="161"/>
                      <a:pt x="58" y="149"/>
                      <a:pt x="43" y="143"/>
                    </a:cubicBezTo>
                    <a:cubicBezTo>
                      <a:pt x="43" y="143"/>
                      <a:pt x="23" y="130"/>
                      <a:pt x="36" y="128"/>
                    </a:cubicBezTo>
                    <a:cubicBezTo>
                      <a:pt x="36" y="128"/>
                      <a:pt x="40" y="115"/>
                      <a:pt x="34" y="110"/>
                    </a:cubicBezTo>
                    <a:cubicBezTo>
                      <a:pt x="34" y="110"/>
                      <a:pt x="32" y="99"/>
                      <a:pt x="24" y="99"/>
                    </a:cubicBezTo>
                    <a:cubicBezTo>
                      <a:pt x="24" y="99"/>
                      <a:pt x="15" y="101"/>
                      <a:pt x="15" y="79"/>
                    </a:cubicBezTo>
                    <a:cubicBezTo>
                      <a:pt x="15" y="79"/>
                      <a:pt x="0" y="78"/>
                      <a:pt x="0" y="63"/>
                    </a:cubicBezTo>
                    <a:cubicBezTo>
                      <a:pt x="0" y="63"/>
                      <a:pt x="5" y="58"/>
                      <a:pt x="3" y="46"/>
                    </a:cubicBezTo>
                    <a:cubicBezTo>
                      <a:pt x="3" y="46"/>
                      <a:pt x="14" y="51"/>
                      <a:pt x="22" y="38"/>
                    </a:cubicBezTo>
                    <a:cubicBezTo>
                      <a:pt x="22" y="38"/>
                      <a:pt x="34" y="28"/>
                      <a:pt x="44" y="38"/>
                    </a:cubicBezTo>
                    <a:cubicBezTo>
                      <a:pt x="44" y="38"/>
                      <a:pt x="54" y="47"/>
                      <a:pt x="76" y="38"/>
                    </a:cubicBezTo>
                    <a:cubicBezTo>
                      <a:pt x="76" y="38"/>
                      <a:pt x="87" y="41"/>
                      <a:pt x="96" y="27"/>
                    </a:cubicBezTo>
                    <a:cubicBezTo>
                      <a:pt x="96" y="27"/>
                      <a:pt x="109" y="17"/>
                      <a:pt x="109" y="9"/>
                    </a:cubicBezTo>
                    <a:cubicBezTo>
                      <a:pt x="123" y="16"/>
                      <a:pt x="126" y="9"/>
                      <a:pt x="126" y="9"/>
                    </a:cubicBezTo>
                    <a:cubicBezTo>
                      <a:pt x="132" y="2"/>
                      <a:pt x="146" y="13"/>
                      <a:pt x="146" y="13"/>
                    </a:cubicBezTo>
                    <a:cubicBezTo>
                      <a:pt x="150" y="16"/>
                      <a:pt x="175" y="12"/>
                      <a:pt x="181" y="16"/>
                    </a:cubicBezTo>
                    <a:cubicBezTo>
                      <a:pt x="198" y="20"/>
                      <a:pt x="198" y="13"/>
                      <a:pt x="198" y="13"/>
                    </a:cubicBezTo>
                    <a:cubicBezTo>
                      <a:pt x="206" y="0"/>
                      <a:pt x="214" y="13"/>
                      <a:pt x="214" y="13"/>
                    </a:cubicBezTo>
                    <a:cubicBezTo>
                      <a:pt x="224" y="22"/>
                      <a:pt x="229" y="13"/>
                      <a:pt x="229" y="13"/>
                    </a:cubicBezTo>
                    <a:cubicBezTo>
                      <a:pt x="230" y="2"/>
                      <a:pt x="246" y="3"/>
                      <a:pt x="246" y="3"/>
                    </a:cubicBezTo>
                    <a:cubicBezTo>
                      <a:pt x="245" y="27"/>
                      <a:pt x="256" y="30"/>
                      <a:pt x="256" y="30"/>
                    </a:cubicBezTo>
                    <a:cubicBezTo>
                      <a:pt x="263" y="38"/>
                      <a:pt x="264" y="52"/>
                      <a:pt x="264" y="52"/>
                    </a:cubicBezTo>
                    <a:cubicBezTo>
                      <a:pt x="271" y="49"/>
                      <a:pt x="271" y="59"/>
                      <a:pt x="271" y="59"/>
                    </a:cubicBezTo>
                    <a:cubicBezTo>
                      <a:pt x="284" y="64"/>
                      <a:pt x="274" y="68"/>
                      <a:pt x="274" y="68"/>
                    </a:cubicBezTo>
                    <a:cubicBezTo>
                      <a:pt x="269" y="79"/>
                      <a:pt x="282" y="78"/>
                      <a:pt x="282" y="78"/>
                    </a:cubicBezTo>
                    <a:cubicBezTo>
                      <a:pt x="296" y="80"/>
                      <a:pt x="303" y="71"/>
                      <a:pt x="303" y="71"/>
                    </a:cubicBezTo>
                    <a:cubicBezTo>
                      <a:pt x="315" y="64"/>
                      <a:pt x="326" y="70"/>
                      <a:pt x="326" y="70"/>
                    </a:cubicBezTo>
                    <a:cubicBezTo>
                      <a:pt x="326" y="70"/>
                      <a:pt x="326" y="70"/>
                      <a:pt x="326" y="70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" name="Freeform 45"/>
              <p:cNvSpPr>
                <a:spLocks/>
              </p:cNvSpPr>
              <p:nvPr/>
            </p:nvSpPr>
            <p:spPr bwMode="auto">
              <a:xfrm>
                <a:off x="4581265" y="2977355"/>
                <a:ext cx="1090231" cy="921620"/>
              </a:xfrm>
              <a:custGeom>
                <a:avLst/>
                <a:gdLst/>
                <a:ahLst/>
                <a:cxnLst>
                  <a:cxn ang="0">
                    <a:pos x="102" y="33"/>
                  </a:cxn>
                  <a:cxn ang="0">
                    <a:pos x="79" y="45"/>
                  </a:cxn>
                  <a:cxn ang="0">
                    <a:pos x="51" y="61"/>
                  </a:cxn>
                  <a:cxn ang="0">
                    <a:pos x="32" y="69"/>
                  </a:cxn>
                  <a:cxn ang="0">
                    <a:pos x="14" y="77"/>
                  </a:cxn>
                  <a:cxn ang="0">
                    <a:pos x="12" y="100"/>
                  </a:cxn>
                  <a:cxn ang="0">
                    <a:pos x="15" y="120"/>
                  </a:cxn>
                  <a:cxn ang="0">
                    <a:pos x="37" y="131"/>
                  </a:cxn>
                  <a:cxn ang="0">
                    <a:pos x="51" y="145"/>
                  </a:cxn>
                  <a:cxn ang="0">
                    <a:pos x="71" y="160"/>
                  </a:cxn>
                  <a:cxn ang="0">
                    <a:pos x="81" y="168"/>
                  </a:cxn>
                  <a:cxn ang="0">
                    <a:pos x="78" y="193"/>
                  </a:cxn>
                  <a:cxn ang="0">
                    <a:pos x="71" y="206"/>
                  </a:cxn>
                  <a:cxn ang="0">
                    <a:pos x="68" y="224"/>
                  </a:cxn>
                  <a:cxn ang="0">
                    <a:pos x="47" y="229"/>
                  </a:cxn>
                  <a:cxn ang="0">
                    <a:pos x="31" y="254"/>
                  </a:cxn>
                  <a:cxn ang="0">
                    <a:pos x="64" y="265"/>
                  </a:cxn>
                  <a:cxn ang="0">
                    <a:pos x="102" y="287"/>
                  </a:cxn>
                  <a:cxn ang="0">
                    <a:pos x="132" y="287"/>
                  </a:cxn>
                  <a:cxn ang="0">
                    <a:pos x="157" y="303"/>
                  </a:cxn>
                  <a:cxn ang="0">
                    <a:pos x="175" y="321"/>
                  </a:cxn>
                  <a:cxn ang="0">
                    <a:pos x="185" y="333"/>
                  </a:cxn>
                  <a:cxn ang="0">
                    <a:pos x="195" y="349"/>
                  </a:cxn>
                  <a:cxn ang="0">
                    <a:pos x="208" y="349"/>
                  </a:cxn>
                  <a:cxn ang="0">
                    <a:pos x="228" y="339"/>
                  </a:cxn>
                  <a:cxn ang="0">
                    <a:pos x="245" y="338"/>
                  </a:cxn>
                  <a:cxn ang="0">
                    <a:pos x="241" y="316"/>
                  </a:cxn>
                  <a:cxn ang="0">
                    <a:pos x="254" y="310"/>
                  </a:cxn>
                  <a:cxn ang="0">
                    <a:pos x="263" y="303"/>
                  </a:cxn>
                  <a:cxn ang="0">
                    <a:pos x="278" y="309"/>
                  </a:cxn>
                  <a:cxn ang="0">
                    <a:pos x="284" y="298"/>
                  </a:cxn>
                  <a:cxn ang="0">
                    <a:pos x="296" y="299"/>
                  </a:cxn>
                  <a:cxn ang="0">
                    <a:pos x="304" y="282"/>
                  </a:cxn>
                  <a:cxn ang="0">
                    <a:pos x="310" y="267"/>
                  </a:cxn>
                  <a:cxn ang="0">
                    <a:pos x="328" y="245"/>
                  </a:cxn>
                  <a:cxn ang="0">
                    <a:pos x="343" y="231"/>
                  </a:cxn>
                  <a:cxn ang="0">
                    <a:pos x="332" y="226"/>
                  </a:cxn>
                  <a:cxn ang="0">
                    <a:pos x="348" y="221"/>
                  </a:cxn>
                  <a:cxn ang="0">
                    <a:pos x="371" y="218"/>
                  </a:cxn>
                  <a:cxn ang="0">
                    <a:pos x="373" y="200"/>
                  </a:cxn>
                  <a:cxn ang="0">
                    <a:pos x="373" y="169"/>
                  </a:cxn>
                  <a:cxn ang="0">
                    <a:pos x="376" y="153"/>
                  </a:cxn>
                  <a:cxn ang="0">
                    <a:pos x="380" y="134"/>
                  </a:cxn>
                  <a:cxn ang="0">
                    <a:pos x="377" y="120"/>
                  </a:cxn>
                  <a:cxn ang="0">
                    <a:pos x="384" y="103"/>
                  </a:cxn>
                  <a:cxn ang="0">
                    <a:pos x="381" y="87"/>
                  </a:cxn>
                  <a:cxn ang="0">
                    <a:pos x="374" y="80"/>
                  </a:cxn>
                  <a:cxn ang="0">
                    <a:pos x="346" y="65"/>
                  </a:cxn>
                  <a:cxn ang="0">
                    <a:pos x="328" y="41"/>
                  </a:cxn>
                  <a:cxn ang="0">
                    <a:pos x="318" y="21"/>
                  </a:cxn>
                  <a:cxn ang="0">
                    <a:pos x="308" y="8"/>
                  </a:cxn>
                  <a:cxn ang="0">
                    <a:pos x="292" y="3"/>
                  </a:cxn>
                  <a:cxn ang="0">
                    <a:pos x="259" y="22"/>
                  </a:cxn>
                  <a:cxn ang="0">
                    <a:pos x="230" y="35"/>
                  </a:cxn>
                  <a:cxn ang="0">
                    <a:pos x="219" y="45"/>
                  </a:cxn>
                  <a:cxn ang="0">
                    <a:pos x="203" y="45"/>
                  </a:cxn>
                  <a:cxn ang="0">
                    <a:pos x="184" y="39"/>
                  </a:cxn>
                  <a:cxn ang="0">
                    <a:pos x="166" y="30"/>
                  </a:cxn>
                  <a:cxn ang="0">
                    <a:pos x="141" y="14"/>
                  </a:cxn>
                  <a:cxn ang="0">
                    <a:pos x="112" y="25"/>
                  </a:cxn>
                  <a:cxn ang="0">
                    <a:pos x="102" y="33"/>
                  </a:cxn>
                  <a:cxn ang="0">
                    <a:pos x="102" y="33"/>
                  </a:cxn>
                </a:cxnLst>
                <a:rect l="0" t="0" r="r" b="b"/>
                <a:pathLst>
                  <a:path w="385" h="369">
                    <a:moveTo>
                      <a:pt x="102" y="33"/>
                    </a:moveTo>
                    <a:cubicBezTo>
                      <a:pt x="102" y="47"/>
                      <a:pt x="83" y="39"/>
                      <a:pt x="79" y="45"/>
                    </a:cubicBezTo>
                    <a:cubicBezTo>
                      <a:pt x="75" y="39"/>
                      <a:pt x="54" y="46"/>
                      <a:pt x="51" y="61"/>
                    </a:cubicBezTo>
                    <a:cubicBezTo>
                      <a:pt x="51" y="61"/>
                      <a:pt x="37" y="57"/>
                      <a:pt x="32" y="69"/>
                    </a:cubicBezTo>
                    <a:cubicBezTo>
                      <a:pt x="32" y="69"/>
                      <a:pt x="21" y="68"/>
                      <a:pt x="14" y="77"/>
                    </a:cubicBezTo>
                    <a:cubicBezTo>
                      <a:pt x="17" y="91"/>
                      <a:pt x="12" y="100"/>
                      <a:pt x="12" y="100"/>
                    </a:cubicBezTo>
                    <a:cubicBezTo>
                      <a:pt x="0" y="116"/>
                      <a:pt x="15" y="120"/>
                      <a:pt x="15" y="120"/>
                    </a:cubicBezTo>
                    <a:cubicBezTo>
                      <a:pt x="19" y="127"/>
                      <a:pt x="28" y="118"/>
                      <a:pt x="37" y="131"/>
                    </a:cubicBezTo>
                    <a:cubicBezTo>
                      <a:pt x="57" y="130"/>
                      <a:pt x="51" y="145"/>
                      <a:pt x="51" y="145"/>
                    </a:cubicBezTo>
                    <a:cubicBezTo>
                      <a:pt x="56" y="166"/>
                      <a:pt x="71" y="160"/>
                      <a:pt x="71" y="160"/>
                    </a:cubicBezTo>
                    <a:cubicBezTo>
                      <a:pt x="81" y="154"/>
                      <a:pt x="81" y="168"/>
                      <a:pt x="81" y="168"/>
                    </a:cubicBezTo>
                    <a:cubicBezTo>
                      <a:pt x="88" y="195"/>
                      <a:pt x="78" y="193"/>
                      <a:pt x="78" y="193"/>
                    </a:cubicBezTo>
                    <a:cubicBezTo>
                      <a:pt x="63" y="191"/>
                      <a:pt x="71" y="206"/>
                      <a:pt x="71" y="206"/>
                    </a:cubicBezTo>
                    <a:cubicBezTo>
                      <a:pt x="80" y="211"/>
                      <a:pt x="68" y="224"/>
                      <a:pt x="68" y="224"/>
                    </a:cubicBezTo>
                    <a:cubicBezTo>
                      <a:pt x="61" y="232"/>
                      <a:pt x="47" y="229"/>
                      <a:pt x="47" y="229"/>
                    </a:cubicBezTo>
                    <a:cubicBezTo>
                      <a:pt x="17" y="219"/>
                      <a:pt x="31" y="254"/>
                      <a:pt x="31" y="254"/>
                    </a:cubicBezTo>
                    <a:cubicBezTo>
                      <a:pt x="33" y="259"/>
                      <a:pt x="54" y="250"/>
                      <a:pt x="64" y="265"/>
                    </a:cubicBezTo>
                    <a:cubicBezTo>
                      <a:pt x="82" y="281"/>
                      <a:pt x="90" y="290"/>
                      <a:pt x="102" y="287"/>
                    </a:cubicBezTo>
                    <a:cubicBezTo>
                      <a:pt x="116" y="289"/>
                      <a:pt x="132" y="287"/>
                      <a:pt x="132" y="287"/>
                    </a:cubicBezTo>
                    <a:cubicBezTo>
                      <a:pt x="159" y="271"/>
                      <a:pt x="157" y="303"/>
                      <a:pt x="157" y="303"/>
                    </a:cubicBezTo>
                    <a:cubicBezTo>
                      <a:pt x="180" y="313"/>
                      <a:pt x="175" y="321"/>
                      <a:pt x="175" y="321"/>
                    </a:cubicBezTo>
                    <a:cubicBezTo>
                      <a:pt x="178" y="332"/>
                      <a:pt x="185" y="333"/>
                      <a:pt x="185" y="333"/>
                    </a:cubicBezTo>
                    <a:cubicBezTo>
                      <a:pt x="197" y="338"/>
                      <a:pt x="195" y="349"/>
                      <a:pt x="195" y="349"/>
                    </a:cubicBezTo>
                    <a:cubicBezTo>
                      <a:pt x="197" y="369"/>
                      <a:pt x="208" y="349"/>
                      <a:pt x="208" y="349"/>
                    </a:cubicBezTo>
                    <a:cubicBezTo>
                      <a:pt x="215" y="330"/>
                      <a:pt x="228" y="339"/>
                      <a:pt x="228" y="339"/>
                    </a:cubicBezTo>
                    <a:cubicBezTo>
                      <a:pt x="230" y="348"/>
                      <a:pt x="245" y="338"/>
                      <a:pt x="245" y="338"/>
                    </a:cubicBezTo>
                    <a:cubicBezTo>
                      <a:pt x="248" y="321"/>
                      <a:pt x="240" y="325"/>
                      <a:pt x="241" y="316"/>
                    </a:cubicBezTo>
                    <a:cubicBezTo>
                      <a:pt x="241" y="316"/>
                      <a:pt x="239" y="303"/>
                      <a:pt x="254" y="310"/>
                    </a:cubicBezTo>
                    <a:cubicBezTo>
                      <a:pt x="259" y="313"/>
                      <a:pt x="260" y="304"/>
                      <a:pt x="263" y="303"/>
                    </a:cubicBezTo>
                    <a:cubicBezTo>
                      <a:pt x="263" y="303"/>
                      <a:pt x="270" y="309"/>
                      <a:pt x="278" y="309"/>
                    </a:cubicBezTo>
                    <a:cubicBezTo>
                      <a:pt x="278" y="309"/>
                      <a:pt x="273" y="303"/>
                      <a:pt x="284" y="298"/>
                    </a:cubicBezTo>
                    <a:cubicBezTo>
                      <a:pt x="284" y="298"/>
                      <a:pt x="290" y="292"/>
                      <a:pt x="296" y="299"/>
                    </a:cubicBezTo>
                    <a:cubicBezTo>
                      <a:pt x="296" y="299"/>
                      <a:pt x="291" y="288"/>
                      <a:pt x="304" y="282"/>
                    </a:cubicBezTo>
                    <a:cubicBezTo>
                      <a:pt x="304" y="282"/>
                      <a:pt x="316" y="278"/>
                      <a:pt x="310" y="267"/>
                    </a:cubicBezTo>
                    <a:cubicBezTo>
                      <a:pt x="310" y="267"/>
                      <a:pt x="310" y="259"/>
                      <a:pt x="328" y="245"/>
                    </a:cubicBezTo>
                    <a:cubicBezTo>
                      <a:pt x="328" y="245"/>
                      <a:pt x="343" y="240"/>
                      <a:pt x="343" y="231"/>
                    </a:cubicBezTo>
                    <a:cubicBezTo>
                      <a:pt x="343" y="224"/>
                      <a:pt x="329" y="232"/>
                      <a:pt x="332" y="226"/>
                    </a:cubicBezTo>
                    <a:cubicBezTo>
                      <a:pt x="332" y="226"/>
                      <a:pt x="337" y="212"/>
                      <a:pt x="348" y="221"/>
                    </a:cubicBezTo>
                    <a:cubicBezTo>
                      <a:pt x="348" y="221"/>
                      <a:pt x="364" y="223"/>
                      <a:pt x="371" y="218"/>
                    </a:cubicBezTo>
                    <a:cubicBezTo>
                      <a:pt x="371" y="218"/>
                      <a:pt x="383" y="203"/>
                      <a:pt x="373" y="200"/>
                    </a:cubicBezTo>
                    <a:cubicBezTo>
                      <a:pt x="373" y="200"/>
                      <a:pt x="368" y="193"/>
                      <a:pt x="373" y="169"/>
                    </a:cubicBezTo>
                    <a:cubicBezTo>
                      <a:pt x="373" y="169"/>
                      <a:pt x="382" y="163"/>
                      <a:pt x="376" y="153"/>
                    </a:cubicBezTo>
                    <a:cubicBezTo>
                      <a:pt x="369" y="142"/>
                      <a:pt x="385" y="141"/>
                      <a:pt x="380" y="134"/>
                    </a:cubicBezTo>
                    <a:cubicBezTo>
                      <a:pt x="380" y="134"/>
                      <a:pt x="373" y="128"/>
                      <a:pt x="377" y="120"/>
                    </a:cubicBezTo>
                    <a:cubicBezTo>
                      <a:pt x="381" y="118"/>
                      <a:pt x="376" y="110"/>
                      <a:pt x="384" y="103"/>
                    </a:cubicBezTo>
                    <a:cubicBezTo>
                      <a:pt x="384" y="103"/>
                      <a:pt x="376" y="96"/>
                      <a:pt x="381" y="87"/>
                    </a:cubicBezTo>
                    <a:cubicBezTo>
                      <a:pt x="376" y="87"/>
                      <a:pt x="374" y="80"/>
                      <a:pt x="374" y="80"/>
                    </a:cubicBezTo>
                    <a:cubicBezTo>
                      <a:pt x="363" y="63"/>
                      <a:pt x="346" y="65"/>
                      <a:pt x="346" y="65"/>
                    </a:cubicBezTo>
                    <a:cubicBezTo>
                      <a:pt x="336" y="46"/>
                      <a:pt x="328" y="41"/>
                      <a:pt x="328" y="41"/>
                    </a:cubicBezTo>
                    <a:cubicBezTo>
                      <a:pt x="330" y="17"/>
                      <a:pt x="318" y="21"/>
                      <a:pt x="318" y="21"/>
                    </a:cubicBezTo>
                    <a:cubicBezTo>
                      <a:pt x="307" y="17"/>
                      <a:pt x="308" y="8"/>
                      <a:pt x="308" y="8"/>
                    </a:cubicBezTo>
                    <a:cubicBezTo>
                      <a:pt x="307" y="0"/>
                      <a:pt x="292" y="3"/>
                      <a:pt x="292" y="3"/>
                    </a:cubicBezTo>
                    <a:cubicBezTo>
                      <a:pt x="270" y="28"/>
                      <a:pt x="259" y="22"/>
                      <a:pt x="259" y="22"/>
                    </a:cubicBezTo>
                    <a:cubicBezTo>
                      <a:pt x="241" y="19"/>
                      <a:pt x="230" y="35"/>
                      <a:pt x="230" y="35"/>
                    </a:cubicBezTo>
                    <a:cubicBezTo>
                      <a:pt x="216" y="39"/>
                      <a:pt x="219" y="45"/>
                      <a:pt x="219" y="45"/>
                    </a:cubicBezTo>
                    <a:cubicBezTo>
                      <a:pt x="208" y="57"/>
                      <a:pt x="203" y="45"/>
                      <a:pt x="203" y="45"/>
                    </a:cubicBezTo>
                    <a:cubicBezTo>
                      <a:pt x="192" y="24"/>
                      <a:pt x="184" y="39"/>
                      <a:pt x="184" y="39"/>
                    </a:cubicBezTo>
                    <a:cubicBezTo>
                      <a:pt x="173" y="46"/>
                      <a:pt x="166" y="30"/>
                      <a:pt x="166" y="30"/>
                    </a:cubicBezTo>
                    <a:cubicBezTo>
                      <a:pt x="157" y="10"/>
                      <a:pt x="141" y="14"/>
                      <a:pt x="141" y="14"/>
                    </a:cubicBezTo>
                    <a:cubicBezTo>
                      <a:pt x="118" y="12"/>
                      <a:pt x="112" y="25"/>
                      <a:pt x="112" y="25"/>
                    </a:cubicBezTo>
                    <a:cubicBezTo>
                      <a:pt x="109" y="32"/>
                      <a:pt x="105" y="33"/>
                      <a:pt x="102" y="33"/>
                    </a:cubicBezTo>
                    <a:cubicBezTo>
                      <a:pt x="102" y="33"/>
                      <a:pt x="102" y="33"/>
                      <a:pt x="102" y="33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" name="Freeform 44"/>
              <p:cNvSpPr>
                <a:spLocks/>
              </p:cNvSpPr>
              <p:nvPr/>
            </p:nvSpPr>
            <p:spPr bwMode="auto">
              <a:xfrm>
                <a:off x="5623858" y="3119556"/>
                <a:ext cx="818013" cy="973938"/>
              </a:xfrm>
              <a:custGeom>
                <a:avLst/>
                <a:gdLst/>
                <a:ahLst/>
                <a:cxnLst>
                  <a:cxn ang="0">
                    <a:pos x="4" y="161"/>
                  </a:cxn>
                  <a:cxn ang="0">
                    <a:pos x="5" y="143"/>
                  </a:cxn>
                  <a:cxn ang="0">
                    <a:pos x="5" y="112"/>
                  </a:cxn>
                  <a:cxn ang="0">
                    <a:pos x="8" y="96"/>
                  </a:cxn>
                  <a:cxn ang="0">
                    <a:pos x="12" y="77"/>
                  </a:cxn>
                  <a:cxn ang="0">
                    <a:pos x="9" y="63"/>
                  </a:cxn>
                  <a:cxn ang="0">
                    <a:pos x="16" y="46"/>
                  </a:cxn>
                  <a:cxn ang="0">
                    <a:pos x="13" y="30"/>
                  </a:cxn>
                  <a:cxn ang="0">
                    <a:pos x="20" y="29"/>
                  </a:cxn>
                  <a:cxn ang="0">
                    <a:pos x="30" y="15"/>
                  </a:cxn>
                  <a:cxn ang="0">
                    <a:pos x="38" y="2"/>
                  </a:cxn>
                  <a:cxn ang="0">
                    <a:pos x="56" y="15"/>
                  </a:cxn>
                  <a:cxn ang="0">
                    <a:pos x="73" y="17"/>
                  </a:cxn>
                  <a:cxn ang="0">
                    <a:pos x="96" y="26"/>
                  </a:cxn>
                  <a:cxn ang="0">
                    <a:pos x="115" y="33"/>
                  </a:cxn>
                  <a:cxn ang="0">
                    <a:pos x="137" y="33"/>
                  </a:cxn>
                  <a:cxn ang="0">
                    <a:pos x="155" y="36"/>
                  </a:cxn>
                  <a:cxn ang="0">
                    <a:pos x="176" y="45"/>
                  </a:cxn>
                  <a:cxn ang="0">
                    <a:pos x="192" y="46"/>
                  </a:cxn>
                  <a:cxn ang="0">
                    <a:pos x="201" y="56"/>
                  </a:cxn>
                  <a:cxn ang="0">
                    <a:pos x="221" y="67"/>
                  </a:cxn>
                  <a:cxn ang="0">
                    <a:pos x="242" y="68"/>
                  </a:cxn>
                  <a:cxn ang="0">
                    <a:pos x="260" y="58"/>
                  </a:cxn>
                  <a:cxn ang="0">
                    <a:pos x="261" y="72"/>
                  </a:cxn>
                  <a:cxn ang="0">
                    <a:pos x="265" y="98"/>
                  </a:cxn>
                  <a:cxn ang="0">
                    <a:pos x="258" y="146"/>
                  </a:cxn>
                  <a:cxn ang="0">
                    <a:pos x="235" y="165"/>
                  </a:cxn>
                  <a:cxn ang="0">
                    <a:pos x="232" y="183"/>
                  </a:cxn>
                  <a:cxn ang="0">
                    <a:pos x="251" y="191"/>
                  </a:cxn>
                  <a:cxn ang="0">
                    <a:pos x="262" y="195"/>
                  </a:cxn>
                  <a:cxn ang="0">
                    <a:pos x="269" y="202"/>
                  </a:cxn>
                  <a:cxn ang="0">
                    <a:pos x="254" y="205"/>
                  </a:cxn>
                  <a:cxn ang="0">
                    <a:pos x="236" y="213"/>
                  </a:cxn>
                  <a:cxn ang="0">
                    <a:pos x="232" y="238"/>
                  </a:cxn>
                  <a:cxn ang="0">
                    <a:pos x="243" y="249"/>
                  </a:cxn>
                  <a:cxn ang="0">
                    <a:pos x="259" y="268"/>
                  </a:cxn>
                  <a:cxn ang="0">
                    <a:pos x="265" y="290"/>
                  </a:cxn>
                  <a:cxn ang="0">
                    <a:pos x="269" y="297"/>
                  </a:cxn>
                  <a:cxn ang="0">
                    <a:pos x="269" y="319"/>
                  </a:cxn>
                  <a:cxn ang="0">
                    <a:pos x="262" y="364"/>
                  </a:cxn>
                  <a:cxn ang="0">
                    <a:pos x="247" y="386"/>
                  </a:cxn>
                  <a:cxn ang="0">
                    <a:pos x="194" y="389"/>
                  </a:cxn>
                  <a:cxn ang="0">
                    <a:pos x="170" y="390"/>
                  </a:cxn>
                  <a:cxn ang="0">
                    <a:pos x="170" y="390"/>
                  </a:cxn>
                  <a:cxn ang="0">
                    <a:pos x="170" y="378"/>
                  </a:cxn>
                  <a:cxn ang="0">
                    <a:pos x="170" y="378"/>
                  </a:cxn>
                  <a:cxn ang="0">
                    <a:pos x="154" y="362"/>
                  </a:cxn>
                  <a:cxn ang="0">
                    <a:pos x="137" y="356"/>
                  </a:cxn>
                  <a:cxn ang="0">
                    <a:pos x="111" y="343"/>
                  </a:cxn>
                  <a:cxn ang="0">
                    <a:pos x="89" y="304"/>
                  </a:cxn>
                  <a:cxn ang="0">
                    <a:pos x="73" y="295"/>
                  </a:cxn>
                  <a:cxn ang="0">
                    <a:pos x="64" y="272"/>
                  </a:cxn>
                  <a:cxn ang="0">
                    <a:pos x="62" y="251"/>
                  </a:cxn>
                  <a:cxn ang="0">
                    <a:pos x="60" y="238"/>
                  </a:cxn>
                  <a:cxn ang="0">
                    <a:pos x="53" y="222"/>
                  </a:cxn>
                  <a:cxn ang="0">
                    <a:pos x="39" y="209"/>
                  </a:cxn>
                  <a:cxn ang="0">
                    <a:pos x="30" y="201"/>
                  </a:cxn>
                  <a:cxn ang="0">
                    <a:pos x="30" y="185"/>
                  </a:cxn>
                  <a:cxn ang="0">
                    <a:pos x="19" y="173"/>
                  </a:cxn>
                  <a:cxn ang="0">
                    <a:pos x="10" y="169"/>
                  </a:cxn>
                  <a:cxn ang="0">
                    <a:pos x="4" y="161"/>
                  </a:cxn>
                  <a:cxn ang="0">
                    <a:pos x="4" y="161"/>
                  </a:cxn>
                </a:cxnLst>
                <a:rect l="0" t="0" r="r" b="b"/>
                <a:pathLst>
                  <a:path w="289" h="390">
                    <a:moveTo>
                      <a:pt x="4" y="161"/>
                    </a:moveTo>
                    <a:cubicBezTo>
                      <a:pt x="4" y="161"/>
                      <a:pt x="15" y="146"/>
                      <a:pt x="5" y="143"/>
                    </a:cubicBezTo>
                    <a:cubicBezTo>
                      <a:pt x="5" y="143"/>
                      <a:pt x="0" y="136"/>
                      <a:pt x="5" y="112"/>
                    </a:cubicBezTo>
                    <a:cubicBezTo>
                      <a:pt x="5" y="112"/>
                      <a:pt x="14" y="106"/>
                      <a:pt x="8" y="96"/>
                    </a:cubicBezTo>
                    <a:cubicBezTo>
                      <a:pt x="1" y="85"/>
                      <a:pt x="17" y="84"/>
                      <a:pt x="12" y="77"/>
                    </a:cubicBezTo>
                    <a:cubicBezTo>
                      <a:pt x="12" y="77"/>
                      <a:pt x="5" y="71"/>
                      <a:pt x="9" y="63"/>
                    </a:cubicBezTo>
                    <a:cubicBezTo>
                      <a:pt x="13" y="61"/>
                      <a:pt x="8" y="53"/>
                      <a:pt x="16" y="46"/>
                    </a:cubicBezTo>
                    <a:cubicBezTo>
                      <a:pt x="16" y="46"/>
                      <a:pt x="8" y="39"/>
                      <a:pt x="13" y="30"/>
                    </a:cubicBezTo>
                    <a:cubicBezTo>
                      <a:pt x="16" y="31"/>
                      <a:pt x="18" y="30"/>
                      <a:pt x="20" y="29"/>
                    </a:cubicBezTo>
                    <a:cubicBezTo>
                      <a:pt x="20" y="29"/>
                      <a:pt x="31" y="32"/>
                      <a:pt x="30" y="15"/>
                    </a:cubicBezTo>
                    <a:cubicBezTo>
                      <a:pt x="30" y="15"/>
                      <a:pt x="25" y="1"/>
                      <a:pt x="38" y="2"/>
                    </a:cubicBezTo>
                    <a:cubicBezTo>
                      <a:pt x="49" y="0"/>
                      <a:pt x="44" y="11"/>
                      <a:pt x="56" y="15"/>
                    </a:cubicBezTo>
                    <a:cubicBezTo>
                      <a:pt x="56" y="15"/>
                      <a:pt x="67" y="21"/>
                      <a:pt x="73" y="17"/>
                    </a:cubicBezTo>
                    <a:cubicBezTo>
                      <a:pt x="73" y="17"/>
                      <a:pt x="87" y="11"/>
                      <a:pt x="96" y="26"/>
                    </a:cubicBezTo>
                    <a:cubicBezTo>
                      <a:pt x="96" y="26"/>
                      <a:pt x="115" y="28"/>
                      <a:pt x="115" y="33"/>
                    </a:cubicBezTo>
                    <a:cubicBezTo>
                      <a:pt x="115" y="33"/>
                      <a:pt x="126" y="47"/>
                      <a:pt x="137" y="33"/>
                    </a:cubicBezTo>
                    <a:cubicBezTo>
                      <a:pt x="137" y="33"/>
                      <a:pt x="145" y="8"/>
                      <a:pt x="155" y="36"/>
                    </a:cubicBezTo>
                    <a:cubicBezTo>
                      <a:pt x="155" y="36"/>
                      <a:pt x="160" y="52"/>
                      <a:pt x="176" y="45"/>
                    </a:cubicBezTo>
                    <a:cubicBezTo>
                      <a:pt x="176" y="45"/>
                      <a:pt x="181" y="39"/>
                      <a:pt x="192" y="46"/>
                    </a:cubicBezTo>
                    <a:cubicBezTo>
                      <a:pt x="192" y="46"/>
                      <a:pt x="203" y="43"/>
                      <a:pt x="201" y="56"/>
                    </a:cubicBezTo>
                    <a:cubicBezTo>
                      <a:pt x="201" y="56"/>
                      <a:pt x="204" y="70"/>
                      <a:pt x="221" y="67"/>
                    </a:cubicBezTo>
                    <a:cubicBezTo>
                      <a:pt x="221" y="67"/>
                      <a:pt x="226" y="81"/>
                      <a:pt x="242" y="68"/>
                    </a:cubicBezTo>
                    <a:cubicBezTo>
                      <a:pt x="242" y="68"/>
                      <a:pt x="245" y="57"/>
                      <a:pt x="260" y="58"/>
                    </a:cubicBezTo>
                    <a:cubicBezTo>
                      <a:pt x="260" y="58"/>
                      <a:pt x="276" y="61"/>
                      <a:pt x="261" y="72"/>
                    </a:cubicBezTo>
                    <a:cubicBezTo>
                      <a:pt x="261" y="72"/>
                      <a:pt x="245" y="77"/>
                      <a:pt x="265" y="98"/>
                    </a:cubicBezTo>
                    <a:cubicBezTo>
                      <a:pt x="265" y="98"/>
                      <a:pt x="288" y="117"/>
                      <a:pt x="258" y="146"/>
                    </a:cubicBezTo>
                    <a:cubicBezTo>
                      <a:pt x="255" y="170"/>
                      <a:pt x="240" y="158"/>
                      <a:pt x="235" y="165"/>
                    </a:cubicBezTo>
                    <a:cubicBezTo>
                      <a:pt x="235" y="165"/>
                      <a:pt x="219" y="168"/>
                      <a:pt x="232" y="183"/>
                    </a:cubicBezTo>
                    <a:cubicBezTo>
                      <a:pt x="232" y="183"/>
                      <a:pt x="231" y="194"/>
                      <a:pt x="251" y="191"/>
                    </a:cubicBezTo>
                    <a:cubicBezTo>
                      <a:pt x="251" y="191"/>
                      <a:pt x="257" y="191"/>
                      <a:pt x="262" y="195"/>
                    </a:cubicBezTo>
                    <a:cubicBezTo>
                      <a:pt x="273" y="181"/>
                      <a:pt x="280" y="194"/>
                      <a:pt x="269" y="202"/>
                    </a:cubicBezTo>
                    <a:cubicBezTo>
                      <a:pt x="269" y="202"/>
                      <a:pt x="272" y="209"/>
                      <a:pt x="254" y="205"/>
                    </a:cubicBezTo>
                    <a:cubicBezTo>
                      <a:pt x="254" y="205"/>
                      <a:pt x="245" y="197"/>
                      <a:pt x="236" y="213"/>
                    </a:cubicBezTo>
                    <a:cubicBezTo>
                      <a:pt x="236" y="213"/>
                      <a:pt x="232" y="224"/>
                      <a:pt x="232" y="238"/>
                    </a:cubicBezTo>
                    <a:cubicBezTo>
                      <a:pt x="232" y="238"/>
                      <a:pt x="226" y="252"/>
                      <a:pt x="243" y="249"/>
                    </a:cubicBezTo>
                    <a:cubicBezTo>
                      <a:pt x="243" y="249"/>
                      <a:pt x="259" y="244"/>
                      <a:pt x="259" y="268"/>
                    </a:cubicBezTo>
                    <a:cubicBezTo>
                      <a:pt x="259" y="268"/>
                      <a:pt x="271" y="285"/>
                      <a:pt x="265" y="290"/>
                    </a:cubicBezTo>
                    <a:cubicBezTo>
                      <a:pt x="265" y="290"/>
                      <a:pt x="252" y="294"/>
                      <a:pt x="269" y="297"/>
                    </a:cubicBezTo>
                    <a:cubicBezTo>
                      <a:pt x="269" y="297"/>
                      <a:pt x="289" y="289"/>
                      <a:pt x="269" y="319"/>
                    </a:cubicBezTo>
                    <a:cubicBezTo>
                      <a:pt x="269" y="319"/>
                      <a:pt x="262" y="334"/>
                      <a:pt x="262" y="364"/>
                    </a:cubicBezTo>
                    <a:cubicBezTo>
                      <a:pt x="263" y="387"/>
                      <a:pt x="265" y="385"/>
                      <a:pt x="247" y="386"/>
                    </a:cubicBezTo>
                    <a:cubicBezTo>
                      <a:pt x="247" y="386"/>
                      <a:pt x="223" y="383"/>
                      <a:pt x="194" y="389"/>
                    </a:cubicBezTo>
                    <a:cubicBezTo>
                      <a:pt x="194" y="389"/>
                      <a:pt x="185" y="390"/>
                      <a:pt x="170" y="390"/>
                    </a:cubicBezTo>
                    <a:cubicBezTo>
                      <a:pt x="170" y="390"/>
                      <a:pt x="170" y="390"/>
                      <a:pt x="170" y="390"/>
                    </a:cubicBezTo>
                    <a:cubicBezTo>
                      <a:pt x="170" y="378"/>
                      <a:pt x="170" y="378"/>
                      <a:pt x="170" y="378"/>
                    </a:cubicBezTo>
                    <a:cubicBezTo>
                      <a:pt x="170" y="378"/>
                      <a:pt x="170" y="378"/>
                      <a:pt x="170" y="378"/>
                    </a:cubicBezTo>
                    <a:cubicBezTo>
                      <a:pt x="170" y="378"/>
                      <a:pt x="174" y="363"/>
                      <a:pt x="154" y="362"/>
                    </a:cubicBezTo>
                    <a:cubicBezTo>
                      <a:pt x="154" y="362"/>
                      <a:pt x="141" y="367"/>
                      <a:pt x="137" y="356"/>
                    </a:cubicBezTo>
                    <a:cubicBezTo>
                      <a:pt x="137" y="356"/>
                      <a:pt x="147" y="348"/>
                      <a:pt x="111" y="343"/>
                    </a:cubicBezTo>
                    <a:cubicBezTo>
                      <a:pt x="111" y="343"/>
                      <a:pt x="115" y="327"/>
                      <a:pt x="89" y="304"/>
                    </a:cubicBezTo>
                    <a:cubicBezTo>
                      <a:pt x="89" y="304"/>
                      <a:pt x="91" y="296"/>
                      <a:pt x="73" y="295"/>
                    </a:cubicBezTo>
                    <a:cubicBezTo>
                      <a:pt x="74" y="279"/>
                      <a:pt x="63" y="285"/>
                      <a:pt x="64" y="272"/>
                    </a:cubicBezTo>
                    <a:cubicBezTo>
                      <a:pt x="64" y="272"/>
                      <a:pt x="56" y="268"/>
                      <a:pt x="62" y="251"/>
                    </a:cubicBezTo>
                    <a:cubicBezTo>
                      <a:pt x="69" y="247"/>
                      <a:pt x="56" y="243"/>
                      <a:pt x="60" y="238"/>
                    </a:cubicBezTo>
                    <a:cubicBezTo>
                      <a:pt x="60" y="238"/>
                      <a:pt x="72" y="236"/>
                      <a:pt x="53" y="222"/>
                    </a:cubicBezTo>
                    <a:cubicBezTo>
                      <a:pt x="53" y="222"/>
                      <a:pt x="56" y="209"/>
                      <a:pt x="39" y="209"/>
                    </a:cubicBezTo>
                    <a:cubicBezTo>
                      <a:pt x="39" y="209"/>
                      <a:pt x="17" y="210"/>
                      <a:pt x="30" y="201"/>
                    </a:cubicBezTo>
                    <a:cubicBezTo>
                      <a:pt x="40" y="198"/>
                      <a:pt x="28" y="194"/>
                      <a:pt x="30" y="185"/>
                    </a:cubicBezTo>
                    <a:cubicBezTo>
                      <a:pt x="30" y="185"/>
                      <a:pt x="33" y="166"/>
                      <a:pt x="19" y="173"/>
                    </a:cubicBezTo>
                    <a:cubicBezTo>
                      <a:pt x="19" y="173"/>
                      <a:pt x="9" y="175"/>
                      <a:pt x="10" y="169"/>
                    </a:cubicBezTo>
                    <a:cubicBezTo>
                      <a:pt x="10" y="169"/>
                      <a:pt x="14" y="162"/>
                      <a:pt x="4" y="161"/>
                    </a:cubicBezTo>
                    <a:cubicBezTo>
                      <a:pt x="4" y="161"/>
                      <a:pt x="4" y="161"/>
                      <a:pt x="4" y="161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auto">
              <a:xfrm>
                <a:off x="4005526" y="3599817"/>
                <a:ext cx="1370614" cy="800883"/>
              </a:xfrm>
              <a:custGeom>
                <a:avLst/>
                <a:gdLst/>
                <a:ahLst/>
                <a:cxnLst>
                  <a:cxn ang="0">
                    <a:pos x="429" y="234"/>
                  </a:cxn>
                  <a:cxn ang="0">
                    <a:pos x="404" y="236"/>
                  </a:cxn>
                  <a:cxn ang="0">
                    <a:pos x="382" y="229"/>
                  </a:cxn>
                  <a:cxn ang="0">
                    <a:pos x="374" y="196"/>
                  </a:cxn>
                  <a:cxn ang="0">
                    <a:pos x="354" y="196"/>
                  </a:cxn>
                  <a:cxn ang="0">
                    <a:pos x="317" y="192"/>
                  </a:cxn>
                  <a:cxn ang="0">
                    <a:pos x="272" y="192"/>
                  </a:cxn>
                  <a:cxn ang="0">
                    <a:pos x="262" y="192"/>
                  </a:cxn>
                  <a:cxn ang="0">
                    <a:pos x="229" y="206"/>
                  </a:cxn>
                  <a:cxn ang="0">
                    <a:pos x="238" y="224"/>
                  </a:cxn>
                  <a:cxn ang="0">
                    <a:pos x="239" y="247"/>
                  </a:cxn>
                  <a:cxn ang="0">
                    <a:pos x="242" y="287"/>
                  </a:cxn>
                  <a:cxn ang="0">
                    <a:pos x="220" y="298"/>
                  </a:cxn>
                  <a:cxn ang="0">
                    <a:pos x="175" y="309"/>
                  </a:cxn>
                  <a:cxn ang="0">
                    <a:pos x="136" y="314"/>
                  </a:cxn>
                  <a:cxn ang="0">
                    <a:pos x="110" y="313"/>
                  </a:cxn>
                  <a:cxn ang="0">
                    <a:pos x="66" y="308"/>
                  </a:cxn>
                  <a:cxn ang="0">
                    <a:pos x="46" y="309"/>
                  </a:cxn>
                  <a:cxn ang="0">
                    <a:pos x="20" y="302"/>
                  </a:cxn>
                  <a:cxn ang="0">
                    <a:pos x="14" y="275"/>
                  </a:cxn>
                  <a:cxn ang="0">
                    <a:pos x="12" y="239"/>
                  </a:cxn>
                  <a:cxn ang="0">
                    <a:pos x="35" y="207"/>
                  </a:cxn>
                  <a:cxn ang="0">
                    <a:pos x="66" y="162"/>
                  </a:cxn>
                  <a:cxn ang="0">
                    <a:pos x="69" y="121"/>
                  </a:cxn>
                  <a:cxn ang="0">
                    <a:pos x="86" y="115"/>
                  </a:cxn>
                  <a:cxn ang="0">
                    <a:pos x="99" y="100"/>
                  </a:cxn>
                  <a:cxn ang="0">
                    <a:pos x="80" y="79"/>
                  </a:cxn>
                  <a:cxn ang="0">
                    <a:pos x="100" y="82"/>
                  </a:cxn>
                  <a:cxn ang="0">
                    <a:pos x="110" y="65"/>
                  </a:cxn>
                  <a:cxn ang="0">
                    <a:pos x="154" y="79"/>
                  </a:cxn>
                  <a:cxn ang="0">
                    <a:pos x="161" y="42"/>
                  </a:cxn>
                  <a:cxn ang="0">
                    <a:pos x="206" y="8"/>
                  </a:cxn>
                  <a:cxn ang="0">
                    <a:pos x="267" y="15"/>
                  </a:cxn>
                  <a:cxn ang="0">
                    <a:pos x="335" y="37"/>
                  </a:cxn>
                  <a:cxn ang="0">
                    <a:pos x="378" y="71"/>
                  </a:cxn>
                  <a:cxn ang="0">
                    <a:pos x="398" y="99"/>
                  </a:cxn>
                  <a:cxn ang="0">
                    <a:pos x="431" y="89"/>
                  </a:cxn>
                  <a:cxn ang="0">
                    <a:pos x="455" y="97"/>
                  </a:cxn>
                  <a:cxn ang="0">
                    <a:pos x="473" y="97"/>
                  </a:cxn>
                  <a:cxn ang="0">
                    <a:pos x="469" y="142"/>
                  </a:cxn>
                  <a:cxn ang="0">
                    <a:pos x="477" y="167"/>
                  </a:cxn>
                  <a:cxn ang="0">
                    <a:pos x="463" y="192"/>
                  </a:cxn>
                  <a:cxn ang="0">
                    <a:pos x="443" y="206"/>
                  </a:cxn>
                  <a:cxn ang="0">
                    <a:pos x="444" y="233"/>
                  </a:cxn>
                </a:cxnLst>
                <a:rect l="0" t="0" r="r" b="b"/>
                <a:pathLst>
                  <a:path w="484" h="320">
                    <a:moveTo>
                      <a:pt x="444" y="233"/>
                    </a:moveTo>
                    <a:cubicBezTo>
                      <a:pt x="433" y="228"/>
                      <a:pt x="429" y="234"/>
                      <a:pt x="429" y="234"/>
                    </a:cubicBezTo>
                    <a:cubicBezTo>
                      <a:pt x="425" y="239"/>
                      <a:pt x="417" y="233"/>
                      <a:pt x="417" y="233"/>
                    </a:cubicBezTo>
                    <a:cubicBezTo>
                      <a:pt x="405" y="243"/>
                      <a:pt x="404" y="236"/>
                      <a:pt x="404" y="236"/>
                    </a:cubicBezTo>
                    <a:cubicBezTo>
                      <a:pt x="395" y="226"/>
                      <a:pt x="393" y="233"/>
                      <a:pt x="393" y="233"/>
                    </a:cubicBezTo>
                    <a:cubicBezTo>
                      <a:pt x="382" y="238"/>
                      <a:pt x="382" y="229"/>
                      <a:pt x="382" y="229"/>
                    </a:cubicBezTo>
                    <a:cubicBezTo>
                      <a:pt x="396" y="219"/>
                      <a:pt x="379" y="215"/>
                      <a:pt x="379" y="215"/>
                    </a:cubicBezTo>
                    <a:cubicBezTo>
                      <a:pt x="370" y="203"/>
                      <a:pt x="374" y="196"/>
                      <a:pt x="374" y="196"/>
                    </a:cubicBezTo>
                    <a:cubicBezTo>
                      <a:pt x="369" y="205"/>
                      <a:pt x="366" y="199"/>
                      <a:pt x="366" y="199"/>
                    </a:cubicBezTo>
                    <a:cubicBezTo>
                      <a:pt x="365" y="186"/>
                      <a:pt x="354" y="196"/>
                      <a:pt x="354" y="196"/>
                    </a:cubicBezTo>
                    <a:cubicBezTo>
                      <a:pt x="343" y="196"/>
                      <a:pt x="337" y="190"/>
                      <a:pt x="337" y="190"/>
                    </a:cubicBezTo>
                    <a:cubicBezTo>
                      <a:pt x="327" y="181"/>
                      <a:pt x="317" y="192"/>
                      <a:pt x="317" y="192"/>
                    </a:cubicBezTo>
                    <a:cubicBezTo>
                      <a:pt x="306" y="199"/>
                      <a:pt x="297" y="192"/>
                      <a:pt x="297" y="192"/>
                    </a:cubicBezTo>
                    <a:cubicBezTo>
                      <a:pt x="279" y="188"/>
                      <a:pt x="272" y="192"/>
                      <a:pt x="272" y="192"/>
                    </a:cubicBezTo>
                    <a:cubicBezTo>
                      <a:pt x="270" y="193"/>
                      <a:pt x="269" y="192"/>
                      <a:pt x="267" y="191"/>
                    </a:cubicBezTo>
                    <a:cubicBezTo>
                      <a:pt x="265" y="190"/>
                      <a:pt x="264" y="191"/>
                      <a:pt x="262" y="192"/>
                    </a:cubicBezTo>
                    <a:cubicBezTo>
                      <a:pt x="249" y="188"/>
                      <a:pt x="246" y="199"/>
                      <a:pt x="246" y="199"/>
                    </a:cubicBezTo>
                    <a:cubicBezTo>
                      <a:pt x="228" y="197"/>
                      <a:pt x="229" y="206"/>
                      <a:pt x="229" y="206"/>
                    </a:cubicBezTo>
                    <a:cubicBezTo>
                      <a:pt x="231" y="210"/>
                      <a:pt x="225" y="215"/>
                      <a:pt x="225" y="215"/>
                    </a:cubicBezTo>
                    <a:cubicBezTo>
                      <a:pt x="232" y="215"/>
                      <a:pt x="238" y="224"/>
                      <a:pt x="238" y="224"/>
                    </a:cubicBezTo>
                    <a:cubicBezTo>
                      <a:pt x="245" y="227"/>
                      <a:pt x="227" y="226"/>
                      <a:pt x="227" y="236"/>
                    </a:cubicBezTo>
                    <a:cubicBezTo>
                      <a:pt x="227" y="240"/>
                      <a:pt x="239" y="247"/>
                      <a:pt x="239" y="247"/>
                    </a:cubicBezTo>
                    <a:cubicBezTo>
                      <a:pt x="235" y="267"/>
                      <a:pt x="253" y="261"/>
                      <a:pt x="244" y="273"/>
                    </a:cubicBezTo>
                    <a:cubicBezTo>
                      <a:pt x="242" y="277"/>
                      <a:pt x="242" y="287"/>
                      <a:pt x="242" y="287"/>
                    </a:cubicBezTo>
                    <a:cubicBezTo>
                      <a:pt x="246" y="305"/>
                      <a:pt x="237" y="302"/>
                      <a:pt x="237" y="302"/>
                    </a:cubicBezTo>
                    <a:cubicBezTo>
                      <a:pt x="221" y="303"/>
                      <a:pt x="220" y="298"/>
                      <a:pt x="220" y="298"/>
                    </a:cubicBezTo>
                    <a:cubicBezTo>
                      <a:pt x="203" y="291"/>
                      <a:pt x="192" y="300"/>
                      <a:pt x="192" y="300"/>
                    </a:cubicBezTo>
                    <a:cubicBezTo>
                      <a:pt x="187" y="306"/>
                      <a:pt x="175" y="309"/>
                      <a:pt x="175" y="309"/>
                    </a:cubicBezTo>
                    <a:cubicBezTo>
                      <a:pt x="165" y="309"/>
                      <a:pt x="160" y="314"/>
                      <a:pt x="160" y="314"/>
                    </a:cubicBezTo>
                    <a:cubicBezTo>
                      <a:pt x="150" y="315"/>
                      <a:pt x="136" y="314"/>
                      <a:pt x="136" y="314"/>
                    </a:cubicBezTo>
                    <a:cubicBezTo>
                      <a:pt x="127" y="317"/>
                      <a:pt x="126" y="312"/>
                      <a:pt x="126" y="312"/>
                    </a:cubicBezTo>
                    <a:cubicBezTo>
                      <a:pt x="115" y="306"/>
                      <a:pt x="110" y="313"/>
                      <a:pt x="110" y="313"/>
                    </a:cubicBezTo>
                    <a:cubicBezTo>
                      <a:pt x="82" y="319"/>
                      <a:pt x="85" y="309"/>
                      <a:pt x="85" y="309"/>
                    </a:cubicBezTo>
                    <a:cubicBezTo>
                      <a:pt x="75" y="294"/>
                      <a:pt x="66" y="308"/>
                      <a:pt x="66" y="308"/>
                    </a:cubicBezTo>
                    <a:cubicBezTo>
                      <a:pt x="64" y="312"/>
                      <a:pt x="55" y="306"/>
                      <a:pt x="55" y="313"/>
                    </a:cubicBezTo>
                    <a:cubicBezTo>
                      <a:pt x="52" y="320"/>
                      <a:pt x="46" y="309"/>
                      <a:pt x="46" y="309"/>
                    </a:cubicBezTo>
                    <a:cubicBezTo>
                      <a:pt x="44" y="305"/>
                      <a:pt x="33" y="306"/>
                      <a:pt x="33" y="306"/>
                    </a:cubicBezTo>
                    <a:cubicBezTo>
                      <a:pt x="28" y="299"/>
                      <a:pt x="20" y="302"/>
                      <a:pt x="20" y="302"/>
                    </a:cubicBezTo>
                    <a:cubicBezTo>
                      <a:pt x="6" y="298"/>
                      <a:pt x="11" y="289"/>
                      <a:pt x="11" y="289"/>
                    </a:cubicBezTo>
                    <a:cubicBezTo>
                      <a:pt x="0" y="273"/>
                      <a:pt x="14" y="275"/>
                      <a:pt x="14" y="275"/>
                    </a:cubicBezTo>
                    <a:cubicBezTo>
                      <a:pt x="21" y="270"/>
                      <a:pt x="15" y="254"/>
                      <a:pt x="15" y="254"/>
                    </a:cubicBezTo>
                    <a:cubicBezTo>
                      <a:pt x="19" y="243"/>
                      <a:pt x="12" y="239"/>
                      <a:pt x="12" y="239"/>
                    </a:cubicBezTo>
                    <a:cubicBezTo>
                      <a:pt x="8" y="232"/>
                      <a:pt x="11" y="225"/>
                      <a:pt x="11" y="225"/>
                    </a:cubicBezTo>
                    <a:cubicBezTo>
                      <a:pt x="18" y="210"/>
                      <a:pt x="35" y="207"/>
                      <a:pt x="35" y="207"/>
                    </a:cubicBezTo>
                    <a:cubicBezTo>
                      <a:pt x="37" y="192"/>
                      <a:pt x="52" y="192"/>
                      <a:pt x="52" y="192"/>
                    </a:cubicBezTo>
                    <a:cubicBezTo>
                      <a:pt x="75" y="180"/>
                      <a:pt x="66" y="162"/>
                      <a:pt x="66" y="162"/>
                    </a:cubicBezTo>
                    <a:cubicBezTo>
                      <a:pt x="66" y="145"/>
                      <a:pt x="62" y="141"/>
                      <a:pt x="62" y="141"/>
                    </a:cubicBezTo>
                    <a:cubicBezTo>
                      <a:pt x="53" y="129"/>
                      <a:pt x="69" y="121"/>
                      <a:pt x="69" y="121"/>
                    </a:cubicBezTo>
                    <a:cubicBezTo>
                      <a:pt x="69" y="121"/>
                      <a:pt x="69" y="121"/>
                      <a:pt x="69" y="121"/>
                    </a:cubicBezTo>
                    <a:cubicBezTo>
                      <a:pt x="86" y="115"/>
                      <a:pt x="86" y="115"/>
                      <a:pt x="86" y="115"/>
                    </a:cubicBezTo>
                    <a:cubicBezTo>
                      <a:pt x="86" y="115"/>
                      <a:pt x="86" y="115"/>
                      <a:pt x="86" y="115"/>
                    </a:cubicBezTo>
                    <a:cubicBezTo>
                      <a:pt x="98" y="108"/>
                      <a:pt x="99" y="100"/>
                      <a:pt x="99" y="100"/>
                    </a:cubicBezTo>
                    <a:cubicBezTo>
                      <a:pt x="96" y="93"/>
                      <a:pt x="80" y="94"/>
                      <a:pt x="80" y="94"/>
                    </a:cubicBezTo>
                    <a:cubicBezTo>
                      <a:pt x="53" y="79"/>
                      <a:pt x="80" y="79"/>
                      <a:pt x="80" y="79"/>
                    </a:cubicBezTo>
                    <a:cubicBezTo>
                      <a:pt x="96" y="72"/>
                      <a:pt x="100" y="82"/>
                      <a:pt x="100" y="82"/>
                    </a:cubicBezTo>
                    <a:cubicBezTo>
                      <a:pt x="100" y="82"/>
                      <a:pt x="100" y="82"/>
                      <a:pt x="100" y="82"/>
                    </a:cubicBezTo>
                    <a:cubicBezTo>
                      <a:pt x="110" y="65"/>
                      <a:pt x="110" y="65"/>
                      <a:pt x="110" y="65"/>
                    </a:cubicBezTo>
                    <a:cubicBezTo>
                      <a:pt x="110" y="65"/>
                      <a:pt x="110" y="65"/>
                      <a:pt x="110" y="65"/>
                    </a:cubicBezTo>
                    <a:cubicBezTo>
                      <a:pt x="118" y="69"/>
                      <a:pt x="133" y="76"/>
                      <a:pt x="133" y="76"/>
                    </a:cubicBezTo>
                    <a:cubicBezTo>
                      <a:pt x="151" y="89"/>
                      <a:pt x="154" y="79"/>
                      <a:pt x="154" y="79"/>
                    </a:cubicBezTo>
                    <a:cubicBezTo>
                      <a:pt x="154" y="79"/>
                      <a:pt x="161" y="72"/>
                      <a:pt x="157" y="59"/>
                    </a:cubicBezTo>
                    <a:cubicBezTo>
                      <a:pt x="157" y="59"/>
                      <a:pt x="147" y="56"/>
                      <a:pt x="161" y="42"/>
                    </a:cubicBezTo>
                    <a:cubicBezTo>
                      <a:pt x="161" y="42"/>
                      <a:pt x="164" y="22"/>
                      <a:pt x="176" y="23"/>
                    </a:cubicBezTo>
                    <a:cubicBezTo>
                      <a:pt x="189" y="9"/>
                      <a:pt x="202" y="12"/>
                      <a:pt x="206" y="8"/>
                    </a:cubicBezTo>
                    <a:cubicBezTo>
                      <a:pt x="213" y="1"/>
                      <a:pt x="224" y="9"/>
                      <a:pt x="234" y="4"/>
                    </a:cubicBezTo>
                    <a:cubicBezTo>
                      <a:pt x="236" y="9"/>
                      <a:pt x="257" y="0"/>
                      <a:pt x="267" y="15"/>
                    </a:cubicBezTo>
                    <a:cubicBezTo>
                      <a:pt x="285" y="31"/>
                      <a:pt x="293" y="40"/>
                      <a:pt x="305" y="37"/>
                    </a:cubicBezTo>
                    <a:cubicBezTo>
                      <a:pt x="319" y="39"/>
                      <a:pt x="335" y="37"/>
                      <a:pt x="335" y="37"/>
                    </a:cubicBezTo>
                    <a:cubicBezTo>
                      <a:pt x="362" y="21"/>
                      <a:pt x="360" y="53"/>
                      <a:pt x="360" y="53"/>
                    </a:cubicBezTo>
                    <a:cubicBezTo>
                      <a:pt x="383" y="63"/>
                      <a:pt x="378" y="71"/>
                      <a:pt x="378" y="71"/>
                    </a:cubicBezTo>
                    <a:cubicBezTo>
                      <a:pt x="381" y="82"/>
                      <a:pt x="388" y="83"/>
                      <a:pt x="388" y="83"/>
                    </a:cubicBezTo>
                    <a:cubicBezTo>
                      <a:pt x="400" y="88"/>
                      <a:pt x="398" y="99"/>
                      <a:pt x="398" y="99"/>
                    </a:cubicBezTo>
                    <a:cubicBezTo>
                      <a:pt x="400" y="119"/>
                      <a:pt x="411" y="99"/>
                      <a:pt x="411" y="99"/>
                    </a:cubicBezTo>
                    <a:cubicBezTo>
                      <a:pt x="418" y="80"/>
                      <a:pt x="431" y="89"/>
                      <a:pt x="431" y="89"/>
                    </a:cubicBezTo>
                    <a:cubicBezTo>
                      <a:pt x="433" y="98"/>
                      <a:pt x="448" y="89"/>
                      <a:pt x="448" y="89"/>
                    </a:cubicBezTo>
                    <a:cubicBezTo>
                      <a:pt x="463" y="93"/>
                      <a:pt x="455" y="97"/>
                      <a:pt x="455" y="97"/>
                    </a:cubicBezTo>
                    <a:cubicBezTo>
                      <a:pt x="449" y="103"/>
                      <a:pt x="459" y="107"/>
                      <a:pt x="460" y="99"/>
                    </a:cubicBezTo>
                    <a:cubicBezTo>
                      <a:pt x="466" y="93"/>
                      <a:pt x="473" y="97"/>
                      <a:pt x="473" y="97"/>
                    </a:cubicBezTo>
                    <a:cubicBezTo>
                      <a:pt x="473" y="100"/>
                      <a:pt x="462" y="106"/>
                      <a:pt x="466" y="117"/>
                    </a:cubicBezTo>
                    <a:cubicBezTo>
                      <a:pt x="461" y="142"/>
                      <a:pt x="469" y="142"/>
                      <a:pt x="469" y="142"/>
                    </a:cubicBezTo>
                    <a:cubicBezTo>
                      <a:pt x="479" y="144"/>
                      <a:pt x="480" y="155"/>
                      <a:pt x="480" y="155"/>
                    </a:cubicBezTo>
                    <a:cubicBezTo>
                      <a:pt x="484" y="164"/>
                      <a:pt x="477" y="167"/>
                      <a:pt x="477" y="167"/>
                    </a:cubicBezTo>
                    <a:cubicBezTo>
                      <a:pt x="469" y="168"/>
                      <a:pt x="477" y="182"/>
                      <a:pt x="477" y="182"/>
                    </a:cubicBezTo>
                    <a:cubicBezTo>
                      <a:pt x="484" y="199"/>
                      <a:pt x="463" y="192"/>
                      <a:pt x="463" y="192"/>
                    </a:cubicBezTo>
                    <a:cubicBezTo>
                      <a:pt x="450" y="177"/>
                      <a:pt x="443" y="188"/>
                      <a:pt x="443" y="188"/>
                    </a:cubicBezTo>
                    <a:cubicBezTo>
                      <a:pt x="434" y="199"/>
                      <a:pt x="443" y="206"/>
                      <a:pt x="443" y="206"/>
                    </a:cubicBezTo>
                    <a:cubicBezTo>
                      <a:pt x="453" y="214"/>
                      <a:pt x="443" y="217"/>
                      <a:pt x="443" y="217"/>
                    </a:cubicBezTo>
                    <a:cubicBezTo>
                      <a:pt x="429" y="219"/>
                      <a:pt x="444" y="233"/>
                      <a:pt x="444" y="233"/>
                    </a:cubicBezTo>
                    <a:cubicBezTo>
                      <a:pt x="444" y="233"/>
                      <a:pt x="444" y="233"/>
                      <a:pt x="444" y="233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" name="Freeform 41"/>
              <p:cNvSpPr>
                <a:spLocks/>
              </p:cNvSpPr>
              <p:nvPr/>
            </p:nvSpPr>
            <p:spPr bwMode="auto">
              <a:xfrm>
                <a:off x="2845881" y="3153094"/>
                <a:ext cx="1120174" cy="825030"/>
              </a:xfrm>
              <a:custGeom>
                <a:avLst/>
                <a:gdLst/>
                <a:ahLst/>
                <a:cxnLst>
                  <a:cxn ang="0">
                    <a:pos x="385" y="177"/>
                  </a:cxn>
                  <a:cxn ang="0">
                    <a:pos x="389" y="206"/>
                  </a:cxn>
                  <a:cxn ang="0">
                    <a:pos x="389" y="228"/>
                  </a:cxn>
                  <a:cxn ang="0">
                    <a:pos x="372" y="230"/>
                  </a:cxn>
                  <a:cxn ang="0">
                    <a:pos x="355" y="235"/>
                  </a:cxn>
                  <a:cxn ang="0">
                    <a:pos x="342" y="217"/>
                  </a:cxn>
                  <a:cxn ang="0">
                    <a:pos x="332" y="209"/>
                  </a:cxn>
                  <a:cxn ang="0">
                    <a:pos x="319" y="221"/>
                  </a:cxn>
                  <a:cxn ang="0">
                    <a:pos x="311" y="233"/>
                  </a:cxn>
                  <a:cxn ang="0">
                    <a:pos x="301" y="242"/>
                  </a:cxn>
                  <a:cxn ang="0">
                    <a:pos x="288" y="244"/>
                  </a:cxn>
                  <a:cxn ang="0">
                    <a:pos x="275" y="243"/>
                  </a:cxn>
                  <a:cxn ang="0">
                    <a:pos x="250" y="240"/>
                  </a:cxn>
                  <a:cxn ang="0">
                    <a:pos x="238" y="252"/>
                  </a:cxn>
                  <a:cxn ang="0">
                    <a:pos x="230" y="270"/>
                  </a:cxn>
                  <a:cxn ang="0">
                    <a:pos x="209" y="274"/>
                  </a:cxn>
                  <a:cxn ang="0">
                    <a:pos x="192" y="273"/>
                  </a:cxn>
                  <a:cxn ang="0">
                    <a:pos x="178" y="273"/>
                  </a:cxn>
                  <a:cxn ang="0">
                    <a:pos x="139" y="272"/>
                  </a:cxn>
                  <a:cxn ang="0">
                    <a:pos x="127" y="286"/>
                  </a:cxn>
                  <a:cxn ang="0">
                    <a:pos x="122" y="300"/>
                  </a:cxn>
                  <a:cxn ang="0">
                    <a:pos x="115" y="306"/>
                  </a:cxn>
                  <a:cxn ang="0">
                    <a:pos x="87" y="320"/>
                  </a:cxn>
                  <a:cxn ang="0">
                    <a:pos x="59" y="330"/>
                  </a:cxn>
                  <a:cxn ang="0">
                    <a:pos x="56" y="318"/>
                  </a:cxn>
                  <a:cxn ang="0">
                    <a:pos x="51" y="301"/>
                  </a:cxn>
                  <a:cxn ang="0">
                    <a:pos x="44" y="286"/>
                  </a:cxn>
                  <a:cxn ang="0">
                    <a:pos x="33" y="265"/>
                  </a:cxn>
                  <a:cxn ang="0">
                    <a:pos x="23" y="253"/>
                  </a:cxn>
                  <a:cxn ang="0">
                    <a:pos x="21" y="241"/>
                  </a:cxn>
                  <a:cxn ang="0">
                    <a:pos x="16" y="224"/>
                  </a:cxn>
                  <a:cxn ang="0">
                    <a:pos x="15" y="213"/>
                  </a:cxn>
                  <a:cxn ang="0">
                    <a:pos x="20" y="187"/>
                  </a:cxn>
                  <a:cxn ang="0">
                    <a:pos x="31" y="193"/>
                  </a:cxn>
                  <a:cxn ang="0">
                    <a:pos x="47" y="185"/>
                  </a:cxn>
                  <a:cxn ang="0">
                    <a:pos x="68" y="177"/>
                  </a:cxn>
                  <a:cxn ang="0">
                    <a:pos x="82" y="177"/>
                  </a:cxn>
                  <a:cxn ang="0">
                    <a:pos x="99" y="183"/>
                  </a:cxn>
                  <a:cxn ang="0">
                    <a:pos x="104" y="173"/>
                  </a:cxn>
                  <a:cxn ang="0">
                    <a:pos x="114" y="167"/>
                  </a:cxn>
                  <a:cxn ang="0">
                    <a:pos x="144" y="166"/>
                  </a:cxn>
                  <a:cxn ang="0">
                    <a:pos x="169" y="153"/>
                  </a:cxn>
                  <a:cxn ang="0">
                    <a:pos x="187" y="135"/>
                  </a:cxn>
                  <a:cxn ang="0">
                    <a:pos x="188" y="118"/>
                  </a:cxn>
                  <a:cxn ang="0">
                    <a:pos x="194" y="90"/>
                  </a:cxn>
                  <a:cxn ang="0">
                    <a:pos x="209" y="70"/>
                  </a:cxn>
                  <a:cxn ang="0">
                    <a:pos x="227" y="69"/>
                  </a:cxn>
                  <a:cxn ang="0">
                    <a:pos x="251" y="72"/>
                  </a:cxn>
                  <a:cxn ang="0">
                    <a:pos x="268" y="46"/>
                  </a:cxn>
                  <a:cxn ang="0">
                    <a:pos x="273" y="30"/>
                  </a:cxn>
                  <a:cxn ang="0">
                    <a:pos x="284" y="17"/>
                  </a:cxn>
                  <a:cxn ang="0">
                    <a:pos x="301" y="0"/>
                  </a:cxn>
                  <a:cxn ang="0">
                    <a:pos x="316" y="16"/>
                  </a:cxn>
                  <a:cxn ang="0">
                    <a:pos x="325" y="36"/>
                  </a:cxn>
                  <a:cxn ang="0">
                    <a:pos x="335" y="47"/>
                  </a:cxn>
                  <a:cxn ang="0">
                    <a:pos x="337" y="65"/>
                  </a:cxn>
                  <a:cxn ang="0">
                    <a:pos x="344" y="80"/>
                  </a:cxn>
                  <a:cxn ang="0">
                    <a:pos x="359" y="98"/>
                  </a:cxn>
                  <a:cxn ang="0">
                    <a:pos x="374" y="111"/>
                  </a:cxn>
                  <a:cxn ang="0">
                    <a:pos x="375" y="125"/>
                  </a:cxn>
                  <a:cxn ang="0">
                    <a:pos x="376" y="147"/>
                  </a:cxn>
                  <a:cxn ang="0">
                    <a:pos x="385" y="177"/>
                  </a:cxn>
                  <a:cxn ang="0">
                    <a:pos x="385" y="177"/>
                  </a:cxn>
                </a:cxnLst>
                <a:rect l="0" t="0" r="r" b="b"/>
                <a:pathLst>
                  <a:path w="396" h="330">
                    <a:moveTo>
                      <a:pt x="385" y="177"/>
                    </a:moveTo>
                    <a:cubicBezTo>
                      <a:pt x="374" y="195"/>
                      <a:pt x="385" y="191"/>
                      <a:pt x="389" y="206"/>
                    </a:cubicBezTo>
                    <a:cubicBezTo>
                      <a:pt x="389" y="206"/>
                      <a:pt x="396" y="220"/>
                      <a:pt x="389" y="228"/>
                    </a:cubicBezTo>
                    <a:cubicBezTo>
                      <a:pt x="380" y="238"/>
                      <a:pt x="380" y="226"/>
                      <a:pt x="372" y="230"/>
                    </a:cubicBezTo>
                    <a:cubicBezTo>
                      <a:pt x="372" y="230"/>
                      <a:pt x="365" y="239"/>
                      <a:pt x="355" y="235"/>
                    </a:cubicBezTo>
                    <a:cubicBezTo>
                      <a:pt x="355" y="235"/>
                      <a:pt x="354" y="224"/>
                      <a:pt x="342" y="217"/>
                    </a:cubicBezTo>
                    <a:cubicBezTo>
                      <a:pt x="342" y="217"/>
                      <a:pt x="335" y="217"/>
                      <a:pt x="332" y="209"/>
                    </a:cubicBezTo>
                    <a:cubicBezTo>
                      <a:pt x="332" y="209"/>
                      <a:pt x="325" y="217"/>
                      <a:pt x="319" y="221"/>
                    </a:cubicBezTo>
                    <a:cubicBezTo>
                      <a:pt x="319" y="221"/>
                      <a:pt x="310" y="223"/>
                      <a:pt x="311" y="233"/>
                    </a:cubicBezTo>
                    <a:cubicBezTo>
                      <a:pt x="311" y="233"/>
                      <a:pt x="313" y="248"/>
                      <a:pt x="301" y="242"/>
                    </a:cubicBezTo>
                    <a:cubicBezTo>
                      <a:pt x="301" y="242"/>
                      <a:pt x="296" y="232"/>
                      <a:pt x="288" y="244"/>
                    </a:cubicBezTo>
                    <a:cubicBezTo>
                      <a:pt x="288" y="244"/>
                      <a:pt x="279" y="259"/>
                      <a:pt x="275" y="243"/>
                    </a:cubicBezTo>
                    <a:cubicBezTo>
                      <a:pt x="275" y="243"/>
                      <a:pt x="260" y="234"/>
                      <a:pt x="250" y="240"/>
                    </a:cubicBezTo>
                    <a:cubicBezTo>
                      <a:pt x="250" y="240"/>
                      <a:pt x="232" y="234"/>
                      <a:pt x="238" y="252"/>
                    </a:cubicBezTo>
                    <a:cubicBezTo>
                      <a:pt x="238" y="252"/>
                      <a:pt x="229" y="261"/>
                      <a:pt x="230" y="270"/>
                    </a:cubicBezTo>
                    <a:cubicBezTo>
                      <a:pt x="230" y="270"/>
                      <a:pt x="212" y="282"/>
                      <a:pt x="209" y="274"/>
                    </a:cubicBezTo>
                    <a:cubicBezTo>
                      <a:pt x="209" y="274"/>
                      <a:pt x="205" y="265"/>
                      <a:pt x="192" y="273"/>
                    </a:cubicBezTo>
                    <a:cubicBezTo>
                      <a:pt x="192" y="273"/>
                      <a:pt x="182" y="281"/>
                      <a:pt x="178" y="273"/>
                    </a:cubicBezTo>
                    <a:cubicBezTo>
                      <a:pt x="178" y="273"/>
                      <a:pt x="161" y="268"/>
                      <a:pt x="139" y="272"/>
                    </a:cubicBezTo>
                    <a:cubicBezTo>
                      <a:pt x="139" y="272"/>
                      <a:pt x="128" y="268"/>
                      <a:pt x="127" y="286"/>
                    </a:cubicBezTo>
                    <a:cubicBezTo>
                      <a:pt x="127" y="286"/>
                      <a:pt x="118" y="296"/>
                      <a:pt x="122" y="300"/>
                    </a:cubicBezTo>
                    <a:cubicBezTo>
                      <a:pt x="122" y="300"/>
                      <a:pt x="127" y="309"/>
                      <a:pt x="115" y="306"/>
                    </a:cubicBezTo>
                    <a:cubicBezTo>
                      <a:pt x="115" y="306"/>
                      <a:pt x="102" y="302"/>
                      <a:pt x="87" y="320"/>
                    </a:cubicBezTo>
                    <a:cubicBezTo>
                      <a:pt x="81" y="325"/>
                      <a:pt x="76" y="311"/>
                      <a:pt x="59" y="330"/>
                    </a:cubicBezTo>
                    <a:cubicBezTo>
                      <a:pt x="44" y="325"/>
                      <a:pt x="56" y="318"/>
                      <a:pt x="56" y="318"/>
                    </a:cubicBezTo>
                    <a:cubicBezTo>
                      <a:pt x="62" y="303"/>
                      <a:pt x="51" y="301"/>
                      <a:pt x="51" y="301"/>
                    </a:cubicBezTo>
                    <a:cubicBezTo>
                      <a:pt x="46" y="300"/>
                      <a:pt x="58" y="285"/>
                      <a:pt x="44" y="286"/>
                    </a:cubicBezTo>
                    <a:cubicBezTo>
                      <a:pt x="35" y="283"/>
                      <a:pt x="45" y="274"/>
                      <a:pt x="33" y="265"/>
                    </a:cubicBezTo>
                    <a:cubicBezTo>
                      <a:pt x="21" y="263"/>
                      <a:pt x="31" y="250"/>
                      <a:pt x="23" y="253"/>
                    </a:cubicBezTo>
                    <a:cubicBezTo>
                      <a:pt x="17" y="252"/>
                      <a:pt x="21" y="241"/>
                      <a:pt x="21" y="241"/>
                    </a:cubicBezTo>
                    <a:cubicBezTo>
                      <a:pt x="10" y="239"/>
                      <a:pt x="16" y="224"/>
                      <a:pt x="16" y="224"/>
                    </a:cubicBezTo>
                    <a:cubicBezTo>
                      <a:pt x="0" y="224"/>
                      <a:pt x="11" y="211"/>
                      <a:pt x="15" y="213"/>
                    </a:cubicBezTo>
                    <a:cubicBezTo>
                      <a:pt x="26" y="199"/>
                      <a:pt x="20" y="187"/>
                      <a:pt x="20" y="187"/>
                    </a:cubicBezTo>
                    <a:cubicBezTo>
                      <a:pt x="31" y="182"/>
                      <a:pt x="24" y="195"/>
                      <a:pt x="31" y="193"/>
                    </a:cubicBezTo>
                    <a:cubicBezTo>
                      <a:pt x="40" y="195"/>
                      <a:pt x="47" y="185"/>
                      <a:pt x="47" y="185"/>
                    </a:cubicBezTo>
                    <a:cubicBezTo>
                      <a:pt x="51" y="176"/>
                      <a:pt x="68" y="177"/>
                      <a:pt x="68" y="177"/>
                    </a:cubicBezTo>
                    <a:cubicBezTo>
                      <a:pt x="73" y="162"/>
                      <a:pt x="82" y="177"/>
                      <a:pt x="82" y="177"/>
                    </a:cubicBezTo>
                    <a:cubicBezTo>
                      <a:pt x="93" y="177"/>
                      <a:pt x="99" y="183"/>
                      <a:pt x="99" y="183"/>
                    </a:cubicBezTo>
                    <a:cubicBezTo>
                      <a:pt x="106" y="188"/>
                      <a:pt x="104" y="173"/>
                      <a:pt x="104" y="173"/>
                    </a:cubicBezTo>
                    <a:cubicBezTo>
                      <a:pt x="104" y="155"/>
                      <a:pt x="114" y="167"/>
                      <a:pt x="114" y="167"/>
                    </a:cubicBezTo>
                    <a:cubicBezTo>
                      <a:pt x="137" y="158"/>
                      <a:pt x="144" y="166"/>
                      <a:pt x="144" y="166"/>
                    </a:cubicBezTo>
                    <a:cubicBezTo>
                      <a:pt x="167" y="166"/>
                      <a:pt x="169" y="153"/>
                      <a:pt x="169" y="153"/>
                    </a:cubicBezTo>
                    <a:cubicBezTo>
                      <a:pt x="170" y="144"/>
                      <a:pt x="187" y="135"/>
                      <a:pt x="187" y="135"/>
                    </a:cubicBezTo>
                    <a:cubicBezTo>
                      <a:pt x="187" y="126"/>
                      <a:pt x="188" y="118"/>
                      <a:pt x="188" y="118"/>
                    </a:cubicBezTo>
                    <a:cubicBezTo>
                      <a:pt x="195" y="107"/>
                      <a:pt x="194" y="90"/>
                      <a:pt x="194" y="90"/>
                    </a:cubicBezTo>
                    <a:cubicBezTo>
                      <a:pt x="194" y="63"/>
                      <a:pt x="209" y="70"/>
                      <a:pt x="209" y="70"/>
                    </a:cubicBezTo>
                    <a:cubicBezTo>
                      <a:pt x="217" y="58"/>
                      <a:pt x="227" y="69"/>
                      <a:pt x="227" y="69"/>
                    </a:cubicBezTo>
                    <a:cubicBezTo>
                      <a:pt x="234" y="76"/>
                      <a:pt x="251" y="72"/>
                      <a:pt x="251" y="72"/>
                    </a:cubicBezTo>
                    <a:cubicBezTo>
                      <a:pt x="266" y="74"/>
                      <a:pt x="268" y="46"/>
                      <a:pt x="268" y="46"/>
                    </a:cubicBezTo>
                    <a:cubicBezTo>
                      <a:pt x="279" y="43"/>
                      <a:pt x="273" y="30"/>
                      <a:pt x="273" y="30"/>
                    </a:cubicBezTo>
                    <a:cubicBezTo>
                      <a:pt x="274" y="22"/>
                      <a:pt x="287" y="22"/>
                      <a:pt x="284" y="17"/>
                    </a:cubicBezTo>
                    <a:cubicBezTo>
                      <a:pt x="282" y="5"/>
                      <a:pt x="301" y="0"/>
                      <a:pt x="301" y="0"/>
                    </a:cubicBezTo>
                    <a:cubicBezTo>
                      <a:pt x="302" y="15"/>
                      <a:pt x="316" y="16"/>
                      <a:pt x="316" y="16"/>
                    </a:cubicBezTo>
                    <a:cubicBezTo>
                      <a:pt x="316" y="38"/>
                      <a:pt x="325" y="36"/>
                      <a:pt x="325" y="36"/>
                    </a:cubicBezTo>
                    <a:cubicBezTo>
                      <a:pt x="333" y="36"/>
                      <a:pt x="335" y="47"/>
                      <a:pt x="335" y="47"/>
                    </a:cubicBezTo>
                    <a:cubicBezTo>
                      <a:pt x="341" y="52"/>
                      <a:pt x="337" y="65"/>
                      <a:pt x="337" y="65"/>
                    </a:cubicBezTo>
                    <a:cubicBezTo>
                      <a:pt x="324" y="67"/>
                      <a:pt x="344" y="80"/>
                      <a:pt x="344" y="80"/>
                    </a:cubicBezTo>
                    <a:cubicBezTo>
                      <a:pt x="359" y="86"/>
                      <a:pt x="359" y="98"/>
                      <a:pt x="359" y="98"/>
                    </a:cubicBezTo>
                    <a:cubicBezTo>
                      <a:pt x="376" y="100"/>
                      <a:pt x="374" y="111"/>
                      <a:pt x="374" y="111"/>
                    </a:cubicBezTo>
                    <a:cubicBezTo>
                      <a:pt x="388" y="124"/>
                      <a:pt x="375" y="125"/>
                      <a:pt x="375" y="125"/>
                    </a:cubicBezTo>
                    <a:cubicBezTo>
                      <a:pt x="366" y="136"/>
                      <a:pt x="376" y="147"/>
                      <a:pt x="376" y="147"/>
                    </a:cubicBezTo>
                    <a:cubicBezTo>
                      <a:pt x="386" y="159"/>
                      <a:pt x="385" y="177"/>
                      <a:pt x="385" y="177"/>
                    </a:cubicBezTo>
                    <a:cubicBezTo>
                      <a:pt x="385" y="177"/>
                      <a:pt x="385" y="177"/>
                      <a:pt x="385" y="177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" name="Freeform 40"/>
              <p:cNvSpPr>
                <a:spLocks/>
              </p:cNvSpPr>
              <p:nvPr/>
            </p:nvSpPr>
            <p:spPr bwMode="auto">
              <a:xfrm>
                <a:off x="2896240" y="3597134"/>
                <a:ext cx="1420974" cy="711002"/>
              </a:xfrm>
              <a:custGeom>
                <a:avLst/>
                <a:gdLst/>
                <a:ahLst/>
                <a:cxnLst>
                  <a:cxn ang="0">
                    <a:pos x="375" y="231"/>
                  </a:cxn>
                  <a:cxn ang="0">
                    <a:pos x="328" y="267"/>
                  </a:cxn>
                  <a:cxn ang="0">
                    <a:pos x="289" y="271"/>
                  </a:cxn>
                  <a:cxn ang="0">
                    <a:pos x="263" y="256"/>
                  </a:cxn>
                  <a:cxn ang="0">
                    <a:pos x="246" y="225"/>
                  </a:cxn>
                  <a:cxn ang="0">
                    <a:pos x="218" y="219"/>
                  </a:cxn>
                  <a:cxn ang="0">
                    <a:pos x="181" y="201"/>
                  </a:cxn>
                  <a:cxn ang="0">
                    <a:pos x="119" y="200"/>
                  </a:cxn>
                  <a:cxn ang="0">
                    <a:pos x="74" y="204"/>
                  </a:cxn>
                  <a:cxn ang="0">
                    <a:pos x="26" y="190"/>
                  </a:cxn>
                  <a:cxn ang="0">
                    <a:pos x="10" y="166"/>
                  </a:cxn>
                  <a:cxn ang="0">
                    <a:pos x="41" y="154"/>
                  </a:cxn>
                  <a:cxn ang="0">
                    <a:pos x="97" y="129"/>
                  </a:cxn>
                  <a:cxn ang="0">
                    <a:pos x="109" y="109"/>
                  </a:cxn>
                  <a:cxn ang="0">
                    <a:pos x="160" y="96"/>
                  </a:cxn>
                  <a:cxn ang="0">
                    <a:pos x="191" y="97"/>
                  </a:cxn>
                  <a:cxn ang="0">
                    <a:pos x="220" y="75"/>
                  </a:cxn>
                  <a:cxn ang="0">
                    <a:pos x="257" y="66"/>
                  </a:cxn>
                  <a:cxn ang="0">
                    <a:pos x="283" y="65"/>
                  </a:cxn>
                  <a:cxn ang="0">
                    <a:pos x="301" y="44"/>
                  </a:cxn>
                  <a:cxn ang="0">
                    <a:pos x="324" y="40"/>
                  </a:cxn>
                  <a:cxn ang="0">
                    <a:pos x="354" y="53"/>
                  </a:cxn>
                  <a:cxn ang="0">
                    <a:pos x="371" y="29"/>
                  </a:cxn>
                  <a:cxn ang="0">
                    <a:pos x="379" y="9"/>
                  </a:cxn>
                  <a:cxn ang="0">
                    <a:pos x="419" y="33"/>
                  </a:cxn>
                  <a:cxn ang="0">
                    <a:pos x="451" y="58"/>
                  </a:cxn>
                  <a:cxn ang="0">
                    <a:pos x="502" y="67"/>
                  </a:cxn>
                  <a:cxn ang="0">
                    <a:pos x="492" y="84"/>
                  </a:cxn>
                  <a:cxn ang="0">
                    <a:pos x="472" y="81"/>
                  </a:cxn>
                  <a:cxn ang="0">
                    <a:pos x="491" y="102"/>
                  </a:cxn>
                  <a:cxn ang="0">
                    <a:pos x="478" y="117"/>
                  </a:cxn>
                  <a:cxn ang="0">
                    <a:pos x="461" y="123"/>
                  </a:cxn>
                  <a:cxn ang="0">
                    <a:pos x="458" y="164"/>
                  </a:cxn>
                  <a:cxn ang="0">
                    <a:pos x="427" y="209"/>
                  </a:cxn>
                  <a:cxn ang="0">
                    <a:pos x="403" y="227"/>
                  </a:cxn>
                </a:cxnLst>
                <a:rect l="0" t="0" r="r" b="b"/>
                <a:pathLst>
                  <a:path w="502" h="285">
                    <a:moveTo>
                      <a:pt x="403" y="227"/>
                    </a:moveTo>
                    <a:cubicBezTo>
                      <a:pt x="385" y="209"/>
                      <a:pt x="389" y="236"/>
                      <a:pt x="375" y="231"/>
                    </a:cubicBezTo>
                    <a:cubicBezTo>
                      <a:pt x="375" y="231"/>
                      <a:pt x="358" y="223"/>
                      <a:pt x="358" y="249"/>
                    </a:cubicBezTo>
                    <a:cubicBezTo>
                      <a:pt x="358" y="249"/>
                      <a:pt x="365" y="273"/>
                      <a:pt x="328" y="267"/>
                    </a:cubicBezTo>
                    <a:cubicBezTo>
                      <a:pt x="328" y="267"/>
                      <a:pt x="310" y="253"/>
                      <a:pt x="304" y="267"/>
                    </a:cubicBezTo>
                    <a:cubicBezTo>
                      <a:pt x="304" y="267"/>
                      <a:pt x="292" y="285"/>
                      <a:pt x="289" y="271"/>
                    </a:cubicBezTo>
                    <a:cubicBezTo>
                      <a:pt x="289" y="271"/>
                      <a:pt x="282" y="257"/>
                      <a:pt x="272" y="267"/>
                    </a:cubicBezTo>
                    <a:cubicBezTo>
                      <a:pt x="272" y="267"/>
                      <a:pt x="255" y="273"/>
                      <a:pt x="263" y="256"/>
                    </a:cubicBezTo>
                    <a:cubicBezTo>
                      <a:pt x="263" y="256"/>
                      <a:pt x="263" y="244"/>
                      <a:pt x="253" y="240"/>
                    </a:cubicBezTo>
                    <a:cubicBezTo>
                      <a:pt x="253" y="240"/>
                      <a:pt x="235" y="228"/>
                      <a:pt x="246" y="225"/>
                    </a:cubicBezTo>
                    <a:cubicBezTo>
                      <a:pt x="246" y="225"/>
                      <a:pt x="259" y="214"/>
                      <a:pt x="237" y="212"/>
                    </a:cubicBezTo>
                    <a:cubicBezTo>
                      <a:pt x="237" y="212"/>
                      <a:pt x="232" y="204"/>
                      <a:pt x="218" y="219"/>
                    </a:cubicBezTo>
                    <a:cubicBezTo>
                      <a:pt x="218" y="219"/>
                      <a:pt x="223" y="206"/>
                      <a:pt x="202" y="209"/>
                    </a:cubicBezTo>
                    <a:cubicBezTo>
                      <a:pt x="202" y="209"/>
                      <a:pt x="184" y="214"/>
                      <a:pt x="181" y="201"/>
                    </a:cubicBezTo>
                    <a:cubicBezTo>
                      <a:pt x="181" y="201"/>
                      <a:pt x="173" y="181"/>
                      <a:pt x="151" y="197"/>
                    </a:cubicBezTo>
                    <a:cubicBezTo>
                      <a:pt x="142" y="210"/>
                      <a:pt x="143" y="193"/>
                      <a:pt x="119" y="200"/>
                    </a:cubicBezTo>
                    <a:cubicBezTo>
                      <a:pt x="112" y="199"/>
                      <a:pt x="109" y="208"/>
                      <a:pt x="103" y="201"/>
                    </a:cubicBezTo>
                    <a:cubicBezTo>
                      <a:pt x="103" y="201"/>
                      <a:pt x="84" y="192"/>
                      <a:pt x="74" y="204"/>
                    </a:cubicBezTo>
                    <a:cubicBezTo>
                      <a:pt x="74" y="204"/>
                      <a:pt x="63" y="207"/>
                      <a:pt x="54" y="204"/>
                    </a:cubicBezTo>
                    <a:cubicBezTo>
                      <a:pt x="44" y="208"/>
                      <a:pt x="38" y="190"/>
                      <a:pt x="26" y="190"/>
                    </a:cubicBezTo>
                    <a:cubicBezTo>
                      <a:pt x="26" y="190"/>
                      <a:pt x="23" y="197"/>
                      <a:pt x="11" y="194"/>
                    </a:cubicBezTo>
                    <a:cubicBezTo>
                      <a:pt x="0" y="181"/>
                      <a:pt x="10" y="166"/>
                      <a:pt x="10" y="166"/>
                    </a:cubicBezTo>
                    <a:cubicBezTo>
                      <a:pt x="16" y="150"/>
                      <a:pt x="23" y="156"/>
                      <a:pt x="23" y="156"/>
                    </a:cubicBezTo>
                    <a:cubicBezTo>
                      <a:pt x="31" y="169"/>
                      <a:pt x="41" y="154"/>
                      <a:pt x="41" y="154"/>
                    </a:cubicBezTo>
                    <a:cubicBezTo>
                      <a:pt x="57" y="135"/>
                      <a:pt x="63" y="148"/>
                      <a:pt x="69" y="143"/>
                    </a:cubicBezTo>
                    <a:cubicBezTo>
                      <a:pt x="84" y="125"/>
                      <a:pt x="97" y="129"/>
                      <a:pt x="97" y="129"/>
                    </a:cubicBezTo>
                    <a:cubicBezTo>
                      <a:pt x="109" y="132"/>
                      <a:pt x="104" y="123"/>
                      <a:pt x="104" y="123"/>
                    </a:cubicBezTo>
                    <a:cubicBezTo>
                      <a:pt x="100" y="119"/>
                      <a:pt x="109" y="109"/>
                      <a:pt x="109" y="109"/>
                    </a:cubicBezTo>
                    <a:cubicBezTo>
                      <a:pt x="110" y="91"/>
                      <a:pt x="121" y="95"/>
                      <a:pt x="121" y="95"/>
                    </a:cubicBezTo>
                    <a:cubicBezTo>
                      <a:pt x="143" y="91"/>
                      <a:pt x="160" y="96"/>
                      <a:pt x="160" y="96"/>
                    </a:cubicBezTo>
                    <a:cubicBezTo>
                      <a:pt x="164" y="104"/>
                      <a:pt x="174" y="96"/>
                      <a:pt x="174" y="96"/>
                    </a:cubicBezTo>
                    <a:cubicBezTo>
                      <a:pt x="187" y="88"/>
                      <a:pt x="191" y="97"/>
                      <a:pt x="191" y="97"/>
                    </a:cubicBezTo>
                    <a:cubicBezTo>
                      <a:pt x="194" y="105"/>
                      <a:pt x="212" y="93"/>
                      <a:pt x="212" y="93"/>
                    </a:cubicBezTo>
                    <a:cubicBezTo>
                      <a:pt x="211" y="84"/>
                      <a:pt x="220" y="75"/>
                      <a:pt x="220" y="75"/>
                    </a:cubicBezTo>
                    <a:cubicBezTo>
                      <a:pt x="214" y="57"/>
                      <a:pt x="232" y="63"/>
                      <a:pt x="232" y="63"/>
                    </a:cubicBezTo>
                    <a:cubicBezTo>
                      <a:pt x="242" y="57"/>
                      <a:pt x="257" y="66"/>
                      <a:pt x="257" y="66"/>
                    </a:cubicBezTo>
                    <a:cubicBezTo>
                      <a:pt x="261" y="82"/>
                      <a:pt x="270" y="67"/>
                      <a:pt x="270" y="67"/>
                    </a:cubicBezTo>
                    <a:cubicBezTo>
                      <a:pt x="278" y="55"/>
                      <a:pt x="283" y="65"/>
                      <a:pt x="283" y="65"/>
                    </a:cubicBezTo>
                    <a:cubicBezTo>
                      <a:pt x="295" y="71"/>
                      <a:pt x="293" y="56"/>
                      <a:pt x="293" y="56"/>
                    </a:cubicBezTo>
                    <a:cubicBezTo>
                      <a:pt x="292" y="46"/>
                      <a:pt x="301" y="44"/>
                      <a:pt x="301" y="44"/>
                    </a:cubicBezTo>
                    <a:cubicBezTo>
                      <a:pt x="307" y="40"/>
                      <a:pt x="314" y="32"/>
                      <a:pt x="314" y="32"/>
                    </a:cubicBezTo>
                    <a:cubicBezTo>
                      <a:pt x="317" y="40"/>
                      <a:pt x="324" y="40"/>
                      <a:pt x="324" y="40"/>
                    </a:cubicBezTo>
                    <a:cubicBezTo>
                      <a:pt x="336" y="47"/>
                      <a:pt x="337" y="58"/>
                      <a:pt x="337" y="58"/>
                    </a:cubicBezTo>
                    <a:cubicBezTo>
                      <a:pt x="347" y="62"/>
                      <a:pt x="354" y="53"/>
                      <a:pt x="354" y="53"/>
                    </a:cubicBezTo>
                    <a:cubicBezTo>
                      <a:pt x="362" y="49"/>
                      <a:pt x="362" y="61"/>
                      <a:pt x="371" y="51"/>
                    </a:cubicBezTo>
                    <a:cubicBezTo>
                      <a:pt x="378" y="43"/>
                      <a:pt x="371" y="29"/>
                      <a:pt x="371" y="29"/>
                    </a:cubicBezTo>
                    <a:cubicBezTo>
                      <a:pt x="367" y="14"/>
                      <a:pt x="356" y="18"/>
                      <a:pt x="367" y="0"/>
                    </a:cubicBezTo>
                    <a:cubicBezTo>
                      <a:pt x="375" y="2"/>
                      <a:pt x="379" y="9"/>
                      <a:pt x="379" y="9"/>
                    </a:cubicBezTo>
                    <a:cubicBezTo>
                      <a:pt x="403" y="10"/>
                      <a:pt x="409" y="20"/>
                      <a:pt x="409" y="20"/>
                    </a:cubicBezTo>
                    <a:cubicBezTo>
                      <a:pt x="415" y="26"/>
                      <a:pt x="419" y="33"/>
                      <a:pt x="419" y="33"/>
                    </a:cubicBezTo>
                    <a:cubicBezTo>
                      <a:pt x="435" y="33"/>
                      <a:pt x="433" y="44"/>
                      <a:pt x="433" y="44"/>
                    </a:cubicBezTo>
                    <a:cubicBezTo>
                      <a:pt x="437" y="64"/>
                      <a:pt x="445" y="52"/>
                      <a:pt x="451" y="58"/>
                    </a:cubicBezTo>
                    <a:cubicBezTo>
                      <a:pt x="458" y="62"/>
                      <a:pt x="468" y="59"/>
                      <a:pt x="468" y="59"/>
                    </a:cubicBezTo>
                    <a:cubicBezTo>
                      <a:pt x="498" y="54"/>
                      <a:pt x="502" y="67"/>
                      <a:pt x="502" y="67"/>
                    </a:cubicBezTo>
                    <a:cubicBezTo>
                      <a:pt x="502" y="67"/>
                      <a:pt x="502" y="67"/>
                      <a:pt x="502" y="67"/>
                    </a:cubicBezTo>
                    <a:cubicBezTo>
                      <a:pt x="492" y="84"/>
                      <a:pt x="492" y="84"/>
                      <a:pt x="492" y="84"/>
                    </a:cubicBezTo>
                    <a:cubicBezTo>
                      <a:pt x="492" y="84"/>
                      <a:pt x="492" y="84"/>
                      <a:pt x="492" y="84"/>
                    </a:cubicBezTo>
                    <a:cubicBezTo>
                      <a:pt x="492" y="84"/>
                      <a:pt x="488" y="74"/>
                      <a:pt x="472" y="81"/>
                    </a:cubicBezTo>
                    <a:cubicBezTo>
                      <a:pt x="472" y="81"/>
                      <a:pt x="445" y="81"/>
                      <a:pt x="472" y="96"/>
                    </a:cubicBezTo>
                    <a:cubicBezTo>
                      <a:pt x="472" y="96"/>
                      <a:pt x="488" y="95"/>
                      <a:pt x="491" y="102"/>
                    </a:cubicBezTo>
                    <a:cubicBezTo>
                      <a:pt x="491" y="102"/>
                      <a:pt x="490" y="110"/>
                      <a:pt x="478" y="117"/>
                    </a:cubicBezTo>
                    <a:cubicBezTo>
                      <a:pt x="478" y="117"/>
                      <a:pt x="478" y="117"/>
                      <a:pt x="478" y="117"/>
                    </a:cubicBezTo>
                    <a:cubicBezTo>
                      <a:pt x="461" y="123"/>
                      <a:pt x="461" y="123"/>
                      <a:pt x="461" y="123"/>
                    </a:cubicBezTo>
                    <a:cubicBezTo>
                      <a:pt x="461" y="123"/>
                      <a:pt x="461" y="123"/>
                      <a:pt x="461" y="123"/>
                    </a:cubicBezTo>
                    <a:cubicBezTo>
                      <a:pt x="461" y="123"/>
                      <a:pt x="445" y="131"/>
                      <a:pt x="454" y="143"/>
                    </a:cubicBezTo>
                    <a:cubicBezTo>
                      <a:pt x="454" y="143"/>
                      <a:pt x="458" y="147"/>
                      <a:pt x="458" y="164"/>
                    </a:cubicBezTo>
                    <a:cubicBezTo>
                      <a:pt x="458" y="164"/>
                      <a:pt x="467" y="182"/>
                      <a:pt x="444" y="194"/>
                    </a:cubicBezTo>
                    <a:cubicBezTo>
                      <a:pt x="444" y="194"/>
                      <a:pt x="429" y="194"/>
                      <a:pt x="427" y="209"/>
                    </a:cubicBezTo>
                    <a:cubicBezTo>
                      <a:pt x="427" y="209"/>
                      <a:pt x="409" y="212"/>
                      <a:pt x="403" y="227"/>
                    </a:cubicBezTo>
                    <a:cubicBezTo>
                      <a:pt x="403" y="227"/>
                      <a:pt x="403" y="227"/>
                      <a:pt x="403" y="227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" name="Freeform 39"/>
              <p:cNvSpPr>
                <a:spLocks/>
              </p:cNvSpPr>
              <p:nvPr/>
            </p:nvSpPr>
            <p:spPr bwMode="auto">
              <a:xfrm>
                <a:off x="2339557" y="4014345"/>
                <a:ext cx="1135146" cy="1364318"/>
              </a:xfrm>
              <a:custGeom>
                <a:avLst/>
                <a:gdLst/>
                <a:ahLst/>
                <a:cxnLst>
                  <a:cxn ang="0">
                    <a:pos x="117" y="19"/>
                  </a:cxn>
                  <a:cxn ang="0">
                    <a:pos x="156" y="23"/>
                  </a:cxn>
                  <a:cxn ang="0">
                    <a:pos x="195" y="16"/>
                  </a:cxn>
                  <a:cxn ang="0">
                    <a:pos x="223" y="1"/>
                  </a:cxn>
                  <a:cxn ang="0">
                    <a:pos x="269" y="15"/>
                  </a:cxn>
                  <a:cxn ang="0">
                    <a:pos x="264" y="47"/>
                  </a:cxn>
                  <a:cxn ang="0">
                    <a:pos x="281" y="93"/>
                  </a:cxn>
                  <a:cxn ang="0">
                    <a:pos x="331" y="118"/>
                  </a:cxn>
                  <a:cxn ang="0">
                    <a:pos x="337" y="166"/>
                  </a:cxn>
                  <a:cxn ang="0">
                    <a:pos x="368" y="190"/>
                  </a:cxn>
                  <a:cxn ang="0">
                    <a:pos x="373" y="228"/>
                  </a:cxn>
                  <a:cxn ang="0">
                    <a:pos x="366" y="247"/>
                  </a:cxn>
                  <a:cxn ang="0">
                    <a:pos x="380" y="286"/>
                  </a:cxn>
                  <a:cxn ang="0">
                    <a:pos x="336" y="299"/>
                  </a:cxn>
                  <a:cxn ang="0">
                    <a:pos x="317" y="342"/>
                  </a:cxn>
                  <a:cxn ang="0">
                    <a:pos x="296" y="379"/>
                  </a:cxn>
                  <a:cxn ang="0">
                    <a:pos x="283" y="357"/>
                  </a:cxn>
                  <a:cxn ang="0">
                    <a:pos x="272" y="346"/>
                  </a:cxn>
                  <a:cxn ang="0">
                    <a:pos x="251" y="351"/>
                  </a:cxn>
                  <a:cxn ang="0">
                    <a:pos x="265" y="360"/>
                  </a:cxn>
                  <a:cxn ang="0">
                    <a:pos x="280" y="379"/>
                  </a:cxn>
                  <a:cxn ang="0">
                    <a:pos x="278" y="405"/>
                  </a:cxn>
                  <a:cxn ang="0">
                    <a:pos x="248" y="426"/>
                  </a:cxn>
                  <a:cxn ang="0">
                    <a:pos x="234" y="434"/>
                  </a:cxn>
                  <a:cxn ang="0">
                    <a:pos x="206" y="450"/>
                  </a:cxn>
                  <a:cxn ang="0">
                    <a:pos x="191" y="463"/>
                  </a:cxn>
                  <a:cxn ang="0">
                    <a:pos x="190" y="448"/>
                  </a:cxn>
                  <a:cxn ang="0">
                    <a:pos x="187" y="438"/>
                  </a:cxn>
                  <a:cxn ang="0">
                    <a:pos x="183" y="485"/>
                  </a:cxn>
                  <a:cxn ang="0">
                    <a:pos x="199" y="519"/>
                  </a:cxn>
                  <a:cxn ang="0">
                    <a:pos x="180" y="517"/>
                  </a:cxn>
                  <a:cxn ang="0">
                    <a:pos x="119" y="513"/>
                  </a:cxn>
                  <a:cxn ang="0">
                    <a:pos x="91" y="531"/>
                  </a:cxn>
                  <a:cxn ang="0">
                    <a:pos x="80" y="522"/>
                  </a:cxn>
                  <a:cxn ang="0">
                    <a:pos x="47" y="534"/>
                  </a:cxn>
                  <a:cxn ang="0">
                    <a:pos x="7" y="497"/>
                  </a:cxn>
                  <a:cxn ang="0">
                    <a:pos x="19" y="485"/>
                  </a:cxn>
                  <a:cxn ang="0">
                    <a:pos x="42" y="462"/>
                  </a:cxn>
                  <a:cxn ang="0">
                    <a:pos x="64" y="431"/>
                  </a:cxn>
                  <a:cxn ang="0">
                    <a:pos x="89" y="402"/>
                  </a:cxn>
                  <a:cxn ang="0">
                    <a:pos x="103" y="375"/>
                  </a:cxn>
                  <a:cxn ang="0">
                    <a:pos x="97" y="347"/>
                  </a:cxn>
                  <a:cxn ang="0">
                    <a:pos x="108" y="310"/>
                  </a:cxn>
                  <a:cxn ang="0">
                    <a:pos x="135" y="320"/>
                  </a:cxn>
                  <a:cxn ang="0">
                    <a:pos x="150" y="319"/>
                  </a:cxn>
                  <a:cxn ang="0">
                    <a:pos x="178" y="324"/>
                  </a:cxn>
                  <a:cxn ang="0">
                    <a:pos x="210" y="331"/>
                  </a:cxn>
                  <a:cxn ang="0">
                    <a:pos x="248" y="330"/>
                  </a:cxn>
                  <a:cxn ang="0">
                    <a:pos x="219" y="303"/>
                  </a:cxn>
                  <a:cxn ang="0">
                    <a:pos x="226" y="265"/>
                  </a:cxn>
                  <a:cxn ang="0">
                    <a:pos x="183" y="226"/>
                  </a:cxn>
                  <a:cxn ang="0">
                    <a:pos x="185" y="206"/>
                  </a:cxn>
                  <a:cxn ang="0">
                    <a:pos x="174" y="197"/>
                  </a:cxn>
                  <a:cxn ang="0">
                    <a:pos x="172" y="158"/>
                  </a:cxn>
                  <a:cxn ang="0">
                    <a:pos x="132" y="138"/>
                  </a:cxn>
                  <a:cxn ang="0">
                    <a:pos x="135" y="96"/>
                  </a:cxn>
                  <a:cxn ang="0">
                    <a:pos x="138" y="71"/>
                  </a:cxn>
                  <a:cxn ang="0">
                    <a:pos x="120" y="41"/>
                  </a:cxn>
                  <a:cxn ang="0">
                    <a:pos x="101" y="35"/>
                  </a:cxn>
                </a:cxnLst>
                <a:rect l="0" t="0" r="r" b="b"/>
                <a:pathLst>
                  <a:path w="401" h="546">
                    <a:moveTo>
                      <a:pt x="101" y="35"/>
                    </a:moveTo>
                    <a:cubicBezTo>
                      <a:pt x="113" y="32"/>
                      <a:pt x="117" y="19"/>
                      <a:pt x="117" y="19"/>
                    </a:cubicBezTo>
                    <a:cubicBezTo>
                      <a:pt x="120" y="0"/>
                      <a:pt x="128" y="17"/>
                      <a:pt x="128" y="17"/>
                    </a:cubicBezTo>
                    <a:cubicBezTo>
                      <a:pt x="138" y="27"/>
                      <a:pt x="156" y="23"/>
                      <a:pt x="156" y="23"/>
                    </a:cubicBezTo>
                    <a:cubicBezTo>
                      <a:pt x="167" y="13"/>
                      <a:pt x="174" y="24"/>
                      <a:pt x="174" y="24"/>
                    </a:cubicBezTo>
                    <a:cubicBezTo>
                      <a:pt x="195" y="27"/>
                      <a:pt x="195" y="16"/>
                      <a:pt x="195" y="16"/>
                    </a:cubicBezTo>
                    <a:cubicBezTo>
                      <a:pt x="193" y="5"/>
                      <a:pt x="208" y="5"/>
                      <a:pt x="208" y="5"/>
                    </a:cubicBezTo>
                    <a:cubicBezTo>
                      <a:pt x="220" y="8"/>
                      <a:pt x="223" y="1"/>
                      <a:pt x="223" y="1"/>
                    </a:cubicBezTo>
                    <a:cubicBezTo>
                      <a:pt x="235" y="1"/>
                      <a:pt x="241" y="19"/>
                      <a:pt x="251" y="15"/>
                    </a:cubicBezTo>
                    <a:cubicBezTo>
                      <a:pt x="260" y="18"/>
                      <a:pt x="269" y="15"/>
                      <a:pt x="269" y="15"/>
                    </a:cubicBezTo>
                    <a:cubicBezTo>
                      <a:pt x="274" y="24"/>
                      <a:pt x="265" y="23"/>
                      <a:pt x="265" y="23"/>
                    </a:cubicBezTo>
                    <a:cubicBezTo>
                      <a:pt x="252" y="32"/>
                      <a:pt x="264" y="47"/>
                      <a:pt x="264" y="47"/>
                    </a:cubicBezTo>
                    <a:cubicBezTo>
                      <a:pt x="274" y="53"/>
                      <a:pt x="272" y="77"/>
                      <a:pt x="272" y="77"/>
                    </a:cubicBezTo>
                    <a:cubicBezTo>
                      <a:pt x="282" y="76"/>
                      <a:pt x="281" y="93"/>
                      <a:pt x="281" y="93"/>
                    </a:cubicBezTo>
                    <a:cubicBezTo>
                      <a:pt x="278" y="118"/>
                      <a:pt x="304" y="110"/>
                      <a:pt x="304" y="110"/>
                    </a:cubicBezTo>
                    <a:cubicBezTo>
                      <a:pt x="321" y="112"/>
                      <a:pt x="331" y="104"/>
                      <a:pt x="331" y="118"/>
                    </a:cubicBezTo>
                    <a:cubicBezTo>
                      <a:pt x="344" y="133"/>
                      <a:pt x="333" y="142"/>
                      <a:pt x="333" y="142"/>
                    </a:cubicBezTo>
                    <a:cubicBezTo>
                      <a:pt x="332" y="152"/>
                      <a:pt x="337" y="166"/>
                      <a:pt x="337" y="166"/>
                    </a:cubicBezTo>
                    <a:cubicBezTo>
                      <a:pt x="339" y="178"/>
                      <a:pt x="359" y="176"/>
                      <a:pt x="359" y="176"/>
                    </a:cubicBezTo>
                    <a:cubicBezTo>
                      <a:pt x="384" y="172"/>
                      <a:pt x="366" y="187"/>
                      <a:pt x="368" y="190"/>
                    </a:cubicBezTo>
                    <a:cubicBezTo>
                      <a:pt x="369" y="196"/>
                      <a:pt x="387" y="196"/>
                      <a:pt x="388" y="203"/>
                    </a:cubicBezTo>
                    <a:cubicBezTo>
                      <a:pt x="401" y="225"/>
                      <a:pt x="373" y="228"/>
                      <a:pt x="373" y="228"/>
                    </a:cubicBezTo>
                    <a:cubicBezTo>
                      <a:pt x="353" y="228"/>
                      <a:pt x="359" y="236"/>
                      <a:pt x="359" y="236"/>
                    </a:cubicBezTo>
                    <a:cubicBezTo>
                      <a:pt x="356" y="243"/>
                      <a:pt x="366" y="247"/>
                      <a:pt x="366" y="247"/>
                    </a:cubicBezTo>
                    <a:cubicBezTo>
                      <a:pt x="376" y="255"/>
                      <a:pt x="373" y="269"/>
                      <a:pt x="373" y="269"/>
                    </a:cubicBezTo>
                    <a:cubicBezTo>
                      <a:pt x="370" y="286"/>
                      <a:pt x="380" y="286"/>
                      <a:pt x="380" y="286"/>
                    </a:cubicBezTo>
                    <a:cubicBezTo>
                      <a:pt x="373" y="293"/>
                      <a:pt x="360" y="294"/>
                      <a:pt x="360" y="294"/>
                    </a:cubicBezTo>
                    <a:cubicBezTo>
                      <a:pt x="355" y="298"/>
                      <a:pt x="336" y="299"/>
                      <a:pt x="336" y="299"/>
                    </a:cubicBezTo>
                    <a:cubicBezTo>
                      <a:pt x="326" y="297"/>
                      <a:pt x="333" y="319"/>
                      <a:pt x="333" y="319"/>
                    </a:cubicBezTo>
                    <a:cubicBezTo>
                      <a:pt x="331" y="336"/>
                      <a:pt x="317" y="342"/>
                      <a:pt x="317" y="342"/>
                    </a:cubicBezTo>
                    <a:cubicBezTo>
                      <a:pt x="319" y="353"/>
                      <a:pt x="309" y="361"/>
                      <a:pt x="309" y="361"/>
                    </a:cubicBezTo>
                    <a:cubicBezTo>
                      <a:pt x="303" y="378"/>
                      <a:pt x="296" y="379"/>
                      <a:pt x="296" y="379"/>
                    </a:cubicBezTo>
                    <a:cubicBezTo>
                      <a:pt x="284" y="371"/>
                      <a:pt x="283" y="357"/>
                      <a:pt x="283" y="357"/>
                    </a:cubicBezTo>
                    <a:cubicBezTo>
                      <a:pt x="283" y="357"/>
                      <a:pt x="283" y="357"/>
                      <a:pt x="283" y="357"/>
                    </a:cubicBezTo>
                    <a:cubicBezTo>
                      <a:pt x="272" y="346"/>
                      <a:pt x="272" y="346"/>
                      <a:pt x="272" y="346"/>
                    </a:cubicBezTo>
                    <a:cubicBezTo>
                      <a:pt x="272" y="346"/>
                      <a:pt x="272" y="346"/>
                      <a:pt x="272" y="346"/>
                    </a:cubicBezTo>
                    <a:cubicBezTo>
                      <a:pt x="271" y="337"/>
                      <a:pt x="260" y="329"/>
                      <a:pt x="250" y="337"/>
                    </a:cubicBezTo>
                    <a:cubicBezTo>
                      <a:pt x="238" y="346"/>
                      <a:pt x="251" y="351"/>
                      <a:pt x="251" y="351"/>
                    </a:cubicBezTo>
                    <a:cubicBezTo>
                      <a:pt x="251" y="351"/>
                      <a:pt x="251" y="351"/>
                      <a:pt x="251" y="351"/>
                    </a:cubicBezTo>
                    <a:cubicBezTo>
                      <a:pt x="265" y="360"/>
                      <a:pt x="265" y="360"/>
                      <a:pt x="265" y="360"/>
                    </a:cubicBezTo>
                    <a:cubicBezTo>
                      <a:pt x="265" y="360"/>
                      <a:pt x="265" y="360"/>
                      <a:pt x="265" y="360"/>
                    </a:cubicBezTo>
                    <a:cubicBezTo>
                      <a:pt x="278" y="366"/>
                      <a:pt x="280" y="379"/>
                      <a:pt x="280" y="379"/>
                    </a:cubicBezTo>
                    <a:cubicBezTo>
                      <a:pt x="293" y="397"/>
                      <a:pt x="278" y="405"/>
                      <a:pt x="278" y="405"/>
                    </a:cubicBezTo>
                    <a:cubicBezTo>
                      <a:pt x="278" y="405"/>
                      <a:pt x="278" y="405"/>
                      <a:pt x="278" y="405"/>
                    </a:cubicBezTo>
                    <a:cubicBezTo>
                      <a:pt x="248" y="437"/>
                      <a:pt x="248" y="437"/>
                      <a:pt x="248" y="437"/>
                    </a:cubicBezTo>
                    <a:cubicBezTo>
                      <a:pt x="248" y="426"/>
                      <a:pt x="248" y="426"/>
                      <a:pt x="248" y="426"/>
                    </a:cubicBezTo>
                    <a:cubicBezTo>
                      <a:pt x="234" y="434"/>
                      <a:pt x="234" y="434"/>
                      <a:pt x="234" y="434"/>
                    </a:cubicBezTo>
                    <a:cubicBezTo>
                      <a:pt x="234" y="434"/>
                      <a:pt x="234" y="434"/>
                      <a:pt x="234" y="434"/>
                    </a:cubicBezTo>
                    <a:cubicBezTo>
                      <a:pt x="219" y="434"/>
                      <a:pt x="220" y="448"/>
                      <a:pt x="220" y="448"/>
                    </a:cubicBezTo>
                    <a:cubicBezTo>
                      <a:pt x="216" y="453"/>
                      <a:pt x="206" y="450"/>
                      <a:pt x="206" y="450"/>
                    </a:cubicBezTo>
                    <a:cubicBezTo>
                      <a:pt x="203" y="456"/>
                      <a:pt x="214" y="457"/>
                      <a:pt x="210" y="466"/>
                    </a:cubicBezTo>
                    <a:cubicBezTo>
                      <a:pt x="199" y="475"/>
                      <a:pt x="191" y="463"/>
                      <a:pt x="191" y="463"/>
                    </a:cubicBezTo>
                    <a:cubicBezTo>
                      <a:pt x="191" y="463"/>
                      <a:pt x="191" y="463"/>
                      <a:pt x="191" y="463"/>
                    </a:cubicBezTo>
                    <a:cubicBezTo>
                      <a:pt x="190" y="448"/>
                      <a:pt x="190" y="448"/>
                      <a:pt x="190" y="448"/>
                    </a:cubicBezTo>
                    <a:cubicBezTo>
                      <a:pt x="187" y="438"/>
                      <a:pt x="187" y="438"/>
                      <a:pt x="187" y="438"/>
                    </a:cubicBezTo>
                    <a:cubicBezTo>
                      <a:pt x="187" y="438"/>
                      <a:pt x="187" y="438"/>
                      <a:pt x="187" y="438"/>
                    </a:cubicBezTo>
                    <a:cubicBezTo>
                      <a:pt x="179" y="443"/>
                      <a:pt x="183" y="458"/>
                      <a:pt x="183" y="458"/>
                    </a:cubicBezTo>
                    <a:cubicBezTo>
                      <a:pt x="175" y="474"/>
                      <a:pt x="183" y="485"/>
                      <a:pt x="183" y="485"/>
                    </a:cubicBezTo>
                    <a:cubicBezTo>
                      <a:pt x="179" y="505"/>
                      <a:pt x="189" y="500"/>
                      <a:pt x="189" y="500"/>
                    </a:cubicBezTo>
                    <a:cubicBezTo>
                      <a:pt x="201" y="498"/>
                      <a:pt x="199" y="519"/>
                      <a:pt x="199" y="519"/>
                    </a:cubicBezTo>
                    <a:cubicBezTo>
                      <a:pt x="197" y="544"/>
                      <a:pt x="185" y="544"/>
                      <a:pt x="185" y="544"/>
                    </a:cubicBezTo>
                    <a:cubicBezTo>
                      <a:pt x="185" y="544"/>
                      <a:pt x="190" y="525"/>
                      <a:pt x="180" y="517"/>
                    </a:cubicBezTo>
                    <a:cubicBezTo>
                      <a:pt x="180" y="517"/>
                      <a:pt x="179" y="506"/>
                      <a:pt x="158" y="503"/>
                    </a:cubicBezTo>
                    <a:cubicBezTo>
                      <a:pt x="158" y="503"/>
                      <a:pt x="131" y="498"/>
                      <a:pt x="119" y="513"/>
                    </a:cubicBezTo>
                    <a:cubicBezTo>
                      <a:pt x="119" y="513"/>
                      <a:pt x="98" y="514"/>
                      <a:pt x="91" y="531"/>
                    </a:cubicBezTo>
                    <a:cubicBezTo>
                      <a:pt x="91" y="531"/>
                      <a:pt x="91" y="531"/>
                      <a:pt x="91" y="531"/>
                    </a:cubicBezTo>
                    <a:cubicBezTo>
                      <a:pt x="80" y="522"/>
                      <a:pt x="80" y="522"/>
                      <a:pt x="80" y="522"/>
                    </a:cubicBezTo>
                    <a:cubicBezTo>
                      <a:pt x="80" y="522"/>
                      <a:pt x="80" y="522"/>
                      <a:pt x="80" y="522"/>
                    </a:cubicBezTo>
                    <a:cubicBezTo>
                      <a:pt x="80" y="522"/>
                      <a:pt x="69" y="525"/>
                      <a:pt x="73" y="532"/>
                    </a:cubicBezTo>
                    <a:cubicBezTo>
                      <a:pt x="73" y="532"/>
                      <a:pt x="73" y="546"/>
                      <a:pt x="47" y="534"/>
                    </a:cubicBezTo>
                    <a:cubicBezTo>
                      <a:pt x="36" y="522"/>
                      <a:pt x="25" y="529"/>
                      <a:pt x="18" y="519"/>
                    </a:cubicBezTo>
                    <a:cubicBezTo>
                      <a:pt x="18" y="519"/>
                      <a:pt x="7" y="514"/>
                      <a:pt x="7" y="497"/>
                    </a:cubicBezTo>
                    <a:cubicBezTo>
                      <a:pt x="7" y="497"/>
                      <a:pt x="1" y="498"/>
                      <a:pt x="0" y="492"/>
                    </a:cubicBezTo>
                    <a:cubicBezTo>
                      <a:pt x="0" y="492"/>
                      <a:pt x="8" y="477"/>
                      <a:pt x="19" y="485"/>
                    </a:cubicBezTo>
                    <a:cubicBezTo>
                      <a:pt x="19" y="485"/>
                      <a:pt x="25" y="481"/>
                      <a:pt x="33" y="485"/>
                    </a:cubicBezTo>
                    <a:cubicBezTo>
                      <a:pt x="33" y="485"/>
                      <a:pt x="47" y="489"/>
                      <a:pt x="42" y="462"/>
                    </a:cubicBezTo>
                    <a:cubicBezTo>
                      <a:pt x="42" y="462"/>
                      <a:pt x="27" y="459"/>
                      <a:pt x="51" y="444"/>
                    </a:cubicBezTo>
                    <a:cubicBezTo>
                      <a:pt x="51" y="444"/>
                      <a:pt x="63" y="440"/>
                      <a:pt x="64" y="431"/>
                    </a:cubicBezTo>
                    <a:cubicBezTo>
                      <a:pt x="64" y="431"/>
                      <a:pt x="76" y="434"/>
                      <a:pt x="73" y="417"/>
                    </a:cubicBezTo>
                    <a:cubicBezTo>
                      <a:pt x="73" y="417"/>
                      <a:pt x="65" y="404"/>
                      <a:pt x="89" y="402"/>
                    </a:cubicBezTo>
                    <a:cubicBezTo>
                      <a:pt x="89" y="402"/>
                      <a:pt x="102" y="401"/>
                      <a:pt x="100" y="390"/>
                    </a:cubicBezTo>
                    <a:cubicBezTo>
                      <a:pt x="100" y="390"/>
                      <a:pt x="93" y="382"/>
                      <a:pt x="103" y="375"/>
                    </a:cubicBezTo>
                    <a:cubicBezTo>
                      <a:pt x="103" y="375"/>
                      <a:pt x="117" y="366"/>
                      <a:pt x="103" y="358"/>
                    </a:cubicBezTo>
                    <a:cubicBezTo>
                      <a:pt x="103" y="358"/>
                      <a:pt x="97" y="357"/>
                      <a:pt x="97" y="347"/>
                    </a:cubicBezTo>
                    <a:cubicBezTo>
                      <a:pt x="97" y="347"/>
                      <a:pt x="105" y="342"/>
                      <a:pt x="97" y="330"/>
                    </a:cubicBezTo>
                    <a:cubicBezTo>
                      <a:pt x="97" y="330"/>
                      <a:pt x="93" y="319"/>
                      <a:pt x="108" y="310"/>
                    </a:cubicBezTo>
                    <a:cubicBezTo>
                      <a:pt x="108" y="310"/>
                      <a:pt x="118" y="310"/>
                      <a:pt x="124" y="303"/>
                    </a:cubicBezTo>
                    <a:cubicBezTo>
                      <a:pt x="124" y="303"/>
                      <a:pt x="135" y="294"/>
                      <a:pt x="135" y="320"/>
                    </a:cubicBezTo>
                    <a:cubicBezTo>
                      <a:pt x="128" y="337"/>
                      <a:pt x="145" y="331"/>
                      <a:pt x="143" y="324"/>
                    </a:cubicBezTo>
                    <a:cubicBezTo>
                      <a:pt x="143" y="324"/>
                      <a:pt x="145" y="310"/>
                      <a:pt x="150" y="319"/>
                    </a:cubicBezTo>
                    <a:cubicBezTo>
                      <a:pt x="150" y="319"/>
                      <a:pt x="152" y="324"/>
                      <a:pt x="161" y="316"/>
                    </a:cubicBezTo>
                    <a:cubicBezTo>
                      <a:pt x="168" y="306"/>
                      <a:pt x="166" y="324"/>
                      <a:pt x="178" y="324"/>
                    </a:cubicBezTo>
                    <a:cubicBezTo>
                      <a:pt x="178" y="337"/>
                      <a:pt x="191" y="337"/>
                      <a:pt x="191" y="326"/>
                    </a:cubicBezTo>
                    <a:cubicBezTo>
                      <a:pt x="191" y="326"/>
                      <a:pt x="202" y="310"/>
                      <a:pt x="210" y="331"/>
                    </a:cubicBezTo>
                    <a:cubicBezTo>
                      <a:pt x="210" y="331"/>
                      <a:pt x="210" y="348"/>
                      <a:pt x="220" y="332"/>
                    </a:cubicBezTo>
                    <a:cubicBezTo>
                      <a:pt x="220" y="332"/>
                      <a:pt x="244" y="335"/>
                      <a:pt x="248" y="330"/>
                    </a:cubicBezTo>
                    <a:cubicBezTo>
                      <a:pt x="248" y="330"/>
                      <a:pt x="241" y="318"/>
                      <a:pt x="234" y="320"/>
                    </a:cubicBezTo>
                    <a:cubicBezTo>
                      <a:pt x="232" y="312"/>
                      <a:pt x="216" y="309"/>
                      <a:pt x="219" y="303"/>
                    </a:cubicBezTo>
                    <a:cubicBezTo>
                      <a:pt x="219" y="303"/>
                      <a:pt x="229" y="304"/>
                      <a:pt x="226" y="286"/>
                    </a:cubicBezTo>
                    <a:cubicBezTo>
                      <a:pt x="226" y="286"/>
                      <a:pt x="230" y="271"/>
                      <a:pt x="226" y="265"/>
                    </a:cubicBezTo>
                    <a:cubicBezTo>
                      <a:pt x="226" y="265"/>
                      <a:pt x="230" y="248"/>
                      <a:pt x="201" y="243"/>
                    </a:cubicBezTo>
                    <a:cubicBezTo>
                      <a:pt x="193" y="231"/>
                      <a:pt x="186" y="236"/>
                      <a:pt x="183" y="226"/>
                    </a:cubicBezTo>
                    <a:cubicBezTo>
                      <a:pt x="183" y="226"/>
                      <a:pt x="183" y="226"/>
                      <a:pt x="183" y="226"/>
                    </a:cubicBezTo>
                    <a:cubicBezTo>
                      <a:pt x="185" y="206"/>
                      <a:pt x="185" y="206"/>
                      <a:pt x="185" y="206"/>
                    </a:cubicBezTo>
                    <a:cubicBezTo>
                      <a:pt x="185" y="206"/>
                      <a:pt x="185" y="206"/>
                      <a:pt x="185" y="206"/>
                    </a:cubicBezTo>
                    <a:cubicBezTo>
                      <a:pt x="185" y="206"/>
                      <a:pt x="165" y="201"/>
                      <a:pt x="174" y="197"/>
                    </a:cubicBezTo>
                    <a:cubicBezTo>
                      <a:pt x="183" y="198"/>
                      <a:pt x="175" y="179"/>
                      <a:pt x="181" y="175"/>
                    </a:cubicBezTo>
                    <a:cubicBezTo>
                      <a:pt x="181" y="175"/>
                      <a:pt x="189" y="153"/>
                      <a:pt x="172" y="158"/>
                    </a:cubicBezTo>
                    <a:cubicBezTo>
                      <a:pt x="172" y="166"/>
                      <a:pt x="156" y="174"/>
                      <a:pt x="155" y="156"/>
                    </a:cubicBezTo>
                    <a:cubicBezTo>
                      <a:pt x="155" y="156"/>
                      <a:pt x="151" y="137"/>
                      <a:pt x="132" y="138"/>
                    </a:cubicBezTo>
                    <a:cubicBezTo>
                      <a:pt x="132" y="138"/>
                      <a:pt x="125" y="132"/>
                      <a:pt x="128" y="115"/>
                    </a:cubicBezTo>
                    <a:cubicBezTo>
                      <a:pt x="128" y="115"/>
                      <a:pt x="139" y="108"/>
                      <a:pt x="135" y="96"/>
                    </a:cubicBezTo>
                    <a:cubicBezTo>
                      <a:pt x="135" y="96"/>
                      <a:pt x="134" y="86"/>
                      <a:pt x="139" y="84"/>
                    </a:cubicBezTo>
                    <a:cubicBezTo>
                      <a:pt x="139" y="84"/>
                      <a:pt x="148" y="80"/>
                      <a:pt x="138" y="71"/>
                    </a:cubicBezTo>
                    <a:cubicBezTo>
                      <a:pt x="135" y="64"/>
                      <a:pt x="150" y="70"/>
                      <a:pt x="135" y="49"/>
                    </a:cubicBezTo>
                    <a:cubicBezTo>
                      <a:pt x="135" y="49"/>
                      <a:pt x="133" y="33"/>
                      <a:pt x="120" y="41"/>
                    </a:cubicBezTo>
                    <a:cubicBezTo>
                      <a:pt x="120" y="41"/>
                      <a:pt x="118" y="60"/>
                      <a:pt x="101" y="35"/>
                    </a:cubicBezTo>
                    <a:cubicBezTo>
                      <a:pt x="101" y="35"/>
                      <a:pt x="101" y="35"/>
                      <a:pt x="101" y="35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/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" name="Freeform 38"/>
              <p:cNvSpPr>
                <a:spLocks/>
              </p:cNvSpPr>
              <p:nvPr/>
            </p:nvSpPr>
            <p:spPr bwMode="auto">
              <a:xfrm>
                <a:off x="3052766" y="4047882"/>
                <a:ext cx="1038509" cy="760638"/>
              </a:xfrm>
              <a:custGeom>
                <a:avLst/>
                <a:gdLst/>
                <a:ahLst/>
                <a:cxnLst>
                  <a:cxn ang="0">
                    <a:pos x="121" y="277"/>
                  </a:cxn>
                  <a:cxn ang="0">
                    <a:pos x="107" y="244"/>
                  </a:cxn>
                  <a:cxn ang="0">
                    <a:pos x="136" y="211"/>
                  </a:cxn>
                  <a:cxn ang="0">
                    <a:pos x="107" y="184"/>
                  </a:cxn>
                  <a:cxn ang="0">
                    <a:pos x="81" y="150"/>
                  </a:cxn>
                  <a:cxn ang="0">
                    <a:pos x="52" y="118"/>
                  </a:cxn>
                  <a:cxn ang="0">
                    <a:pos x="20" y="85"/>
                  </a:cxn>
                  <a:cxn ang="0">
                    <a:pos x="13" y="31"/>
                  </a:cxn>
                  <a:cxn ang="0">
                    <a:pos x="48" y="20"/>
                  </a:cxn>
                  <a:cxn ang="0">
                    <a:pos x="96" y="16"/>
                  </a:cxn>
                  <a:cxn ang="0">
                    <a:pos x="147" y="28"/>
                  </a:cxn>
                  <a:cxn ang="0">
                    <a:pos x="182" y="31"/>
                  </a:cxn>
                  <a:cxn ang="0">
                    <a:pos x="198" y="59"/>
                  </a:cxn>
                  <a:cxn ang="0">
                    <a:pos x="217" y="86"/>
                  </a:cxn>
                  <a:cxn ang="0">
                    <a:pos x="249" y="86"/>
                  </a:cxn>
                  <a:cxn ang="0">
                    <a:pos x="303" y="68"/>
                  </a:cxn>
                  <a:cxn ang="0">
                    <a:pos x="348" y="46"/>
                  </a:cxn>
                  <a:cxn ang="0">
                    <a:pos x="352" y="75"/>
                  </a:cxn>
                  <a:cxn ang="0">
                    <a:pos x="348" y="110"/>
                  </a:cxn>
                  <a:cxn ang="0">
                    <a:pos x="361" y="140"/>
                  </a:cxn>
                  <a:cxn ang="0">
                    <a:pos x="348" y="156"/>
                  </a:cxn>
                  <a:cxn ang="0">
                    <a:pos x="362" y="181"/>
                  </a:cxn>
                  <a:cxn ang="0">
                    <a:pos x="340" y="215"/>
                  </a:cxn>
                  <a:cxn ang="0">
                    <a:pos x="341" y="233"/>
                  </a:cxn>
                  <a:cxn ang="0">
                    <a:pos x="327" y="250"/>
                  </a:cxn>
                  <a:cxn ang="0">
                    <a:pos x="312" y="258"/>
                  </a:cxn>
                  <a:cxn ang="0">
                    <a:pos x="269" y="266"/>
                  </a:cxn>
                  <a:cxn ang="0">
                    <a:pos x="224" y="280"/>
                  </a:cxn>
                  <a:cxn ang="0">
                    <a:pos x="214" y="273"/>
                  </a:cxn>
                  <a:cxn ang="0">
                    <a:pos x="191" y="294"/>
                  </a:cxn>
                  <a:cxn ang="0">
                    <a:pos x="166" y="299"/>
                  </a:cxn>
                  <a:cxn ang="0">
                    <a:pos x="174" y="274"/>
                  </a:cxn>
                  <a:cxn ang="0">
                    <a:pos x="127" y="294"/>
                  </a:cxn>
                </a:cxnLst>
                <a:rect l="0" t="0" r="r" b="b"/>
                <a:pathLst>
                  <a:path w="367" h="304">
                    <a:moveTo>
                      <a:pt x="127" y="294"/>
                    </a:moveTo>
                    <a:cubicBezTo>
                      <a:pt x="127" y="294"/>
                      <a:pt x="118" y="294"/>
                      <a:pt x="121" y="277"/>
                    </a:cubicBezTo>
                    <a:cubicBezTo>
                      <a:pt x="121" y="277"/>
                      <a:pt x="124" y="263"/>
                      <a:pt x="114" y="255"/>
                    </a:cubicBezTo>
                    <a:cubicBezTo>
                      <a:pt x="114" y="255"/>
                      <a:pt x="104" y="251"/>
                      <a:pt x="107" y="244"/>
                    </a:cubicBezTo>
                    <a:cubicBezTo>
                      <a:pt x="107" y="244"/>
                      <a:pt x="101" y="236"/>
                      <a:pt x="121" y="236"/>
                    </a:cubicBezTo>
                    <a:cubicBezTo>
                      <a:pt x="121" y="236"/>
                      <a:pt x="149" y="233"/>
                      <a:pt x="136" y="211"/>
                    </a:cubicBezTo>
                    <a:cubicBezTo>
                      <a:pt x="135" y="204"/>
                      <a:pt x="117" y="204"/>
                      <a:pt x="116" y="198"/>
                    </a:cubicBezTo>
                    <a:cubicBezTo>
                      <a:pt x="114" y="195"/>
                      <a:pt x="132" y="180"/>
                      <a:pt x="107" y="184"/>
                    </a:cubicBezTo>
                    <a:cubicBezTo>
                      <a:pt x="107" y="184"/>
                      <a:pt x="87" y="186"/>
                      <a:pt x="85" y="174"/>
                    </a:cubicBezTo>
                    <a:cubicBezTo>
                      <a:pt x="85" y="174"/>
                      <a:pt x="80" y="160"/>
                      <a:pt x="81" y="150"/>
                    </a:cubicBezTo>
                    <a:cubicBezTo>
                      <a:pt x="81" y="150"/>
                      <a:pt x="92" y="141"/>
                      <a:pt x="79" y="126"/>
                    </a:cubicBezTo>
                    <a:cubicBezTo>
                      <a:pt x="79" y="112"/>
                      <a:pt x="69" y="120"/>
                      <a:pt x="52" y="118"/>
                    </a:cubicBezTo>
                    <a:cubicBezTo>
                      <a:pt x="52" y="118"/>
                      <a:pt x="26" y="126"/>
                      <a:pt x="29" y="101"/>
                    </a:cubicBezTo>
                    <a:cubicBezTo>
                      <a:pt x="29" y="101"/>
                      <a:pt x="30" y="84"/>
                      <a:pt x="20" y="85"/>
                    </a:cubicBezTo>
                    <a:cubicBezTo>
                      <a:pt x="20" y="85"/>
                      <a:pt x="22" y="61"/>
                      <a:pt x="12" y="55"/>
                    </a:cubicBezTo>
                    <a:cubicBezTo>
                      <a:pt x="12" y="55"/>
                      <a:pt x="0" y="40"/>
                      <a:pt x="13" y="31"/>
                    </a:cubicBezTo>
                    <a:cubicBezTo>
                      <a:pt x="13" y="31"/>
                      <a:pt x="22" y="33"/>
                      <a:pt x="18" y="24"/>
                    </a:cubicBezTo>
                    <a:cubicBezTo>
                      <a:pt x="28" y="12"/>
                      <a:pt x="48" y="20"/>
                      <a:pt x="48" y="20"/>
                    </a:cubicBezTo>
                    <a:cubicBezTo>
                      <a:pt x="54" y="27"/>
                      <a:pt x="57" y="18"/>
                      <a:pt x="64" y="19"/>
                    </a:cubicBezTo>
                    <a:cubicBezTo>
                      <a:pt x="88" y="12"/>
                      <a:pt x="87" y="29"/>
                      <a:pt x="96" y="16"/>
                    </a:cubicBezTo>
                    <a:cubicBezTo>
                      <a:pt x="118" y="0"/>
                      <a:pt x="126" y="20"/>
                      <a:pt x="126" y="20"/>
                    </a:cubicBezTo>
                    <a:cubicBezTo>
                      <a:pt x="129" y="33"/>
                      <a:pt x="147" y="28"/>
                      <a:pt x="147" y="28"/>
                    </a:cubicBezTo>
                    <a:cubicBezTo>
                      <a:pt x="168" y="25"/>
                      <a:pt x="163" y="38"/>
                      <a:pt x="163" y="38"/>
                    </a:cubicBezTo>
                    <a:cubicBezTo>
                      <a:pt x="177" y="23"/>
                      <a:pt x="182" y="31"/>
                      <a:pt x="182" y="31"/>
                    </a:cubicBezTo>
                    <a:cubicBezTo>
                      <a:pt x="204" y="33"/>
                      <a:pt x="191" y="44"/>
                      <a:pt x="191" y="44"/>
                    </a:cubicBezTo>
                    <a:cubicBezTo>
                      <a:pt x="180" y="47"/>
                      <a:pt x="198" y="59"/>
                      <a:pt x="198" y="59"/>
                    </a:cubicBezTo>
                    <a:cubicBezTo>
                      <a:pt x="208" y="63"/>
                      <a:pt x="208" y="75"/>
                      <a:pt x="208" y="75"/>
                    </a:cubicBezTo>
                    <a:cubicBezTo>
                      <a:pt x="200" y="92"/>
                      <a:pt x="217" y="86"/>
                      <a:pt x="217" y="86"/>
                    </a:cubicBezTo>
                    <a:cubicBezTo>
                      <a:pt x="227" y="76"/>
                      <a:pt x="234" y="90"/>
                      <a:pt x="234" y="90"/>
                    </a:cubicBezTo>
                    <a:cubicBezTo>
                      <a:pt x="237" y="104"/>
                      <a:pt x="249" y="86"/>
                      <a:pt x="249" y="86"/>
                    </a:cubicBezTo>
                    <a:cubicBezTo>
                      <a:pt x="255" y="72"/>
                      <a:pt x="273" y="86"/>
                      <a:pt x="273" y="86"/>
                    </a:cubicBezTo>
                    <a:cubicBezTo>
                      <a:pt x="310" y="92"/>
                      <a:pt x="303" y="68"/>
                      <a:pt x="303" y="68"/>
                    </a:cubicBezTo>
                    <a:cubicBezTo>
                      <a:pt x="303" y="42"/>
                      <a:pt x="320" y="50"/>
                      <a:pt x="320" y="50"/>
                    </a:cubicBezTo>
                    <a:cubicBezTo>
                      <a:pt x="334" y="55"/>
                      <a:pt x="330" y="28"/>
                      <a:pt x="348" y="46"/>
                    </a:cubicBezTo>
                    <a:cubicBezTo>
                      <a:pt x="348" y="46"/>
                      <a:pt x="345" y="53"/>
                      <a:pt x="349" y="60"/>
                    </a:cubicBezTo>
                    <a:cubicBezTo>
                      <a:pt x="349" y="60"/>
                      <a:pt x="356" y="64"/>
                      <a:pt x="352" y="75"/>
                    </a:cubicBezTo>
                    <a:cubicBezTo>
                      <a:pt x="352" y="75"/>
                      <a:pt x="358" y="91"/>
                      <a:pt x="351" y="96"/>
                    </a:cubicBezTo>
                    <a:cubicBezTo>
                      <a:pt x="351" y="96"/>
                      <a:pt x="337" y="94"/>
                      <a:pt x="348" y="110"/>
                    </a:cubicBezTo>
                    <a:cubicBezTo>
                      <a:pt x="348" y="110"/>
                      <a:pt x="343" y="119"/>
                      <a:pt x="357" y="123"/>
                    </a:cubicBezTo>
                    <a:cubicBezTo>
                      <a:pt x="356" y="132"/>
                      <a:pt x="365" y="133"/>
                      <a:pt x="361" y="140"/>
                    </a:cubicBezTo>
                    <a:cubicBezTo>
                      <a:pt x="361" y="140"/>
                      <a:pt x="367" y="154"/>
                      <a:pt x="353" y="149"/>
                    </a:cubicBezTo>
                    <a:cubicBezTo>
                      <a:pt x="353" y="149"/>
                      <a:pt x="348" y="150"/>
                      <a:pt x="348" y="156"/>
                    </a:cubicBezTo>
                    <a:cubicBezTo>
                      <a:pt x="348" y="156"/>
                      <a:pt x="360" y="157"/>
                      <a:pt x="361" y="161"/>
                    </a:cubicBezTo>
                    <a:cubicBezTo>
                      <a:pt x="361" y="161"/>
                      <a:pt x="363" y="171"/>
                      <a:pt x="362" y="181"/>
                    </a:cubicBezTo>
                    <a:cubicBezTo>
                      <a:pt x="362" y="181"/>
                      <a:pt x="367" y="194"/>
                      <a:pt x="348" y="196"/>
                    </a:cubicBezTo>
                    <a:cubicBezTo>
                      <a:pt x="348" y="196"/>
                      <a:pt x="334" y="202"/>
                      <a:pt x="340" y="215"/>
                    </a:cubicBezTo>
                    <a:cubicBezTo>
                      <a:pt x="338" y="218"/>
                      <a:pt x="356" y="218"/>
                      <a:pt x="356" y="225"/>
                    </a:cubicBezTo>
                    <a:cubicBezTo>
                      <a:pt x="357" y="237"/>
                      <a:pt x="338" y="225"/>
                      <a:pt x="341" y="233"/>
                    </a:cubicBezTo>
                    <a:cubicBezTo>
                      <a:pt x="341" y="233"/>
                      <a:pt x="351" y="236"/>
                      <a:pt x="346" y="240"/>
                    </a:cubicBezTo>
                    <a:cubicBezTo>
                      <a:pt x="346" y="240"/>
                      <a:pt x="340" y="247"/>
                      <a:pt x="327" y="250"/>
                    </a:cubicBezTo>
                    <a:cubicBezTo>
                      <a:pt x="327" y="250"/>
                      <a:pt x="348" y="252"/>
                      <a:pt x="331" y="257"/>
                    </a:cubicBezTo>
                    <a:cubicBezTo>
                      <a:pt x="331" y="257"/>
                      <a:pt x="317" y="263"/>
                      <a:pt x="312" y="258"/>
                    </a:cubicBezTo>
                    <a:cubicBezTo>
                      <a:pt x="312" y="258"/>
                      <a:pt x="295" y="249"/>
                      <a:pt x="290" y="262"/>
                    </a:cubicBezTo>
                    <a:cubicBezTo>
                      <a:pt x="280" y="266"/>
                      <a:pt x="273" y="253"/>
                      <a:pt x="269" y="266"/>
                    </a:cubicBezTo>
                    <a:cubicBezTo>
                      <a:pt x="269" y="266"/>
                      <a:pt x="257" y="258"/>
                      <a:pt x="246" y="277"/>
                    </a:cubicBezTo>
                    <a:cubicBezTo>
                      <a:pt x="246" y="277"/>
                      <a:pt x="227" y="275"/>
                      <a:pt x="224" y="280"/>
                    </a:cubicBezTo>
                    <a:cubicBezTo>
                      <a:pt x="218" y="257"/>
                      <a:pt x="229" y="240"/>
                      <a:pt x="229" y="240"/>
                    </a:cubicBezTo>
                    <a:cubicBezTo>
                      <a:pt x="209" y="264"/>
                      <a:pt x="214" y="273"/>
                      <a:pt x="214" y="273"/>
                    </a:cubicBezTo>
                    <a:cubicBezTo>
                      <a:pt x="222" y="304"/>
                      <a:pt x="210" y="300"/>
                      <a:pt x="210" y="300"/>
                    </a:cubicBezTo>
                    <a:cubicBezTo>
                      <a:pt x="204" y="302"/>
                      <a:pt x="191" y="294"/>
                      <a:pt x="191" y="294"/>
                    </a:cubicBezTo>
                    <a:cubicBezTo>
                      <a:pt x="180" y="298"/>
                      <a:pt x="166" y="299"/>
                      <a:pt x="166" y="299"/>
                    </a:cubicBezTo>
                    <a:cubicBezTo>
                      <a:pt x="166" y="299"/>
                      <a:pt x="166" y="299"/>
                      <a:pt x="166" y="299"/>
                    </a:cubicBezTo>
                    <a:cubicBezTo>
                      <a:pt x="174" y="274"/>
                      <a:pt x="174" y="274"/>
                      <a:pt x="174" y="274"/>
                    </a:cubicBezTo>
                    <a:cubicBezTo>
                      <a:pt x="174" y="274"/>
                      <a:pt x="174" y="274"/>
                      <a:pt x="174" y="274"/>
                    </a:cubicBezTo>
                    <a:cubicBezTo>
                      <a:pt x="165" y="292"/>
                      <a:pt x="152" y="301"/>
                      <a:pt x="152" y="301"/>
                    </a:cubicBezTo>
                    <a:cubicBezTo>
                      <a:pt x="142" y="304"/>
                      <a:pt x="127" y="294"/>
                      <a:pt x="127" y="294"/>
                    </a:cubicBezTo>
                    <a:cubicBezTo>
                      <a:pt x="127" y="294"/>
                      <a:pt x="127" y="294"/>
                      <a:pt x="127" y="294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4460129" y="4053248"/>
                <a:ext cx="1052119" cy="859910"/>
              </a:xfrm>
              <a:custGeom>
                <a:avLst/>
                <a:gdLst/>
                <a:ahLst/>
                <a:cxnLst>
                  <a:cxn ang="0">
                    <a:pos x="15" y="128"/>
                  </a:cxn>
                  <a:cxn ang="0">
                    <a:pos x="60" y="117"/>
                  </a:cxn>
                  <a:cxn ang="0">
                    <a:pos x="82" y="106"/>
                  </a:cxn>
                  <a:cxn ang="0">
                    <a:pos x="79" y="66"/>
                  </a:cxn>
                  <a:cxn ang="0">
                    <a:pos x="78" y="43"/>
                  </a:cxn>
                  <a:cxn ang="0">
                    <a:pos x="69" y="25"/>
                  </a:cxn>
                  <a:cxn ang="0">
                    <a:pos x="102" y="11"/>
                  </a:cxn>
                  <a:cxn ang="0">
                    <a:pos x="112" y="11"/>
                  </a:cxn>
                  <a:cxn ang="0">
                    <a:pos x="157" y="11"/>
                  </a:cxn>
                  <a:cxn ang="0">
                    <a:pos x="194" y="15"/>
                  </a:cxn>
                  <a:cxn ang="0">
                    <a:pos x="214" y="15"/>
                  </a:cxn>
                  <a:cxn ang="0">
                    <a:pos x="222" y="48"/>
                  </a:cxn>
                  <a:cxn ang="0">
                    <a:pos x="245" y="55"/>
                  </a:cxn>
                  <a:cxn ang="0">
                    <a:pos x="269" y="53"/>
                  </a:cxn>
                  <a:cxn ang="0">
                    <a:pos x="290" y="59"/>
                  </a:cxn>
                  <a:cxn ang="0">
                    <a:pos x="308" y="89"/>
                  </a:cxn>
                  <a:cxn ang="0">
                    <a:pos x="338" y="100"/>
                  </a:cxn>
                  <a:cxn ang="0">
                    <a:pos x="366" y="121"/>
                  </a:cxn>
                  <a:cxn ang="0">
                    <a:pos x="354" y="135"/>
                  </a:cxn>
                  <a:cxn ang="0">
                    <a:pos x="334" y="154"/>
                  </a:cxn>
                  <a:cxn ang="0">
                    <a:pos x="347" y="186"/>
                  </a:cxn>
                  <a:cxn ang="0">
                    <a:pos x="358" y="204"/>
                  </a:cxn>
                  <a:cxn ang="0">
                    <a:pos x="328" y="245"/>
                  </a:cxn>
                  <a:cxn ang="0">
                    <a:pos x="234" y="267"/>
                  </a:cxn>
                  <a:cxn ang="0">
                    <a:pos x="178" y="309"/>
                  </a:cxn>
                  <a:cxn ang="0">
                    <a:pos x="152" y="333"/>
                  </a:cxn>
                  <a:cxn ang="0">
                    <a:pos x="145" y="322"/>
                  </a:cxn>
                  <a:cxn ang="0">
                    <a:pos x="125" y="343"/>
                  </a:cxn>
                  <a:cxn ang="0">
                    <a:pos x="101" y="311"/>
                  </a:cxn>
                  <a:cxn ang="0">
                    <a:pos x="72" y="287"/>
                  </a:cxn>
                  <a:cxn ang="0">
                    <a:pos x="65" y="264"/>
                  </a:cxn>
                  <a:cxn ang="0">
                    <a:pos x="70" y="237"/>
                  </a:cxn>
                  <a:cxn ang="0">
                    <a:pos x="50" y="220"/>
                  </a:cxn>
                  <a:cxn ang="0">
                    <a:pos x="37" y="176"/>
                  </a:cxn>
                  <a:cxn ang="0">
                    <a:pos x="9" y="158"/>
                  </a:cxn>
                  <a:cxn ang="0">
                    <a:pos x="0" y="133"/>
                  </a:cxn>
                </a:cxnLst>
                <a:rect l="0" t="0" r="r" b="b"/>
                <a:pathLst>
                  <a:path w="372" h="344">
                    <a:moveTo>
                      <a:pt x="0" y="133"/>
                    </a:moveTo>
                    <a:cubicBezTo>
                      <a:pt x="0" y="133"/>
                      <a:pt x="5" y="128"/>
                      <a:pt x="15" y="128"/>
                    </a:cubicBezTo>
                    <a:cubicBezTo>
                      <a:pt x="15" y="128"/>
                      <a:pt x="27" y="125"/>
                      <a:pt x="32" y="119"/>
                    </a:cubicBezTo>
                    <a:cubicBezTo>
                      <a:pt x="32" y="119"/>
                      <a:pt x="43" y="110"/>
                      <a:pt x="60" y="117"/>
                    </a:cubicBezTo>
                    <a:cubicBezTo>
                      <a:pt x="60" y="117"/>
                      <a:pt x="61" y="122"/>
                      <a:pt x="77" y="121"/>
                    </a:cubicBezTo>
                    <a:cubicBezTo>
                      <a:pt x="77" y="121"/>
                      <a:pt x="86" y="124"/>
                      <a:pt x="82" y="106"/>
                    </a:cubicBezTo>
                    <a:cubicBezTo>
                      <a:pt x="82" y="106"/>
                      <a:pt x="82" y="96"/>
                      <a:pt x="84" y="92"/>
                    </a:cubicBezTo>
                    <a:cubicBezTo>
                      <a:pt x="93" y="80"/>
                      <a:pt x="75" y="86"/>
                      <a:pt x="79" y="66"/>
                    </a:cubicBezTo>
                    <a:cubicBezTo>
                      <a:pt x="79" y="66"/>
                      <a:pt x="67" y="59"/>
                      <a:pt x="67" y="55"/>
                    </a:cubicBezTo>
                    <a:cubicBezTo>
                      <a:pt x="67" y="45"/>
                      <a:pt x="85" y="46"/>
                      <a:pt x="78" y="43"/>
                    </a:cubicBezTo>
                    <a:cubicBezTo>
                      <a:pt x="78" y="43"/>
                      <a:pt x="72" y="34"/>
                      <a:pt x="65" y="34"/>
                    </a:cubicBezTo>
                    <a:cubicBezTo>
                      <a:pt x="65" y="34"/>
                      <a:pt x="71" y="29"/>
                      <a:pt x="69" y="25"/>
                    </a:cubicBezTo>
                    <a:cubicBezTo>
                      <a:pt x="69" y="25"/>
                      <a:pt x="68" y="16"/>
                      <a:pt x="86" y="18"/>
                    </a:cubicBezTo>
                    <a:cubicBezTo>
                      <a:pt x="86" y="18"/>
                      <a:pt x="89" y="7"/>
                      <a:pt x="102" y="11"/>
                    </a:cubicBezTo>
                    <a:cubicBezTo>
                      <a:pt x="104" y="10"/>
                      <a:pt x="105" y="9"/>
                      <a:pt x="107" y="10"/>
                    </a:cubicBezTo>
                    <a:cubicBezTo>
                      <a:pt x="109" y="11"/>
                      <a:pt x="110" y="12"/>
                      <a:pt x="112" y="11"/>
                    </a:cubicBezTo>
                    <a:cubicBezTo>
                      <a:pt x="112" y="11"/>
                      <a:pt x="119" y="7"/>
                      <a:pt x="137" y="11"/>
                    </a:cubicBezTo>
                    <a:cubicBezTo>
                      <a:pt x="137" y="11"/>
                      <a:pt x="146" y="18"/>
                      <a:pt x="157" y="11"/>
                    </a:cubicBezTo>
                    <a:cubicBezTo>
                      <a:pt x="157" y="11"/>
                      <a:pt x="167" y="0"/>
                      <a:pt x="177" y="9"/>
                    </a:cubicBezTo>
                    <a:cubicBezTo>
                      <a:pt x="177" y="9"/>
                      <a:pt x="183" y="15"/>
                      <a:pt x="194" y="15"/>
                    </a:cubicBezTo>
                    <a:cubicBezTo>
                      <a:pt x="194" y="15"/>
                      <a:pt x="205" y="5"/>
                      <a:pt x="206" y="18"/>
                    </a:cubicBezTo>
                    <a:cubicBezTo>
                      <a:pt x="206" y="18"/>
                      <a:pt x="209" y="24"/>
                      <a:pt x="214" y="15"/>
                    </a:cubicBezTo>
                    <a:cubicBezTo>
                      <a:pt x="214" y="15"/>
                      <a:pt x="210" y="22"/>
                      <a:pt x="219" y="34"/>
                    </a:cubicBezTo>
                    <a:cubicBezTo>
                      <a:pt x="219" y="34"/>
                      <a:pt x="236" y="38"/>
                      <a:pt x="222" y="48"/>
                    </a:cubicBezTo>
                    <a:cubicBezTo>
                      <a:pt x="222" y="48"/>
                      <a:pt x="222" y="57"/>
                      <a:pt x="233" y="52"/>
                    </a:cubicBezTo>
                    <a:cubicBezTo>
                      <a:pt x="233" y="52"/>
                      <a:pt x="235" y="45"/>
                      <a:pt x="245" y="55"/>
                    </a:cubicBezTo>
                    <a:cubicBezTo>
                      <a:pt x="245" y="55"/>
                      <a:pt x="245" y="62"/>
                      <a:pt x="257" y="52"/>
                    </a:cubicBezTo>
                    <a:cubicBezTo>
                      <a:pt x="257" y="52"/>
                      <a:pt x="265" y="58"/>
                      <a:pt x="269" y="53"/>
                    </a:cubicBezTo>
                    <a:cubicBezTo>
                      <a:pt x="269" y="53"/>
                      <a:pt x="273" y="47"/>
                      <a:pt x="283" y="51"/>
                    </a:cubicBezTo>
                    <a:cubicBezTo>
                      <a:pt x="284" y="61"/>
                      <a:pt x="290" y="59"/>
                      <a:pt x="290" y="59"/>
                    </a:cubicBezTo>
                    <a:cubicBezTo>
                      <a:pt x="297" y="59"/>
                      <a:pt x="298" y="70"/>
                      <a:pt x="298" y="70"/>
                    </a:cubicBezTo>
                    <a:cubicBezTo>
                      <a:pt x="302" y="78"/>
                      <a:pt x="308" y="89"/>
                      <a:pt x="308" y="89"/>
                    </a:cubicBezTo>
                    <a:cubicBezTo>
                      <a:pt x="318" y="86"/>
                      <a:pt x="323" y="95"/>
                      <a:pt x="323" y="95"/>
                    </a:cubicBezTo>
                    <a:cubicBezTo>
                      <a:pt x="327" y="102"/>
                      <a:pt x="331" y="89"/>
                      <a:pt x="338" y="100"/>
                    </a:cubicBezTo>
                    <a:cubicBezTo>
                      <a:pt x="346" y="101"/>
                      <a:pt x="354" y="111"/>
                      <a:pt x="354" y="111"/>
                    </a:cubicBezTo>
                    <a:cubicBezTo>
                      <a:pt x="372" y="110"/>
                      <a:pt x="366" y="121"/>
                      <a:pt x="366" y="121"/>
                    </a:cubicBezTo>
                    <a:cubicBezTo>
                      <a:pt x="348" y="125"/>
                      <a:pt x="360" y="128"/>
                      <a:pt x="360" y="128"/>
                    </a:cubicBezTo>
                    <a:cubicBezTo>
                      <a:pt x="360" y="128"/>
                      <a:pt x="368" y="132"/>
                      <a:pt x="354" y="135"/>
                    </a:cubicBezTo>
                    <a:cubicBezTo>
                      <a:pt x="347" y="134"/>
                      <a:pt x="356" y="146"/>
                      <a:pt x="344" y="142"/>
                    </a:cubicBezTo>
                    <a:cubicBezTo>
                      <a:pt x="323" y="144"/>
                      <a:pt x="334" y="154"/>
                      <a:pt x="334" y="154"/>
                    </a:cubicBezTo>
                    <a:cubicBezTo>
                      <a:pt x="339" y="161"/>
                      <a:pt x="328" y="166"/>
                      <a:pt x="328" y="166"/>
                    </a:cubicBezTo>
                    <a:cubicBezTo>
                      <a:pt x="347" y="170"/>
                      <a:pt x="347" y="186"/>
                      <a:pt x="347" y="186"/>
                    </a:cubicBezTo>
                    <a:cubicBezTo>
                      <a:pt x="368" y="186"/>
                      <a:pt x="363" y="196"/>
                      <a:pt x="363" y="196"/>
                    </a:cubicBezTo>
                    <a:cubicBezTo>
                      <a:pt x="365" y="203"/>
                      <a:pt x="358" y="204"/>
                      <a:pt x="358" y="204"/>
                    </a:cubicBezTo>
                    <a:cubicBezTo>
                      <a:pt x="341" y="207"/>
                      <a:pt x="356" y="220"/>
                      <a:pt x="356" y="220"/>
                    </a:cubicBezTo>
                    <a:cubicBezTo>
                      <a:pt x="340" y="230"/>
                      <a:pt x="328" y="245"/>
                      <a:pt x="328" y="245"/>
                    </a:cubicBezTo>
                    <a:cubicBezTo>
                      <a:pt x="295" y="231"/>
                      <a:pt x="267" y="272"/>
                      <a:pt x="267" y="272"/>
                    </a:cubicBezTo>
                    <a:cubicBezTo>
                      <a:pt x="250" y="258"/>
                      <a:pt x="234" y="267"/>
                      <a:pt x="234" y="267"/>
                    </a:cubicBezTo>
                    <a:cubicBezTo>
                      <a:pt x="204" y="272"/>
                      <a:pt x="194" y="293"/>
                      <a:pt x="194" y="293"/>
                    </a:cubicBezTo>
                    <a:cubicBezTo>
                      <a:pt x="192" y="303"/>
                      <a:pt x="178" y="309"/>
                      <a:pt x="178" y="309"/>
                    </a:cubicBezTo>
                    <a:cubicBezTo>
                      <a:pt x="178" y="309"/>
                      <a:pt x="178" y="309"/>
                      <a:pt x="178" y="309"/>
                    </a:cubicBezTo>
                    <a:cubicBezTo>
                      <a:pt x="152" y="333"/>
                      <a:pt x="152" y="333"/>
                      <a:pt x="152" y="333"/>
                    </a:cubicBezTo>
                    <a:cubicBezTo>
                      <a:pt x="152" y="333"/>
                      <a:pt x="152" y="333"/>
                      <a:pt x="152" y="333"/>
                    </a:cubicBezTo>
                    <a:cubicBezTo>
                      <a:pt x="139" y="337"/>
                      <a:pt x="145" y="322"/>
                      <a:pt x="145" y="322"/>
                    </a:cubicBezTo>
                    <a:cubicBezTo>
                      <a:pt x="141" y="310"/>
                      <a:pt x="136" y="322"/>
                      <a:pt x="136" y="322"/>
                    </a:cubicBezTo>
                    <a:cubicBezTo>
                      <a:pt x="134" y="332"/>
                      <a:pt x="130" y="338"/>
                      <a:pt x="125" y="343"/>
                    </a:cubicBezTo>
                    <a:cubicBezTo>
                      <a:pt x="110" y="344"/>
                      <a:pt x="113" y="334"/>
                      <a:pt x="113" y="334"/>
                    </a:cubicBezTo>
                    <a:cubicBezTo>
                      <a:pt x="115" y="308"/>
                      <a:pt x="101" y="311"/>
                      <a:pt x="101" y="311"/>
                    </a:cubicBezTo>
                    <a:cubicBezTo>
                      <a:pt x="87" y="309"/>
                      <a:pt x="87" y="300"/>
                      <a:pt x="87" y="300"/>
                    </a:cubicBezTo>
                    <a:cubicBezTo>
                      <a:pt x="68" y="297"/>
                      <a:pt x="72" y="287"/>
                      <a:pt x="72" y="287"/>
                    </a:cubicBezTo>
                    <a:cubicBezTo>
                      <a:pt x="75" y="280"/>
                      <a:pt x="65" y="276"/>
                      <a:pt x="65" y="276"/>
                    </a:cubicBezTo>
                    <a:cubicBezTo>
                      <a:pt x="49" y="275"/>
                      <a:pt x="65" y="264"/>
                      <a:pt x="65" y="264"/>
                    </a:cubicBezTo>
                    <a:cubicBezTo>
                      <a:pt x="74" y="261"/>
                      <a:pt x="70" y="252"/>
                      <a:pt x="70" y="252"/>
                    </a:cubicBezTo>
                    <a:cubicBezTo>
                      <a:pt x="86" y="243"/>
                      <a:pt x="70" y="237"/>
                      <a:pt x="70" y="237"/>
                    </a:cubicBezTo>
                    <a:cubicBezTo>
                      <a:pt x="70" y="227"/>
                      <a:pt x="58" y="229"/>
                      <a:pt x="58" y="229"/>
                    </a:cubicBezTo>
                    <a:cubicBezTo>
                      <a:pt x="52" y="229"/>
                      <a:pt x="50" y="220"/>
                      <a:pt x="50" y="220"/>
                    </a:cubicBezTo>
                    <a:cubicBezTo>
                      <a:pt x="39" y="216"/>
                      <a:pt x="42" y="202"/>
                      <a:pt x="42" y="202"/>
                    </a:cubicBezTo>
                    <a:cubicBezTo>
                      <a:pt x="31" y="195"/>
                      <a:pt x="37" y="176"/>
                      <a:pt x="37" y="176"/>
                    </a:cubicBezTo>
                    <a:cubicBezTo>
                      <a:pt x="29" y="151"/>
                      <a:pt x="23" y="169"/>
                      <a:pt x="23" y="169"/>
                    </a:cubicBezTo>
                    <a:cubicBezTo>
                      <a:pt x="9" y="176"/>
                      <a:pt x="9" y="158"/>
                      <a:pt x="9" y="158"/>
                    </a:cubicBezTo>
                    <a:cubicBezTo>
                      <a:pt x="0" y="148"/>
                      <a:pt x="0" y="133"/>
                      <a:pt x="0" y="133"/>
                    </a:cubicBezTo>
                    <a:cubicBezTo>
                      <a:pt x="0" y="133"/>
                      <a:pt x="0" y="133"/>
                      <a:pt x="0" y="133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/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3620338" y="4334966"/>
                <a:ext cx="1193673" cy="729783"/>
              </a:xfrm>
              <a:custGeom>
                <a:avLst/>
                <a:gdLst/>
                <a:ahLst/>
                <a:cxnLst>
                  <a:cxn ang="0">
                    <a:pos x="45" y="162"/>
                  </a:cxn>
                  <a:cxn ang="0">
                    <a:pos x="89" y="147"/>
                  </a:cxn>
                  <a:cxn ang="0">
                    <a:pos x="130" y="142"/>
                  </a:cxn>
                  <a:cxn ang="0">
                    <a:pos x="145" y="125"/>
                  </a:cxn>
                  <a:cxn ang="0">
                    <a:pos x="155" y="110"/>
                  </a:cxn>
                  <a:cxn ang="0">
                    <a:pos x="147" y="81"/>
                  </a:cxn>
                  <a:cxn ang="0">
                    <a:pos x="160" y="46"/>
                  </a:cxn>
                  <a:cxn ang="0">
                    <a:pos x="152" y="34"/>
                  </a:cxn>
                  <a:cxn ang="0">
                    <a:pos x="156" y="8"/>
                  </a:cxn>
                  <a:cxn ang="0">
                    <a:pos x="182" y="15"/>
                  </a:cxn>
                  <a:cxn ang="0">
                    <a:pos x="202" y="14"/>
                  </a:cxn>
                  <a:cxn ang="0">
                    <a:pos x="246" y="19"/>
                  </a:cxn>
                  <a:cxn ang="0">
                    <a:pos x="272" y="20"/>
                  </a:cxn>
                  <a:cxn ang="0">
                    <a:pos x="305" y="45"/>
                  </a:cxn>
                  <a:cxn ang="0">
                    <a:pos x="333" y="63"/>
                  </a:cxn>
                  <a:cxn ang="0">
                    <a:pos x="346" y="107"/>
                  </a:cxn>
                  <a:cxn ang="0">
                    <a:pos x="366" y="124"/>
                  </a:cxn>
                  <a:cxn ang="0">
                    <a:pos x="361" y="151"/>
                  </a:cxn>
                  <a:cxn ang="0">
                    <a:pos x="368" y="174"/>
                  </a:cxn>
                  <a:cxn ang="0">
                    <a:pos x="397" y="198"/>
                  </a:cxn>
                  <a:cxn ang="0">
                    <a:pos x="421" y="230"/>
                  </a:cxn>
                  <a:cxn ang="0">
                    <a:pos x="386" y="261"/>
                  </a:cxn>
                  <a:cxn ang="0">
                    <a:pos x="360" y="258"/>
                  </a:cxn>
                  <a:cxn ang="0">
                    <a:pos x="316" y="249"/>
                  </a:cxn>
                  <a:cxn ang="0">
                    <a:pos x="291" y="252"/>
                  </a:cxn>
                  <a:cxn ang="0">
                    <a:pos x="277" y="248"/>
                  </a:cxn>
                  <a:cxn ang="0">
                    <a:pos x="250" y="252"/>
                  </a:cxn>
                  <a:cxn ang="0">
                    <a:pos x="234" y="253"/>
                  </a:cxn>
                  <a:cxn ang="0">
                    <a:pos x="227" y="275"/>
                  </a:cxn>
                  <a:cxn ang="0">
                    <a:pos x="184" y="253"/>
                  </a:cxn>
                  <a:cxn ang="0">
                    <a:pos x="126" y="272"/>
                  </a:cxn>
                  <a:cxn ang="0">
                    <a:pos x="63" y="261"/>
                  </a:cxn>
                  <a:cxn ang="0">
                    <a:pos x="16" y="244"/>
                  </a:cxn>
                  <a:cxn ang="0">
                    <a:pos x="0" y="237"/>
                  </a:cxn>
                  <a:cxn ang="0">
                    <a:pos x="20" y="233"/>
                  </a:cxn>
                  <a:cxn ang="0">
                    <a:pos x="16" y="211"/>
                  </a:cxn>
                  <a:cxn ang="0">
                    <a:pos x="9" y="198"/>
                  </a:cxn>
                  <a:cxn ang="0">
                    <a:pos x="46" y="203"/>
                  </a:cxn>
                  <a:cxn ang="0">
                    <a:pos x="71" y="199"/>
                  </a:cxn>
                  <a:cxn ang="0">
                    <a:pos x="82" y="196"/>
                  </a:cxn>
                  <a:cxn ang="0">
                    <a:pos x="62" y="187"/>
                  </a:cxn>
                  <a:cxn ang="0">
                    <a:pos x="41" y="187"/>
                  </a:cxn>
                  <a:cxn ang="0">
                    <a:pos x="23" y="165"/>
                  </a:cxn>
                </a:cxnLst>
                <a:rect l="0" t="0" r="r" b="b"/>
                <a:pathLst>
                  <a:path w="421" h="292">
                    <a:moveTo>
                      <a:pt x="23" y="165"/>
                    </a:moveTo>
                    <a:cubicBezTo>
                      <a:pt x="26" y="160"/>
                      <a:pt x="45" y="162"/>
                      <a:pt x="45" y="162"/>
                    </a:cubicBezTo>
                    <a:cubicBezTo>
                      <a:pt x="56" y="143"/>
                      <a:pt x="68" y="151"/>
                      <a:pt x="68" y="151"/>
                    </a:cubicBezTo>
                    <a:cubicBezTo>
                      <a:pt x="72" y="138"/>
                      <a:pt x="79" y="151"/>
                      <a:pt x="89" y="147"/>
                    </a:cubicBezTo>
                    <a:cubicBezTo>
                      <a:pt x="94" y="134"/>
                      <a:pt x="111" y="143"/>
                      <a:pt x="111" y="143"/>
                    </a:cubicBezTo>
                    <a:cubicBezTo>
                      <a:pt x="116" y="148"/>
                      <a:pt x="130" y="142"/>
                      <a:pt x="130" y="142"/>
                    </a:cubicBezTo>
                    <a:cubicBezTo>
                      <a:pt x="147" y="137"/>
                      <a:pt x="126" y="135"/>
                      <a:pt x="126" y="135"/>
                    </a:cubicBezTo>
                    <a:cubicBezTo>
                      <a:pt x="139" y="132"/>
                      <a:pt x="145" y="125"/>
                      <a:pt x="145" y="125"/>
                    </a:cubicBezTo>
                    <a:cubicBezTo>
                      <a:pt x="150" y="121"/>
                      <a:pt x="140" y="118"/>
                      <a:pt x="140" y="118"/>
                    </a:cubicBezTo>
                    <a:cubicBezTo>
                      <a:pt x="137" y="110"/>
                      <a:pt x="156" y="122"/>
                      <a:pt x="155" y="110"/>
                    </a:cubicBezTo>
                    <a:cubicBezTo>
                      <a:pt x="155" y="103"/>
                      <a:pt x="137" y="103"/>
                      <a:pt x="139" y="100"/>
                    </a:cubicBezTo>
                    <a:cubicBezTo>
                      <a:pt x="133" y="87"/>
                      <a:pt x="147" y="81"/>
                      <a:pt x="147" y="81"/>
                    </a:cubicBezTo>
                    <a:cubicBezTo>
                      <a:pt x="166" y="79"/>
                      <a:pt x="161" y="66"/>
                      <a:pt x="161" y="66"/>
                    </a:cubicBezTo>
                    <a:cubicBezTo>
                      <a:pt x="162" y="56"/>
                      <a:pt x="160" y="46"/>
                      <a:pt x="160" y="46"/>
                    </a:cubicBezTo>
                    <a:cubicBezTo>
                      <a:pt x="159" y="42"/>
                      <a:pt x="147" y="41"/>
                      <a:pt x="147" y="41"/>
                    </a:cubicBezTo>
                    <a:cubicBezTo>
                      <a:pt x="147" y="35"/>
                      <a:pt x="152" y="34"/>
                      <a:pt x="152" y="34"/>
                    </a:cubicBezTo>
                    <a:cubicBezTo>
                      <a:pt x="166" y="39"/>
                      <a:pt x="160" y="25"/>
                      <a:pt x="160" y="25"/>
                    </a:cubicBezTo>
                    <a:cubicBezTo>
                      <a:pt x="164" y="18"/>
                      <a:pt x="155" y="17"/>
                      <a:pt x="156" y="8"/>
                    </a:cubicBezTo>
                    <a:cubicBezTo>
                      <a:pt x="156" y="8"/>
                      <a:pt x="165" y="5"/>
                      <a:pt x="170" y="12"/>
                    </a:cubicBezTo>
                    <a:cubicBezTo>
                      <a:pt x="170" y="12"/>
                      <a:pt x="180" y="11"/>
                      <a:pt x="182" y="15"/>
                    </a:cubicBezTo>
                    <a:cubicBezTo>
                      <a:pt x="182" y="15"/>
                      <a:pt x="188" y="26"/>
                      <a:pt x="191" y="19"/>
                    </a:cubicBezTo>
                    <a:cubicBezTo>
                      <a:pt x="191" y="12"/>
                      <a:pt x="200" y="18"/>
                      <a:pt x="202" y="14"/>
                    </a:cubicBezTo>
                    <a:cubicBezTo>
                      <a:pt x="202" y="14"/>
                      <a:pt x="211" y="0"/>
                      <a:pt x="221" y="15"/>
                    </a:cubicBezTo>
                    <a:cubicBezTo>
                      <a:pt x="221" y="15"/>
                      <a:pt x="218" y="25"/>
                      <a:pt x="246" y="19"/>
                    </a:cubicBezTo>
                    <a:cubicBezTo>
                      <a:pt x="246" y="19"/>
                      <a:pt x="251" y="12"/>
                      <a:pt x="262" y="18"/>
                    </a:cubicBezTo>
                    <a:cubicBezTo>
                      <a:pt x="262" y="18"/>
                      <a:pt x="263" y="23"/>
                      <a:pt x="272" y="20"/>
                    </a:cubicBezTo>
                    <a:cubicBezTo>
                      <a:pt x="272" y="20"/>
                      <a:pt x="287" y="21"/>
                      <a:pt x="297" y="20"/>
                    </a:cubicBezTo>
                    <a:cubicBezTo>
                      <a:pt x="297" y="20"/>
                      <a:pt x="296" y="35"/>
                      <a:pt x="305" y="45"/>
                    </a:cubicBezTo>
                    <a:cubicBezTo>
                      <a:pt x="305" y="45"/>
                      <a:pt x="305" y="63"/>
                      <a:pt x="319" y="56"/>
                    </a:cubicBezTo>
                    <a:cubicBezTo>
                      <a:pt x="319" y="56"/>
                      <a:pt x="325" y="38"/>
                      <a:pt x="333" y="63"/>
                    </a:cubicBezTo>
                    <a:cubicBezTo>
                      <a:pt x="333" y="63"/>
                      <a:pt x="327" y="82"/>
                      <a:pt x="338" y="89"/>
                    </a:cubicBezTo>
                    <a:cubicBezTo>
                      <a:pt x="338" y="89"/>
                      <a:pt x="335" y="103"/>
                      <a:pt x="346" y="107"/>
                    </a:cubicBezTo>
                    <a:cubicBezTo>
                      <a:pt x="346" y="107"/>
                      <a:pt x="348" y="116"/>
                      <a:pt x="354" y="116"/>
                    </a:cubicBezTo>
                    <a:cubicBezTo>
                      <a:pt x="354" y="116"/>
                      <a:pt x="366" y="114"/>
                      <a:pt x="366" y="124"/>
                    </a:cubicBezTo>
                    <a:cubicBezTo>
                      <a:pt x="366" y="124"/>
                      <a:pt x="382" y="130"/>
                      <a:pt x="366" y="139"/>
                    </a:cubicBezTo>
                    <a:cubicBezTo>
                      <a:pt x="366" y="139"/>
                      <a:pt x="370" y="148"/>
                      <a:pt x="361" y="151"/>
                    </a:cubicBezTo>
                    <a:cubicBezTo>
                      <a:pt x="361" y="151"/>
                      <a:pt x="345" y="162"/>
                      <a:pt x="361" y="163"/>
                    </a:cubicBezTo>
                    <a:cubicBezTo>
                      <a:pt x="361" y="163"/>
                      <a:pt x="371" y="167"/>
                      <a:pt x="368" y="174"/>
                    </a:cubicBezTo>
                    <a:cubicBezTo>
                      <a:pt x="368" y="174"/>
                      <a:pt x="364" y="184"/>
                      <a:pt x="383" y="187"/>
                    </a:cubicBezTo>
                    <a:cubicBezTo>
                      <a:pt x="383" y="187"/>
                      <a:pt x="383" y="196"/>
                      <a:pt x="397" y="198"/>
                    </a:cubicBezTo>
                    <a:cubicBezTo>
                      <a:pt x="397" y="198"/>
                      <a:pt x="411" y="195"/>
                      <a:pt x="409" y="221"/>
                    </a:cubicBezTo>
                    <a:cubicBezTo>
                      <a:pt x="409" y="221"/>
                      <a:pt x="406" y="231"/>
                      <a:pt x="421" y="230"/>
                    </a:cubicBezTo>
                    <a:cubicBezTo>
                      <a:pt x="410" y="240"/>
                      <a:pt x="396" y="241"/>
                      <a:pt x="396" y="241"/>
                    </a:cubicBezTo>
                    <a:cubicBezTo>
                      <a:pt x="384" y="250"/>
                      <a:pt x="386" y="261"/>
                      <a:pt x="386" y="261"/>
                    </a:cubicBezTo>
                    <a:cubicBezTo>
                      <a:pt x="377" y="252"/>
                      <a:pt x="370" y="253"/>
                      <a:pt x="370" y="253"/>
                    </a:cubicBezTo>
                    <a:cubicBezTo>
                      <a:pt x="364" y="253"/>
                      <a:pt x="360" y="258"/>
                      <a:pt x="360" y="258"/>
                    </a:cubicBezTo>
                    <a:cubicBezTo>
                      <a:pt x="353" y="263"/>
                      <a:pt x="340" y="258"/>
                      <a:pt x="340" y="258"/>
                    </a:cubicBezTo>
                    <a:cubicBezTo>
                      <a:pt x="332" y="258"/>
                      <a:pt x="329" y="247"/>
                      <a:pt x="316" y="249"/>
                    </a:cubicBezTo>
                    <a:cubicBezTo>
                      <a:pt x="309" y="249"/>
                      <a:pt x="308" y="236"/>
                      <a:pt x="301" y="237"/>
                    </a:cubicBezTo>
                    <a:cubicBezTo>
                      <a:pt x="303" y="250"/>
                      <a:pt x="291" y="252"/>
                      <a:pt x="291" y="252"/>
                    </a:cubicBezTo>
                    <a:cubicBezTo>
                      <a:pt x="291" y="252"/>
                      <a:pt x="291" y="252"/>
                      <a:pt x="291" y="252"/>
                    </a:cubicBezTo>
                    <a:cubicBezTo>
                      <a:pt x="277" y="248"/>
                      <a:pt x="277" y="248"/>
                      <a:pt x="277" y="248"/>
                    </a:cubicBezTo>
                    <a:cubicBezTo>
                      <a:pt x="250" y="252"/>
                      <a:pt x="250" y="252"/>
                      <a:pt x="250" y="252"/>
                    </a:cubicBezTo>
                    <a:cubicBezTo>
                      <a:pt x="250" y="252"/>
                      <a:pt x="250" y="252"/>
                      <a:pt x="250" y="252"/>
                    </a:cubicBezTo>
                    <a:cubicBezTo>
                      <a:pt x="249" y="253"/>
                      <a:pt x="248" y="255"/>
                      <a:pt x="248" y="257"/>
                    </a:cubicBezTo>
                    <a:cubicBezTo>
                      <a:pt x="248" y="257"/>
                      <a:pt x="242" y="251"/>
                      <a:pt x="234" y="253"/>
                    </a:cubicBezTo>
                    <a:cubicBezTo>
                      <a:pt x="234" y="253"/>
                      <a:pt x="235" y="261"/>
                      <a:pt x="232" y="265"/>
                    </a:cubicBezTo>
                    <a:cubicBezTo>
                      <a:pt x="228" y="264"/>
                      <a:pt x="227" y="275"/>
                      <a:pt x="227" y="275"/>
                    </a:cubicBezTo>
                    <a:cubicBezTo>
                      <a:pt x="212" y="292"/>
                      <a:pt x="202" y="270"/>
                      <a:pt x="202" y="270"/>
                    </a:cubicBezTo>
                    <a:cubicBezTo>
                      <a:pt x="188" y="272"/>
                      <a:pt x="184" y="253"/>
                      <a:pt x="184" y="253"/>
                    </a:cubicBezTo>
                    <a:cubicBezTo>
                      <a:pt x="180" y="275"/>
                      <a:pt x="163" y="264"/>
                      <a:pt x="163" y="264"/>
                    </a:cubicBezTo>
                    <a:cubicBezTo>
                      <a:pt x="159" y="275"/>
                      <a:pt x="126" y="272"/>
                      <a:pt x="126" y="272"/>
                    </a:cubicBezTo>
                    <a:cubicBezTo>
                      <a:pt x="88" y="285"/>
                      <a:pt x="78" y="276"/>
                      <a:pt x="78" y="276"/>
                    </a:cubicBezTo>
                    <a:cubicBezTo>
                      <a:pt x="66" y="272"/>
                      <a:pt x="63" y="261"/>
                      <a:pt x="63" y="261"/>
                    </a:cubicBezTo>
                    <a:cubicBezTo>
                      <a:pt x="47" y="260"/>
                      <a:pt x="42" y="253"/>
                      <a:pt x="42" y="253"/>
                    </a:cubicBezTo>
                    <a:cubicBezTo>
                      <a:pt x="37" y="246"/>
                      <a:pt x="16" y="244"/>
                      <a:pt x="16" y="244"/>
                    </a:cubicBezTo>
                    <a:cubicBezTo>
                      <a:pt x="2" y="247"/>
                      <a:pt x="0" y="237"/>
                      <a:pt x="0" y="237"/>
                    </a:cubicBezTo>
                    <a:cubicBezTo>
                      <a:pt x="0" y="237"/>
                      <a:pt x="0" y="237"/>
                      <a:pt x="0" y="237"/>
                    </a:cubicBezTo>
                    <a:cubicBezTo>
                      <a:pt x="20" y="233"/>
                      <a:pt x="20" y="233"/>
                      <a:pt x="20" y="233"/>
                    </a:cubicBezTo>
                    <a:cubicBezTo>
                      <a:pt x="20" y="233"/>
                      <a:pt x="20" y="233"/>
                      <a:pt x="20" y="233"/>
                    </a:cubicBezTo>
                    <a:cubicBezTo>
                      <a:pt x="29" y="237"/>
                      <a:pt x="35" y="224"/>
                      <a:pt x="35" y="224"/>
                    </a:cubicBezTo>
                    <a:cubicBezTo>
                      <a:pt x="30" y="212"/>
                      <a:pt x="16" y="211"/>
                      <a:pt x="16" y="211"/>
                    </a:cubicBezTo>
                    <a:cubicBezTo>
                      <a:pt x="12" y="210"/>
                      <a:pt x="8" y="210"/>
                      <a:pt x="5" y="210"/>
                    </a:cubicBezTo>
                    <a:cubicBezTo>
                      <a:pt x="1" y="206"/>
                      <a:pt x="10" y="203"/>
                      <a:pt x="9" y="198"/>
                    </a:cubicBezTo>
                    <a:cubicBezTo>
                      <a:pt x="19" y="198"/>
                      <a:pt x="24" y="195"/>
                      <a:pt x="24" y="195"/>
                    </a:cubicBezTo>
                    <a:cubicBezTo>
                      <a:pt x="38" y="196"/>
                      <a:pt x="46" y="203"/>
                      <a:pt x="46" y="203"/>
                    </a:cubicBezTo>
                    <a:cubicBezTo>
                      <a:pt x="57" y="211"/>
                      <a:pt x="71" y="199"/>
                      <a:pt x="71" y="199"/>
                    </a:cubicBezTo>
                    <a:cubicBezTo>
                      <a:pt x="71" y="199"/>
                      <a:pt x="71" y="199"/>
                      <a:pt x="71" y="199"/>
                    </a:cubicBezTo>
                    <a:cubicBezTo>
                      <a:pt x="82" y="196"/>
                      <a:pt x="82" y="196"/>
                      <a:pt x="82" y="196"/>
                    </a:cubicBezTo>
                    <a:cubicBezTo>
                      <a:pt x="82" y="196"/>
                      <a:pt x="82" y="196"/>
                      <a:pt x="82" y="196"/>
                    </a:cubicBezTo>
                    <a:cubicBezTo>
                      <a:pt x="79" y="191"/>
                      <a:pt x="62" y="187"/>
                      <a:pt x="62" y="187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41" y="187"/>
                      <a:pt x="41" y="187"/>
                      <a:pt x="41" y="187"/>
                    </a:cubicBezTo>
                    <a:cubicBezTo>
                      <a:pt x="41" y="187"/>
                      <a:pt x="41" y="187"/>
                      <a:pt x="41" y="187"/>
                    </a:cubicBezTo>
                    <a:cubicBezTo>
                      <a:pt x="27" y="182"/>
                      <a:pt x="23" y="165"/>
                      <a:pt x="23" y="165"/>
                    </a:cubicBezTo>
                    <a:cubicBezTo>
                      <a:pt x="23" y="165"/>
                      <a:pt x="23" y="165"/>
                      <a:pt x="23" y="165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/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338760" y="3515302"/>
                <a:ext cx="835707" cy="596973"/>
              </a:xfrm>
              <a:custGeom>
                <a:avLst/>
                <a:gdLst/>
                <a:ahLst/>
                <a:cxnLst>
                  <a:cxn ang="0">
                    <a:pos x="171" y="84"/>
                  </a:cxn>
                  <a:cxn ang="0">
                    <a:pos x="155" y="83"/>
                  </a:cxn>
                  <a:cxn ang="0">
                    <a:pos x="155" y="83"/>
                  </a:cxn>
                  <a:cxn ang="0">
                    <a:pos x="141" y="74"/>
                  </a:cxn>
                  <a:cxn ang="0">
                    <a:pos x="127" y="63"/>
                  </a:cxn>
                  <a:cxn ang="0">
                    <a:pos x="115" y="54"/>
                  </a:cxn>
                  <a:cxn ang="0">
                    <a:pos x="103" y="45"/>
                  </a:cxn>
                  <a:cxn ang="0">
                    <a:pos x="100" y="17"/>
                  </a:cxn>
                  <a:cxn ang="0">
                    <a:pos x="100" y="17"/>
                  </a:cxn>
                  <a:cxn ang="0">
                    <a:pos x="79" y="12"/>
                  </a:cxn>
                  <a:cxn ang="0">
                    <a:pos x="79" y="12"/>
                  </a:cxn>
                  <a:cxn ang="0">
                    <a:pos x="63" y="4"/>
                  </a:cxn>
                  <a:cxn ang="0">
                    <a:pos x="61" y="11"/>
                  </a:cxn>
                  <a:cxn ang="0">
                    <a:pos x="44" y="32"/>
                  </a:cxn>
                  <a:cxn ang="0">
                    <a:pos x="35" y="55"/>
                  </a:cxn>
                  <a:cxn ang="0">
                    <a:pos x="6" y="86"/>
                  </a:cxn>
                  <a:cxn ang="0">
                    <a:pos x="1" y="118"/>
                  </a:cxn>
                  <a:cxn ang="0">
                    <a:pos x="14" y="130"/>
                  </a:cxn>
                  <a:cxn ang="0">
                    <a:pos x="21" y="142"/>
                  </a:cxn>
                  <a:cxn ang="0">
                    <a:pos x="30" y="152"/>
                  </a:cxn>
                  <a:cxn ang="0">
                    <a:pos x="46" y="167"/>
                  </a:cxn>
                  <a:cxn ang="0">
                    <a:pos x="61" y="182"/>
                  </a:cxn>
                  <a:cxn ang="0">
                    <a:pos x="75" y="197"/>
                  </a:cxn>
                  <a:cxn ang="0">
                    <a:pos x="76" y="212"/>
                  </a:cxn>
                  <a:cxn ang="0">
                    <a:pos x="104" y="202"/>
                  </a:cxn>
                  <a:cxn ang="0">
                    <a:pos x="129" y="196"/>
                  </a:cxn>
                  <a:cxn ang="0">
                    <a:pos x="155" y="211"/>
                  </a:cxn>
                  <a:cxn ang="0">
                    <a:pos x="179" y="216"/>
                  </a:cxn>
                  <a:cxn ang="0">
                    <a:pos x="210" y="226"/>
                  </a:cxn>
                  <a:cxn ang="0">
                    <a:pos x="250" y="233"/>
                  </a:cxn>
                  <a:cxn ang="0">
                    <a:pos x="283" y="233"/>
                  </a:cxn>
                  <a:cxn ang="0">
                    <a:pos x="282" y="204"/>
                  </a:cxn>
                  <a:cxn ang="0">
                    <a:pos x="277" y="186"/>
                  </a:cxn>
                  <a:cxn ang="0">
                    <a:pos x="262" y="165"/>
                  </a:cxn>
                  <a:cxn ang="0">
                    <a:pos x="249" y="161"/>
                  </a:cxn>
                  <a:cxn ang="0">
                    <a:pos x="233" y="149"/>
                  </a:cxn>
                  <a:cxn ang="0">
                    <a:pos x="231" y="128"/>
                  </a:cxn>
                  <a:cxn ang="0">
                    <a:pos x="216" y="134"/>
                  </a:cxn>
                  <a:cxn ang="0">
                    <a:pos x="211" y="125"/>
                  </a:cxn>
                  <a:cxn ang="0">
                    <a:pos x="203" y="117"/>
                  </a:cxn>
                  <a:cxn ang="0">
                    <a:pos x="183" y="101"/>
                  </a:cxn>
                  <a:cxn ang="0">
                    <a:pos x="171" y="84"/>
                  </a:cxn>
                  <a:cxn ang="0">
                    <a:pos x="171" y="84"/>
                  </a:cxn>
                </a:cxnLst>
                <a:rect l="0" t="0" r="r" b="b"/>
                <a:pathLst>
                  <a:path w="295" h="238">
                    <a:moveTo>
                      <a:pt x="171" y="84"/>
                    </a:moveTo>
                    <a:cubicBezTo>
                      <a:pt x="155" y="83"/>
                      <a:pt x="155" y="83"/>
                      <a:pt x="155" y="83"/>
                    </a:cubicBezTo>
                    <a:cubicBezTo>
                      <a:pt x="155" y="83"/>
                      <a:pt x="155" y="83"/>
                      <a:pt x="155" y="83"/>
                    </a:cubicBezTo>
                    <a:cubicBezTo>
                      <a:pt x="155" y="83"/>
                      <a:pt x="152" y="74"/>
                      <a:pt x="141" y="74"/>
                    </a:cubicBezTo>
                    <a:cubicBezTo>
                      <a:pt x="141" y="74"/>
                      <a:pt x="129" y="76"/>
                      <a:pt x="127" y="63"/>
                    </a:cubicBezTo>
                    <a:cubicBezTo>
                      <a:pt x="127" y="63"/>
                      <a:pt x="127" y="47"/>
                      <a:pt x="115" y="54"/>
                    </a:cubicBezTo>
                    <a:cubicBezTo>
                      <a:pt x="115" y="54"/>
                      <a:pt x="105" y="53"/>
                      <a:pt x="103" y="45"/>
                    </a:cubicBezTo>
                    <a:cubicBezTo>
                      <a:pt x="103" y="45"/>
                      <a:pt x="97" y="42"/>
                      <a:pt x="100" y="17"/>
                    </a:cubicBezTo>
                    <a:cubicBezTo>
                      <a:pt x="100" y="17"/>
                      <a:pt x="100" y="17"/>
                      <a:pt x="100" y="17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1" y="0"/>
                      <a:pt x="66" y="1"/>
                      <a:pt x="63" y="4"/>
                    </a:cubicBezTo>
                    <a:cubicBezTo>
                      <a:pt x="61" y="6"/>
                      <a:pt x="61" y="11"/>
                      <a:pt x="61" y="11"/>
                    </a:cubicBezTo>
                    <a:cubicBezTo>
                      <a:pt x="46" y="19"/>
                      <a:pt x="44" y="32"/>
                      <a:pt x="44" y="32"/>
                    </a:cubicBezTo>
                    <a:cubicBezTo>
                      <a:pt x="35" y="39"/>
                      <a:pt x="35" y="55"/>
                      <a:pt x="35" y="55"/>
                    </a:cubicBezTo>
                    <a:cubicBezTo>
                      <a:pt x="35" y="55"/>
                      <a:pt x="28" y="75"/>
                      <a:pt x="6" y="86"/>
                    </a:cubicBezTo>
                    <a:cubicBezTo>
                      <a:pt x="0" y="98"/>
                      <a:pt x="1" y="118"/>
                      <a:pt x="1" y="118"/>
                    </a:cubicBezTo>
                    <a:cubicBezTo>
                      <a:pt x="16" y="113"/>
                      <a:pt x="14" y="130"/>
                      <a:pt x="14" y="130"/>
                    </a:cubicBezTo>
                    <a:cubicBezTo>
                      <a:pt x="24" y="131"/>
                      <a:pt x="21" y="142"/>
                      <a:pt x="21" y="142"/>
                    </a:cubicBezTo>
                    <a:cubicBezTo>
                      <a:pt x="20" y="154"/>
                      <a:pt x="30" y="152"/>
                      <a:pt x="30" y="152"/>
                    </a:cubicBezTo>
                    <a:cubicBezTo>
                      <a:pt x="45" y="149"/>
                      <a:pt x="35" y="164"/>
                      <a:pt x="46" y="167"/>
                    </a:cubicBezTo>
                    <a:cubicBezTo>
                      <a:pt x="46" y="189"/>
                      <a:pt x="61" y="182"/>
                      <a:pt x="61" y="182"/>
                    </a:cubicBezTo>
                    <a:cubicBezTo>
                      <a:pt x="76" y="175"/>
                      <a:pt x="83" y="195"/>
                      <a:pt x="75" y="197"/>
                    </a:cubicBezTo>
                    <a:cubicBezTo>
                      <a:pt x="72" y="209"/>
                      <a:pt x="76" y="212"/>
                      <a:pt x="76" y="212"/>
                    </a:cubicBezTo>
                    <a:cubicBezTo>
                      <a:pt x="87" y="212"/>
                      <a:pt x="84" y="196"/>
                      <a:pt x="104" y="202"/>
                    </a:cubicBezTo>
                    <a:cubicBezTo>
                      <a:pt x="113" y="175"/>
                      <a:pt x="129" y="196"/>
                      <a:pt x="129" y="196"/>
                    </a:cubicBezTo>
                    <a:cubicBezTo>
                      <a:pt x="139" y="214"/>
                      <a:pt x="155" y="211"/>
                      <a:pt x="155" y="211"/>
                    </a:cubicBezTo>
                    <a:cubicBezTo>
                      <a:pt x="164" y="205"/>
                      <a:pt x="179" y="216"/>
                      <a:pt x="179" y="216"/>
                    </a:cubicBezTo>
                    <a:cubicBezTo>
                      <a:pt x="189" y="215"/>
                      <a:pt x="195" y="230"/>
                      <a:pt x="210" y="226"/>
                    </a:cubicBezTo>
                    <a:cubicBezTo>
                      <a:pt x="220" y="224"/>
                      <a:pt x="230" y="238"/>
                      <a:pt x="250" y="233"/>
                    </a:cubicBezTo>
                    <a:cubicBezTo>
                      <a:pt x="266" y="229"/>
                      <a:pt x="277" y="230"/>
                      <a:pt x="283" y="233"/>
                    </a:cubicBezTo>
                    <a:cubicBezTo>
                      <a:pt x="295" y="212"/>
                      <a:pt x="282" y="204"/>
                      <a:pt x="282" y="204"/>
                    </a:cubicBezTo>
                    <a:cubicBezTo>
                      <a:pt x="273" y="200"/>
                      <a:pt x="284" y="190"/>
                      <a:pt x="277" y="186"/>
                    </a:cubicBezTo>
                    <a:cubicBezTo>
                      <a:pt x="271" y="167"/>
                      <a:pt x="262" y="165"/>
                      <a:pt x="262" y="165"/>
                    </a:cubicBezTo>
                    <a:cubicBezTo>
                      <a:pt x="255" y="149"/>
                      <a:pt x="249" y="161"/>
                      <a:pt x="249" y="161"/>
                    </a:cubicBezTo>
                    <a:cubicBezTo>
                      <a:pt x="224" y="164"/>
                      <a:pt x="233" y="149"/>
                      <a:pt x="233" y="149"/>
                    </a:cubicBezTo>
                    <a:cubicBezTo>
                      <a:pt x="238" y="120"/>
                      <a:pt x="231" y="128"/>
                      <a:pt x="231" y="128"/>
                    </a:cubicBezTo>
                    <a:cubicBezTo>
                      <a:pt x="220" y="127"/>
                      <a:pt x="216" y="134"/>
                      <a:pt x="216" y="134"/>
                    </a:cubicBezTo>
                    <a:cubicBezTo>
                      <a:pt x="203" y="136"/>
                      <a:pt x="211" y="125"/>
                      <a:pt x="211" y="125"/>
                    </a:cubicBezTo>
                    <a:cubicBezTo>
                      <a:pt x="210" y="118"/>
                      <a:pt x="203" y="117"/>
                      <a:pt x="203" y="117"/>
                    </a:cubicBezTo>
                    <a:cubicBezTo>
                      <a:pt x="194" y="115"/>
                      <a:pt x="200" y="100"/>
                      <a:pt x="183" y="101"/>
                    </a:cubicBezTo>
                    <a:cubicBezTo>
                      <a:pt x="184" y="92"/>
                      <a:pt x="171" y="84"/>
                      <a:pt x="171" y="84"/>
                    </a:cubicBezTo>
                    <a:cubicBezTo>
                      <a:pt x="171" y="84"/>
                      <a:pt x="171" y="84"/>
                      <a:pt x="171" y="84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" name="Freeform 128"/>
              <p:cNvSpPr>
                <a:spLocks/>
              </p:cNvSpPr>
              <p:nvPr/>
            </p:nvSpPr>
            <p:spPr bwMode="auto">
              <a:xfrm>
                <a:off x="3850362" y="4962794"/>
                <a:ext cx="1538028" cy="842470"/>
              </a:xfrm>
              <a:custGeom>
                <a:avLst/>
                <a:gdLst/>
                <a:ahLst/>
                <a:cxnLst>
                  <a:cxn ang="0">
                    <a:pos x="172" y="17"/>
                  </a:cxn>
                  <a:cxn ang="0">
                    <a:pos x="192" y="29"/>
                  </a:cxn>
                  <a:cxn ang="0">
                    <a:pos x="219" y="32"/>
                  </a:cxn>
                  <a:cxn ang="0">
                    <a:pos x="221" y="46"/>
                  </a:cxn>
                  <a:cxn ang="0">
                    <a:pos x="228" y="39"/>
                  </a:cxn>
                  <a:cxn ang="0">
                    <a:pos x="250" y="47"/>
                  </a:cxn>
                  <a:cxn ang="0">
                    <a:pos x="272" y="51"/>
                  </a:cxn>
                  <a:cxn ang="0">
                    <a:pos x="260" y="41"/>
                  </a:cxn>
                  <a:cxn ang="0">
                    <a:pos x="275" y="57"/>
                  </a:cxn>
                  <a:cxn ang="0">
                    <a:pos x="280" y="65"/>
                  </a:cxn>
                  <a:cxn ang="0">
                    <a:pos x="289" y="72"/>
                  </a:cxn>
                  <a:cxn ang="0">
                    <a:pos x="298" y="65"/>
                  </a:cxn>
                  <a:cxn ang="0">
                    <a:pos x="300" y="83"/>
                  </a:cxn>
                  <a:cxn ang="0">
                    <a:pos x="334" y="105"/>
                  </a:cxn>
                  <a:cxn ang="0">
                    <a:pos x="343" y="117"/>
                  </a:cxn>
                  <a:cxn ang="0">
                    <a:pos x="343" y="131"/>
                  </a:cxn>
                  <a:cxn ang="0">
                    <a:pos x="363" y="154"/>
                  </a:cxn>
                  <a:cxn ang="0">
                    <a:pos x="399" y="159"/>
                  </a:cxn>
                  <a:cxn ang="0">
                    <a:pos x="342" y="104"/>
                  </a:cxn>
                  <a:cxn ang="0">
                    <a:pos x="310" y="49"/>
                  </a:cxn>
                  <a:cxn ang="0">
                    <a:pos x="289" y="19"/>
                  </a:cxn>
                  <a:cxn ang="0">
                    <a:pos x="301" y="15"/>
                  </a:cxn>
                  <a:cxn ang="0">
                    <a:pos x="305" y="12"/>
                  </a:cxn>
                  <a:cxn ang="0">
                    <a:pos x="330" y="81"/>
                  </a:cxn>
                  <a:cxn ang="0">
                    <a:pos x="385" y="149"/>
                  </a:cxn>
                  <a:cxn ang="0">
                    <a:pos x="441" y="121"/>
                  </a:cxn>
                  <a:cxn ang="0">
                    <a:pos x="494" y="119"/>
                  </a:cxn>
                  <a:cxn ang="0">
                    <a:pos x="543" y="132"/>
                  </a:cxn>
                  <a:cxn ang="0">
                    <a:pos x="520" y="177"/>
                  </a:cxn>
                  <a:cxn ang="0">
                    <a:pos x="499" y="201"/>
                  </a:cxn>
                  <a:cxn ang="0">
                    <a:pos x="460" y="205"/>
                  </a:cxn>
                  <a:cxn ang="0">
                    <a:pos x="429" y="192"/>
                  </a:cxn>
                  <a:cxn ang="0">
                    <a:pos x="391" y="205"/>
                  </a:cxn>
                  <a:cxn ang="0">
                    <a:pos x="357" y="247"/>
                  </a:cxn>
                  <a:cxn ang="0">
                    <a:pos x="316" y="247"/>
                  </a:cxn>
                  <a:cxn ang="0">
                    <a:pos x="268" y="279"/>
                  </a:cxn>
                  <a:cxn ang="0">
                    <a:pos x="217" y="331"/>
                  </a:cxn>
                  <a:cxn ang="0">
                    <a:pos x="165" y="319"/>
                  </a:cxn>
                  <a:cxn ang="0">
                    <a:pos x="133" y="297"/>
                  </a:cxn>
                  <a:cxn ang="0">
                    <a:pos x="161" y="246"/>
                  </a:cxn>
                  <a:cxn ang="0">
                    <a:pos x="128" y="185"/>
                  </a:cxn>
                  <a:cxn ang="0">
                    <a:pos x="85" y="171"/>
                  </a:cxn>
                  <a:cxn ang="0">
                    <a:pos x="25" y="167"/>
                  </a:cxn>
                  <a:cxn ang="0">
                    <a:pos x="49" y="123"/>
                  </a:cxn>
                  <a:cxn ang="0">
                    <a:pos x="98" y="82"/>
                  </a:cxn>
                  <a:cxn ang="0">
                    <a:pos x="129" y="71"/>
                  </a:cxn>
                  <a:cxn ang="0">
                    <a:pos x="148" y="62"/>
                  </a:cxn>
                  <a:cxn ang="0">
                    <a:pos x="165" y="58"/>
                  </a:cxn>
                  <a:cxn ang="0">
                    <a:pos x="170" y="47"/>
                  </a:cxn>
                  <a:cxn ang="0">
                    <a:pos x="158" y="31"/>
                  </a:cxn>
                  <a:cxn ang="0">
                    <a:pos x="154" y="21"/>
                  </a:cxn>
                  <a:cxn ang="0">
                    <a:pos x="153" y="2"/>
                  </a:cxn>
                  <a:cxn ang="0">
                    <a:pos x="168" y="6"/>
                  </a:cxn>
                </a:cxnLst>
                <a:rect l="0" t="0" r="r" b="b"/>
                <a:pathLst>
                  <a:path w="543" h="337">
                    <a:moveTo>
                      <a:pt x="168" y="6"/>
                    </a:moveTo>
                    <a:cubicBezTo>
                      <a:pt x="168" y="13"/>
                      <a:pt x="172" y="17"/>
                      <a:pt x="172" y="17"/>
                    </a:cubicBezTo>
                    <a:cubicBezTo>
                      <a:pt x="177" y="10"/>
                      <a:pt x="185" y="22"/>
                      <a:pt x="185" y="22"/>
                    </a:cubicBezTo>
                    <a:cubicBezTo>
                      <a:pt x="185" y="35"/>
                      <a:pt x="192" y="29"/>
                      <a:pt x="192" y="29"/>
                    </a:cubicBezTo>
                    <a:cubicBezTo>
                      <a:pt x="192" y="18"/>
                      <a:pt x="200" y="21"/>
                      <a:pt x="200" y="21"/>
                    </a:cubicBezTo>
                    <a:cubicBezTo>
                      <a:pt x="213" y="17"/>
                      <a:pt x="219" y="32"/>
                      <a:pt x="219" y="32"/>
                    </a:cubicBezTo>
                    <a:cubicBezTo>
                      <a:pt x="219" y="32"/>
                      <a:pt x="219" y="32"/>
                      <a:pt x="219" y="32"/>
                    </a:cubicBezTo>
                    <a:cubicBezTo>
                      <a:pt x="221" y="46"/>
                      <a:pt x="221" y="46"/>
                      <a:pt x="221" y="46"/>
                    </a:cubicBezTo>
                    <a:cubicBezTo>
                      <a:pt x="221" y="46"/>
                      <a:pt x="221" y="46"/>
                      <a:pt x="221" y="46"/>
                    </a:cubicBezTo>
                    <a:cubicBezTo>
                      <a:pt x="224" y="36"/>
                      <a:pt x="228" y="39"/>
                      <a:pt x="228" y="39"/>
                    </a:cubicBezTo>
                    <a:cubicBezTo>
                      <a:pt x="228" y="33"/>
                      <a:pt x="237" y="35"/>
                      <a:pt x="237" y="35"/>
                    </a:cubicBezTo>
                    <a:cubicBezTo>
                      <a:pt x="246" y="33"/>
                      <a:pt x="250" y="47"/>
                      <a:pt x="250" y="47"/>
                    </a:cubicBezTo>
                    <a:cubicBezTo>
                      <a:pt x="249" y="60"/>
                      <a:pt x="261" y="61"/>
                      <a:pt x="261" y="61"/>
                    </a:cubicBezTo>
                    <a:cubicBezTo>
                      <a:pt x="267" y="61"/>
                      <a:pt x="272" y="51"/>
                      <a:pt x="272" y="51"/>
                    </a:cubicBezTo>
                    <a:cubicBezTo>
                      <a:pt x="272" y="45"/>
                      <a:pt x="264" y="44"/>
                      <a:pt x="264" y="44"/>
                    </a:cubicBezTo>
                    <a:cubicBezTo>
                      <a:pt x="262" y="43"/>
                      <a:pt x="261" y="43"/>
                      <a:pt x="260" y="41"/>
                    </a:cubicBezTo>
                    <a:cubicBezTo>
                      <a:pt x="266" y="31"/>
                      <a:pt x="279" y="41"/>
                      <a:pt x="279" y="41"/>
                    </a:cubicBezTo>
                    <a:cubicBezTo>
                      <a:pt x="280" y="54"/>
                      <a:pt x="275" y="57"/>
                      <a:pt x="275" y="57"/>
                    </a:cubicBezTo>
                    <a:cubicBezTo>
                      <a:pt x="266" y="68"/>
                      <a:pt x="268" y="76"/>
                      <a:pt x="268" y="76"/>
                    </a:cubicBezTo>
                    <a:cubicBezTo>
                      <a:pt x="275" y="78"/>
                      <a:pt x="280" y="65"/>
                      <a:pt x="280" y="65"/>
                    </a:cubicBezTo>
                    <a:cubicBezTo>
                      <a:pt x="286" y="53"/>
                      <a:pt x="294" y="51"/>
                      <a:pt x="294" y="51"/>
                    </a:cubicBezTo>
                    <a:cubicBezTo>
                      <a:pt x="290" y="63"/>
                      <a:pt x="289" y="72"/>
                      <a:pt x="289" y="72"/>
                    </a:cubicBezTo>
                    <a:cubicBezTo>
                      <a:pt x="289" y="72"/>
                      <a:pt x="289" y="72"/>
                      <a:pt x="289" y="72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2" y="70"/>
                      <a:pt x="300" y="83"/>
                      <a:pt x="300" y="83"/>
                    </a:cubicBezTo>
                    <a:cubicBezTo>
                      <a:pt x="315" y="83"/>
                      <a:pt x="319" y="92"/>
                      <a:pt x="319" y="92"/>
                    </a:cubicBezTo>
                    <a:cubicBezTo>
                      <a:pt x="330" y="93"/>
                      <a:pt x="334" y="105"/>
                      <a:pt x="334" y="105"/>
                    </a:cubicBezTo>
                    <a:cubicBezTo>
                      <a:pt x="343" y="110"/>
                      <a:pt x="343" y="117"/>
                      <a:pt x="343" y="117"/>
                    </a:cubicBezTo>
                    <a:cubicBezTo>
                      <a:pt x="343" y="117"/>
                      <a:pt x="343" y="117"/>
                      <a:pt x="343" y="117"/>
                    </a:cubicBezTo>
                    <a:cubicBezTo>
                      <a:pt x="343" y="131"/>
                      <a:pt x="343" y="131"/>
                      <a:pt x="343" y="131"/>
                    </a:cubicBezTo>
                    <a:cubicBezTo>
                      <a:pt x="343" y="131"/>
                      <a:pt x="343" y="131"/>
                      <a:pt x="343" y="131"/>
                    </a:cubicBezTo>
                    <a:cubicBezTo>
                      <a:pt x="338" y="141"/>
                      <a:pt x="346" y="147"/>
                      <a:pt x="346" y="147"/>
                    </a:cubicBezTo>
                    <a:cubicBezTo>
                      <a:pt x="356" y="148"/>
                      <a:pt x="363" y="154"/>
                      <a:pt x="363" y="154"/>
                    </a:cubicBezTo>
                    <a:cubicBezTo>
                      <a:pt x="378" y="157"/>
                      <a:pt x="390" y="166"/>
                      <a:pt x="390" y="166"/>
                    </a:cubicBezTo>
                    <a:cubicBezTo>
                      <a:pt x="392" y="161"/>
                      <a:pt x="399" y="159"/>
                      <a:pt x="399" y="159"/>
                    </a:cubicBezTo>
                    <a:cubicBezTo>
                      <a:pt x="385" y="160"/>
                      <a:pt x="374" y="144"/>
                      <a:pt x="374" y="144"/>
                    </a:cubicBezTo>
                    <a:cubicBezTo>
                      <a:pt x="360" y="127"/>
                      <a:pt x="342" y="104"/>
                      <a:pt x="342" y="104"/>
                    </a:cubicBezTo>
                    <a:cubicBezTo>
                      <a:pt x="327" y="84"/>
                      <a:pt x="319" y="65"/>
                      <a:pt x="319" y="65"/>
                    </a:cubicBezTo>
                    <a:cubicBezTo>
                      <a:pt x="305" y="75"/>
                      <a:pt x="310" y="49"/>
                      <a:pt x="310" y="49"/>
                    </a:cubicBezTo>
                    <a:cubicBezTo>
                      <a:pt x="302" y="46"/>
                      <a:pt x="307" y="32"/>
                      <a:pt x="307" y="32"/>
                    </a:cubicBezTo>
                    <a:cubicBezTo>
                      <a:pt x="295" y="32"/>
                      <a:pt x="289" y="19"/>
                      <a:pt x="289" y="19"/>
                    </a:cubicBezTo>
                    <a:cubicBezTo>
                      <a:pt x="287" y="13"/>
                      <a:pt x="301" y="15"/>
                      <a:pt x="301" y="15"/>
                    </a:cubicBezTo>
                    <a:cubicBezTo>
                      <a:pt x="301" y="15"/>
                      <a:pt x="301" y="15"/>
                      <a:pt x="301" y="15"/>
                    </a:cubicBezTo>
                    <a:cubicBezTo>
                      <a:pt x="305" y="12"/>
                      <a:pt x="305" y="12"/>
                      <a:pt x="305" y="12"/>
                    </a:cubicBezTo>
                    <a:cubicBezTo>
                      <a:pt x="305" y="12"/>
                      <a:pt x="305" y="12"/>
                      <a:pt x="305" y="12"/>
                    </a:cubicBezTo>
                    <a:cubicBezTo>
                      <a:pt x="305" y="26"/>
                      <a:pt x="312" y="35"/>
                      <a:pt x="312" y="35"/>
                    </a:cubicBezTo>
                    <a:cubicBezTo>
                      <a:pt x="313" y="50"/>
                      <a:pt x="330" y="81"/>
                      <a:pt x="330" y="81"/>
                    </a:cubicBezTo>
                    <a:cubicBezTo>
                      <a:pt x="335" y="87"/>
                      <a:pt x="355" y="115"/>
                      <a:pt x="355" y="115"/>
                    </a:cubicBezTo>
                    <a:cubicBezTo>
                      <a:pt x="369" y="134"/>
                      <a:pt x="385" y="149"/>
                      <a:pt x="385" y="149"/>
                    </a:cubicBezTo>
                    <a:cubicBezTo>
                      <a:pt x="393" y="161"/>
                      <a:pt x="423" y="147"/>
                      <a:pt x="423" y="147"/>
                    </a:cubicBezTo>
                    <a:cubicBezTo>
                      <a:pt x="430" y="144"/>
                      <a:pt x="441" y="121"/>
                      <a:pt x="441" y="121"/>
                    </a:cubicBezTo>
                    <a:cubicBezTo>
                      <a:pt x="455" y="146"/>
                      <a:pt x="470" y="132"/>
                      <a:pt x="470" y="132"/>
                    </a:cubicBezTo>
                    <a:cubicBezTo>
                      <a:pt x="474" y="116"/>
                      <a:pt x="494" y="119"/>
                      <a:pt x="494" y="119"/>
                    </a:cubicBezTo>
                    <a:cubicBezTo>
                      <a:pt x="512" y="115"/>
                      <a:pt x="527" y="120"/>
                      <a:pt x="527" y="120"/>
                    </a:cubicBezTo>
                    <a:cubicBezTo>
                      <a:pt x="541" y="122"/>
                      <a:pt x="543" y="132"/>
                      <a:pt x="543" y="132"/>
                    </a:cubicBezTo>
                    <a:cubicBezTo>
                      <a:pt x="540" y="144"/>
                      <a:pt x="521" y="153"/>
                      <a:pt x="521" y="153"/>
                    </a:cubicBezTo>
                    <a:cubicBezTo>
                      <a:pt x="517" y="159"/>
                      <a:pt x="520" y="177"/>
                      <a:pt x="520" y="177"/>
                    </a:cubicBezTo>
                    <a:cubicBezTo>
                      <a:pt x="536" y="190"/>
                      <a:pt x="513" y="193"/>
                      <a:pt x="513" y="193"/>
                    </a:cubicBezTo>
                    <a:cubicBezTo>
                      <a:pt x="501" y="191"/>
                      <a:pt x="499" y="201"/>
                      <a:pt x="499" y="201"/>
                    </a:cubicBezTo>
                    <a:cubicBezTo>
                      <a:pt x="492" y="204"/>
                      <a:pt x="472" y="197"/>
                      <a:pt x="472" y="197"/>
                    </a:cubicBezTo>
                    <a:cubicBezTo>
                      <a:pt x="469" y="207"/>
                      <a:pt x="460" y="205"/>
                      <a:pt x="460" y="205"/>
                    </a:cubicBezTo>
                    <a:cubicBezTo>
                      <a:pt x="451" y="215"/>
                      <a:pt x="441" y="200"/>
                      <a:pt x="441" y="200"/>
                    </a:cubicBezTo>
                    <a:cubicBezTo>
                      <a:pt x="438" y="193"/>
                      <a:pt x="429" y="192"/>
                      <a:pt x="429" y="192"/>
                    </a:cubicBezTo>
                    <a:cubicBezTo>
                      <a:pt x="420" y="179"/>
                      <a:pt x="399" y="189"/>
                      <a:pt x="399" y="189"/>
                    </a:cubicBezTo>
                    <a:cubicBezTo>
                      <a:pt x="391" y="199"/>
                      <a:pt x="391" y="205"/>
                      <a:pt x="391" y="205"/>
                    </a:cubicBezTo>
                    <a:cubicBezTo>
                      <a:pt x="385" y="216"/>
                      <a:pt x="373" y="222"/>
                      <a:pt x="373" y="222"/>
                    </a:cubicBezTo>
                    <a:cubicBezTo>
                      <a:pt x="356" y="226"/>
                      <a:pt x="357" y="247"/>
                      <a:pt x="357" y="247"/>
                    </a:cubicBezTo>
                    <a:cubicBezTo>
                      <a:pt x="351" y="257"/>
                      <a:pt x="338" y="240"/>
                      <a:pt x="338" y="240"/>
                    </a:cubicBezTo>
                    <a:cubicBezTo>
                      <a:pt x="327" y="250"/>
                      <a:pt x="316" y="247"/>
                      <a:pt x="316" y="247"/>
                    </a:cubicBezTo>
                    <a:cubicBezTo>
                      <a:pt x="302" y="247"/>
                      <a:pt x="296" y="259"/>
                      <a:pt x="296" y="259"/>
                    </a:cubicBezTo>
                    <a:cubicBezTo>
                      <a:pt x="286" y="255"/>
                      <a:pt x="268" y="279"/>
                      <a:pt x="268" y="279"/>
                    </a:cubicBezTo>
                    <a:cubicBezTo>
                      <a:pt x="258" y="285"/>
                      <a:pt x="267" y="303"/>
                      <a:pt x="249" y="302"/>
                    </a:cubicBezTo>
                    <a:cubicBezTo>
                      <a:pt x="240" y="315"/>
                      <a:pt x="229" y="327"/>
                      <a:pt x="217" y="331"/>
                    </a:cubicBezTo>
                    <a:cubicBezTo>
                      <a:pt x="195" y="337"/>
                      <a:pt x="176" y="331"/>
                      <a:pt x="176" y="331"/>
                    </a:cubicBezTo>
                    <a:cubicBezTo>
                      <a:pt x="171" y="324"/>
                      <a:pt x="165" y="319"/>
                      <a:pt x="165" y="319"/>
                    </a:cubicBezTo>
                    <a:cubicBezTo>
                      <a:pt x="163" y="310"/>
                      <a:pt x="148" y="314"/>
                      <a:pt x="148" y="314"/>
                    </a:cubicBezTo>
                    <a:cubicBezTo>
                      <a:pt x="138" y="311"/>
                      <a:pt x="133" y="297"/>
                      <a:pt x="133" y="297"/>
                    </a:cubicBezTo>
                    <a:cubicBezTo>
                      <a:pt x="134" y="291"/>
                      <a:pt x="143" y="296"/>
                      <a:pt x="154" y="285"/>
                    </a:cubicBezTo>
                    <a:cubicBezTo>
                      <a:pt x="154" y="274"/>
                      <a:pt x="140" y="267"/>
                      <a:pt x="161" y="246"/>
                    </a:cubicBezTo>
                    <a:cubicBezTo>
                      <a:pt x="165" y="226"/>
                      <a:pt x="153" y="205"/>
                      <a:pt x="153" y="205"/>
                    </a:cubicBezTo>
                    <a:cubicBezTo>
                      <a:pt x="144" y="190"/>
                      <a:pt x="128" y="185"/>
                      <a:pt x="128" y="185"/>
                    </a:cubicBezTo>
                    <a:cubicBezTo>
                      <a:pt x="110" y="202"/>
                      <a:pt x="103" y="189"/>
                      <a:pt x="103" y="189"/>
                    </a:cubicBezTo>
                    <a:cubicBezTo>
                      <a:pt x="101" y="183"/>
                      <a:pt x="85" y="171"/>
                      <a:pt x="85" y="171"/>
                    </a:cubicBezTo>
                    <a:cubicBezTo>
                      <a:pt x="63" y="154"/>
                      <a:pt x="52" y="160"/>
                      <a:pt x="52" y="160"/>
                    </a:cubicBezTo>
                    <a:cubicBezTo>
                      <a:pt x="44" y="158"/>
                      <a:pt x="36" y="173"/>
                      <a:pt x="25" y="167"/>
                    </a:cubicBezTo>
                    <a:cubicBezTo>
                      <a:pt x="0" y="153"/>
                      <a:pt x="25" y="138"/>
                      <a:pt x="25" y="138"/>
                    </a:cubicBezTo>
                    <a:cubicBezTo>
                      <a:pt x="27" y="131"/>
                      <a:pt x="49" y="123"/>
                      <a:pt x="49" y="123"/>
                    </a:cubicBezTo>
                    <a:cubicBezTo>
                      <a:pt x="55" y="110"/>
                      <a:pt x="76" y="101"/>
                      <a:pt x="76" y="101"/>
                    </a:cubicBezTo>
                    <a:cubicBezTo>
                      <a:pt x="84" y="89"/>
                      <a:pt x="98" y="82"/>
                      <a:pt x="98" y="82"/>
                    </a:cubicBezTo>
                    <a:cubicBezTo>
                      <a:pt x="118" y="83"/>
                      <a:pt x="129" y="71"/>
                      <a:pt x="129" y="71"/>
                    </a:cubicBezTo>
                    <a:cubicBezTo>
                      <a:pt x="129" y="71"/>
                      <a:pt x="129" y="71"/>
                      <a:pt x="129" y="71"/>
                    </a:cubicBezTo>
                    <a:cubicBezTo>
                      <a:pt x="148" y="62"/>
                      <a:pt x="148" y="62"/>
                      <a:pt x="148" y="62"/>
                    </a:cubicBezTo>
                    <a:cubicBezTo>
                      <a:pt x="148" y="62"/>
                      <a:pt x="148" y="62"/>
                      <a:pt x="148" y="62"/>
                    </a:cubicBezTo>
                    <a:cubicBezTo>
                      <a:pt x="169" y="68"/>
                      <a:pt x="165" y="58"/>
                      <a:pt x="165" y="58"/>
                    </a:cubicBezTo>
                    <a:cubicBezTo>
                      <a:pt x="165" y="58"/>
                      <a:pt x="165" y="58"/>
                      <a:pt x="165" y="58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48" y="61"/>
                      <a:pt x="158" y="31"/>
                      <a:pt x="158" y="31"/>
                    </a:cubicBezTo>
                    <a:cubicBezTo>
                      <a:pt x="158" y="31"/>
                      <a:pt x="158" y="31"/>
                      <a:pt x="158" y="31"/>
                    </a:cubicBezTo>
                    <a:cubicBezTo>
                      <a:pt x="154" y="21"/>
                      <a:pt x="154" y="21"/>
                      <a:pt x="154" y="21"/>
                    </a:cubicBezTo>
                    <a:cubicBezTo>
                      <a:pt x="154" y="21"/>
                      <a:pt x="154" y="21"/>
                      <a:pt x="154" y="21"/>
                    </a:cubicBezTo>
                    <a:cubicBezTo>
                      <a:pt x="154" y="17"/>
                      <a:pt x="151" y="15"/>
                      <a:pt x="151" y="14"/>
                    </a:cubicBezTo>
                    <a:cubicBezTo>
                      <a:pt x="155" y="10"/>
                      <a:pt x="153" y="2"/>
                      <a:pt x="153" y="2"/>
                    </a:cubicBezTo>
                    <a:cubicBezTo>
                      <a:pt x="161" y="0"/>
                      <a:pt x="168" y="6"/>
                      <a:pt x="168" y="6"/>
                    </a:cubicBezTo>
                    <a:cubicBezTo>
                      <a:pt x="168" y="6"/>
                      <a:pt x="168" y="6"/>
                      <a:pt x="168" y="6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" name="Line 33"/>
              <p:cNvSpPr>
                <a:spLocks noChangeShapeType="1"/>
              </p:cNvSpPr>
              <p:nvPr/>
            </p:nvSpPr>
            <p:spPr bwMode="auto">
              <a:xfrm flipV="1">
                <a:off x="3198402" y="2688930"/>
                <a:ext cx="1362" cy="26830"/>
              </a:xfrm>
              <a:prstGeom prst="line">
                <a:avLst/>
              </a:prstGeom>
              <a:noFill/>
              <a:ln w="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" name="Freeform 32"/>
              <p:cNvSpPr>
                <a:spLocks/>
              </p:cNvSpPr>
              <p:nvPr/>
            </p:nvSpPr>
            <p:spPr bwMode="auto">
              <a:xfrm>
                <a:off x="3842196" y="4702541"/>
                <a:ext cx="325299" cy="119395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18" y="37"/>
                  </a:cxn>
                  <a:cxn ang="0">
                    <a:pos x="44" y="24"/>
                  </a:cxn>
                  <a:cxn ang="0">
                    <a:pos x="62" y="16"/>
                  </a:cxn>
                  <a:cxn ang="0">
                    <a:pos x="84" y="8"/>
                  </a:cxn>
                  <a:cxn ang="0">
                    <a:pos x="115" y="5"/>
                  </a:cxn>
                </a:cxnLst>
                <a:rect l="0" t="0" r="r" b="b"/>
                <a:pathLst>
                  <a:path w="115" h="48">
                    <a:moveTo>
                      <a:pt x="0" y="48"/>
                    </a:moveTo>
                    <a:cubicBezTo>
                      <a:pt x="8" y="39"/>
                      <a:pt x="18" y="37"/>
                      <a:pt x="18" y="37"/>
                    </a:cubicBezTo>
                    <a:cubicBezTo>
                      <a:pt x="31" y="24"/>
                      <a:pt x="44" y="24"/>
                      <a:pt x="44" y="24"/>
                    </a:cubicBezTo>
                    <a:cubicBezTo>
                      <a:pt x="51" y="26"/>
                      <a:pt x="62" y="16"/>
                      <a:pt x="62" y="16"/>
                    </a:cubicBezTo>
                    <a:cubicBezTo>
                      <a:pt x="69" y="5"/>
                      <a:pt x="84" y="8"/>
                      <a:pt x="84" y="8"/>
                    </a:cubicBezTo>
                    <a:cubicBezTo>
                      <a:pt x="98" y="0"/>
                      <a:pt x="100" y="14"/>
                      <a:pt x="115" y="5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" name="Freeform 31"/>
              <p:cNvSpPr>
                <a:spLocks/>
              </p:cNvSpPr>
              <p:nvPr/>
            </p:nvSpPr>
            <p:spPr bwMode="auto">
              <a:xfrm>
                <a:off x="4726902" y="3911048"/>
                <a:ext cx="59888" cy="299158"/>
              </a:xfrm>
              <a:custGeom>
                <a:avLst/>
                <a:gdLst/>
                <a:ahLst/>
                <a:cxnLst>
                  <a:cxn ang="0">
                    <a:pos x="13" y="120"/>
                  </a:cxn>
                  <a:cxn ang="0">
                    <a:pos x="13" y="105"/>
                  </a:cxn>
                  <a:cxn ang="0">
                    <a:pos x="6" y="79"/>
                  </a:cxn>
                  <a:cxn ang="0">
                    <a:pos x="12" y="67"/>
                  </a:cxn>
                  <a:cxn ang="0">
                    <a:pos x="20" y="52"/>
                  </a:cxn>
                  <a:cxn ang="0">
                    <a:pos x="12" y="32"/>
                  </a:cxn>
                  <a:cxn ang="0">
                    <a:pos x="6" y="15"/>
                  </a:cxn>
                  <a:cxn ang="0">
                    <a:pos x="10" y="0"/>
                  </a:cxn>
                </a:cxnLst>
                <a:rect l="0" t="0" r="r" b="b"/>
                <a:pathLst>
                  <a:path w="21" h="120">
                    <a:moveTo>
                      <a:pt x="13" y="120"/>
                    </a:moveTo>
                    <a:cubicBezTo>
                      <a:pt x="8" y="118"/>
                      <a:pt x="13" y="105"/>
                      <a:pt x="13" y="105"/>
                    </a:cubicBezTo>
                    <a:cubicBezTo>
                      <a:pt x="21" y="85"/>
                      <a:pt x="6" y="79"/>
                      <a:pt x="6" y="79"/>
                    </a:cubicBezTo>
                    <a:cubicBezTo>
                      <a:pt x="1" y="71"/>
                      <a:pt x="7" y="65"/>
                      <a:pt x="12" y="67"/>
                    </a:cubicBezTo>
                    <a:cubicBezTo>
                      <a:pt x="20" y="72"/>
                      <a:pt x="20" y="52"/>
                      <a:pt x="20" y="52"/>
                    </a:cubicBezTo>
                    <a:cubicBezTo>
                      <a:pt x="19" y="40"/>
                      <a:pt x="12" y="32"/>
                      <a:pt x="12" y="32"/>
                    </a:cubicBezTo>
                    <a:cubicBezTo>
                      <a:pt x="12" y="23"/>
                      <a:pt x="6" y="15"/>
                      <a:pt x="6" y="15"/>
                    </a:cubicBezTo>
                    <a:cubicBezTo>
                      <a:pt x="0" y="4"/>
                      <a:pt x="10" y="0"/>
                      <a:pt x="10" y="0"/>
                    </a:cubicBezTo>
                  </a:path>
                </a:pathLst>
              </a:custGeom>
              <a:solidFill>
                <a:schemeClr val="accent1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" name="Freeform 30"/>
              <p:cNvSpPr>
                <a:spLocks/>
              </p:cNvSpPr>
              <p:nvPr/>
            </p:nvSpPr>
            <p:spPr bwMode="auto">
              <a:xfrm>
                <a:off x="4618015" y="3916414"/>
                <a:ext cx="117053" cy="134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42" y="6"/>
                  </a:cxn>
                </a:cxnLst>
                <a:rect l="0" t="0" r="r" b="b"/>
                <a:pathLst>
                  <a:path w="42" h="6">
                    <a:moveTo>
                      <a:pt x="0" y="0"/>
                    </a:moveTo>
                    <a:cubicBezTo>
                      <a:pt x="12" y="4"/>
                      <a:pt x="21" y="0"/>
                      <a:pt x="21" y="0"/>
                    </a:cubicBezTo>
                    <a:cubicBezTo>
                      <a:pt x="34" y="1"/>
                      <a:pt x="42" y="6"/>
                      <a:pt x="42" y="6"/>
                    </a:cubicBezTo>
                  </a:path>
                </a:pathLst>
              </a:custGeom>
              <a:solidFill>
                <a:srgbClr val="99CCFF"/>
              </a:solidFill>
              <a:ln w="8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" name="Freeform 29"/>
              <p:cNvSpPr>
                <a:spLocks/>
              </p:cNvSpPr>
              <p:nvPr/>
            </p:nvSpPr>
            <p:spPr bwMode="auto">
              <a:xfrm>
                <a:off x="4133468" y="3676284"/>
                <a:ext cx="42193" cy="14756"/>
              </a:xfrm>
              <a:custGeom>
                <a:avLst/>
                <a:gdLst/>
                <a:ahLst/>
                <a:cxnLst>
                  <a:cxn ang="0">
                    <a:pos x="15" y="6"/>
                  </a:cxn>
                  <a:cxn ang="0">
                    <a:pos x="0" y="0"/>
                  </a:cxn>
                </a:cxnLst>
                <a:rect l="0" t="0" r="r" b="b"/>
                <a:pathLst>
                  <a:path w="15" h="6">
                    <a:moveTo>
                      <a:pt x="15" y="6"/>
                    </a:moveTo>
                    <a:cubicBezTo>
                      <a:pt x="14" y="0"/>
                      <a:pt x="0" y="0"/>
                      <a:pt x="0" y="0"/>
                    </a:cubicBezTo>
                  </a:path>
                </a:pathLst>
              </a:custGeom>
              <a:solidFill>
                <a:srgbClr val="99CCFF"/>
              </a:solidFill>
              <a:ln w="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" name="Line 28"/>
              <p:cNvSpPr>
                <a:spLocks noChangeShapeType="1"/>
              </p:cNvSpPr>
              <p:nvPr/>
            </p:nvSpPr>
            <p:spPr bwMode="auto">
              <a:xfrm flipH="1" flipV="1">
                <a:off x="3612172" y="3452251"/>
                <a:ext cx="25861" cy="13415"/>
              </a:xfrm>
              <a:prstGeom prst="line">
                <a:avLst/>
              </a:prstGeom>
              <a:noFill/>
              <a:ln w="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" name="Freeform 27"/>
              <p:cNvSpPr>
                <a:spLocks/>
              </p:cNvSpPr>
              <p:nvPr/>
            </p:nvSpPr>
            <p:spPr bwMode="auto">
              <a:xfrm>
                <a:off x="3496480" y="3366394"/>
                <a:ext cx="65332" cy="55002"/>
              </a:xfrm>
              <a:custGeom>
                <a:avLst/>
                <a:gdLst/>
                <a:ahLst/>
                <a:cxnLst>
                  <a:cxn ang="0">
                    <a:pos x="23" y="22"/>
                  </a:cxn>
                  <a:cxn ang="0">
                    <a:pos x="15" y="13"/>
                  </a:cxn>
                  <a:cxn ang="0">
                    <a:pos x="2" y="0"/>
                  </a:cxn>
                </a:cxnLst>
                <a:rect l="0" t="0" r="r" b="b"/>
                <a:pathLst>
                  <a:path w="23" h="22">
                    <a:moveTo>
                      <a:pt x="23" y="22"/>
                    </a:moveTo>
                    <a:cubicBezTo>
                      <a:pt x="16" y="22"/>
                      <a:pt x="22" y="14"/>
                      <a:pt x="15" y="13"/>
                    </a:cubicBezTo>
                    <a:cubicBezTo>
                      <a:pt x="0" y="6"/>
                      <a:pt x="2" y="0"/>
                      <a:pt x="2" y="0"/>
                    </a:cubicBezTo>
                  </a:path>
                </a:pathLst>
              </a:custGeom>
              <a:solidFill>
                <a:srgbClr val="99CCFF"/>
              </a:solidFill>
              <a:ln w="8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4" name="Freeform 26"/>
              <p:cNvSpPr>
                <a:spLocks/>
              </p:cNvSpPr>
              <p:nvPr/>
            </p:nvSpPr>
            <p:spPr bwMode="auto">
              <a:xfrm>
                <a:off x="3474703" y="3248341"/>
                <a:ext cx="38110" cy="20123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0" y="4"/>
                  </a:cxn>
                </a:cxnLst>
                <a:rect l="0" t="0" r="r" b="b"/>
                <a:pathLst>
                  <a:path w="14" h="8">
                    <a:moveTo>
                      <a:pt x="13" y="8"/>
                    </a:moveTo>
                    <a:cubicBezTo>
                      <a:pt x="14" y="0"/>
                      <a:pt x="0" y="4"/>
                      <a:pt x="0" y="4"/>
                    </a:cubicBezTo>
                  </a:path>
                </a:pathLst>
              </a:custGeom>
              <a:solidFill>
                <a:srgbClr val="99CCFF"/>
              </a:solidFill>
              <a:ln w="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5" name="Freeform 25"/>
              <p:cNvSpPr>
                <a:spLocks/>
              </p:cNvSpPr>
              <p:nvPr/>
            </p:nvSpPr>
            <p:spPr bwMode="auto">
              <a:xfrm>
                <a:off x="3192957" y="2988087"/>
                <a:ext cx="57166" cy="160982"/>
              </a:xfrm>
              <a:custGeom>
                <a:avLst/>
                <a:gdLst/>
                <a:ahLst/>
                <a:cxnLst>
                  <a:cxn ang="0">
                    <a:pos x="20" y="64"/>
                  </a:cxn>
                  <a:cxn ang="0">
                    <a:pos x="8" y="42"/>
                  </a:cxn>
                  <a:cxn ang="0">
                    <a:pos x="1" y="21"/>
                  </a:cxn>
                  <a:cxn ang="0">
                    <a:pos x="0" y="0"/>
                  </a:cxn>
                </a:cxnLst>
                <a:rect l="0" t="0" r="r" b="b"/>
                <a:pathLst>
                  <a:path w="20" h="64">
                    <a:moveTo>
                      <a:pt x="20" y="64"/>
                    </a:moveTo>
                    <a:cubicBezTo>
                      <a:pt x="10" y="54"/>
                      <a:pt x="8" y="42"/>
                      <a:pt x="8" y="42"/>
                    </a:cubicBezTo>
                    <a:cubicBezTo>
                      <a:pt x="0" y="30"/>
                      <a:pt x="1" y="21"/>
                      <a:pt x="1" y="21"/>
                    </a:cubicBezTo>
                    <a:cubicBezTo>
                      <a:pt x="3" y="9"/>
                      <a:pt x="0" y="0"/>
                      <a:pt x="0" y="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6" name="Freeform 24"/>
              <p:cNvSpPr>
                <a:spLocks/>
              </p:cNvSpPr>
              <p:nvPr/>
            </p:nvSpPr>
            <p:spPr bwMode="auto">
              <a:xfrm>
                <a:off x="4141635" y="4206181"/>
                <a:ext cx="710487" cy="517824"/>
              </a:xfrm>
              <a:custGeom>
                <a:avLst/>
                <a:gdLst/>
                <a:ahLst/>
                <a:cxnLst>
                  <a:cxn ang="0">
                    <a:pos x="0" y="207"/>
                  </a:cxn>
                  <a:cxn ang="0">
                    <a:pos x="25" y="196"/>
                  </a:cxn>
                  <a:cxn ang="0">
                    <a:pos x="51" y="181"/>
                  </a:cxn>
                  <a:cxn ang="0">
                    <a:pos x="55" y="162"/>
                  </a:cxn>
                  <a:cxn ang="0">
                    <a:pos x="71" y="141"/>
                  </a:cxn>
                  <a:cxn ang="0">
                    <a:pos x="89" y="106"/>
                  </a:cxn>
                  <a:cxn ang="0">
                    <a:pos x="107" y="97"/>
                  </a:cxn>
                  <a:cxn ang="0">
                    <a:pos x="93" y="87"/>
                  </a:cxn>
                  <a:cxn ang="0">
                    <a:pos x="111" y="82"/>
                  </a:cxn>
                  <a:cxn ang="0">
                    <a:pos x="134" y="68"/>
                  </a:cxn>
                  <a:cxn ang="0">
                    <a:pos x="153" y="62"/>
                  </a:cxn>
                  <a:cxn ang="0">
                    <a:pos x="153" y="62"/>
                  </a:cxn>
                  <a:cxn ang="0">
                    <a:pos x="176" y="63"/>
                  </a:cxn>
                  <a:cxn ang="0">
                    <a:pos x="193" y="74"/>
                  </a:cxn>
                  <a:cxn ang="0">
                    <a:pos x="193" y="74"/>
                  </a:cxn>
                  <a:cxn ang="0">
                    <a:pos x="215" y="78"/>
                  </a:cxn>
                  <a:cxn ang="0">
                    <a:pos x="235" y="71"/>
                  </a:cxn>
                  <a:cxn ang="0">
                    <a:pos x="248" y="54"/>
                  </a:cxn>
                  <a:cxn ang="0">
                    <a:pos x="236" y="27"/>
                  </a:cxn>
                  <a:cxn ang="0">
                    <a:pos x="219" y="1"/>
                  </a:cxn>
                  <a:cxn ang="0">
                    <a:pos x="220" y="34"/>
                  </a:cxn>
                  <a:cxn ang="0">
                    <a:pos x="195" y="53"/>
                  </a:cxn>
                  <a:cxn ang="0">
                    <a:pos x="195" y="53"/>
                  </a:cxn>
                  <a:cxn ang="0">
                    <a:pos x="172" y="50"/>
                  </a:cxn>
                  <a:cxn ang="0">
                    <a:pos x="172" y="50"/>
                  </a:cxn>
                  <a:cxn ang="0">
                    <a:pos x="143" y="51"/>
                  </a:cxn>
                  <a:cxn ang="0">
                    <a:pos x="119" y="49"/>
                  </a:cxn>
                  <a:cxn ang="0">
                    <a:pos x="103" y="60"/>
                  </a:cxn>
                  <a:cxn ang="0">
                    <a:pos x="86" y="56"/>
                  </a:cxn>
                  <a:cxn ang="0">
                    <a:pos x="83" y="80"/>
                  </a:cxn>
                  <a:cxn ang="0">
                    <a:pos x="77" y="113"/>
                  </a:cxn>
                  <a:cxn ang="0">
                    <a:pos x="64" y="127"/>
                  </a:cxn>
                  <a:cxn ang="0">
                    <a:pos x="54" y="148"/>
                  </a:cxn>
                  <a:cxn ang="0">
                    <a:pos x="44" y="168"/>
                  </a:cxn>
                  <a:cxn ang="0">
                    <a:pos x="31" y="188"/>
                  </a:cxn>
                  <a:cxn ang="0">
                    <a:pos x="16" y="195"/>
                  </a:cxn>
                  <a:cxn ang="0">
                    <a:pos x="0" y="207"/>
                  </a:cxn>
                  <a:cxn ang="0">
                    <a:pos x="0" y="207"/>
                  </a:cxn>
                </a:cxnLst>
                <a:rect l="0" t="0" r="r" b="b"/>
                <a:pathLst>
                  <a:path w="251" h="207">
                    <a:moveTo>
                      <a:pt x="0" y="207"/>
                    </a:moveTo>
                    <a:cubicBezTo>
                      <a:pt x="18" y="206"/>
                      <a:pt x="25" y="196"/>
                      <a:pt x="25" y="196"/>
                    </a:cubicBezTo>
                    <a:cubicBezTo>
                      <a:pt x="52" y="196"/>
                      <a:pt x="51" y="181"/>
                      <a:pt x="51" y="181"/>
                    </a:cubicBezTo>
                    <a:cubicBezTo>
                      <a:pt x="51" y="181"/>
                      <a:pt x="56" y="176"/>
                      <a:pt x="55" y="162"/>
                    </a:cubicBezTo>
                    <a:cubicBezTo>
                      <a:pt x="73" y="151"/>
                      <a:pt x="71" y="141"/>
                      <a:pt x="71" y="141"/>
                    </a:cubicBezTo>
                    <a:cubicBezTo>
                      <a:pt x="88" y="122"/>
                      <a:pt x="89" y="106"/>
                      <a:pt x="89" y="106"/>
                    </a:cubicBezTo>
                    <a:cubicBezTo>
                      <a:pt x="95" y="97"/>
                      <a:pt x="107" y="97"/>
                      <a:pt x="107" y="97"/>
                    </a:cubicBezTo>
                    <a:cubicBezTo>
                      <a:pt x="108" y="90"/>
                      <a:pt x="93" y="97"/>
                      <a:pt x="93" y="87"/>
                    </a:cubicBezTo>
                    <a:cubicBezTo>
                      <a:pt x="93" y="83"/>
                      <a:pt x="103" y="82"/>
                      <a:pt x="111" y="82"/>
                    </a:cubicBezTo>
                    <a:cubicBezTo>
                      <a:pt x="133" y="81"/>
                      <a:pt x="134" y="68"/>
                      <a:pt x="134" y="68"/>
                    </a:cubicBezTo>
                    <a:cubicBezTo>
                      <a:pt x="150" y="69"/>
                      <a:pt x="153" y="62"/>
                      <a:pt x="153" y="62"/>
                    </a:cubicBezTo>
                    <a:cubicBezTo>
                      <a:pt x="153" y="62"/>
                      <a:pt x="153" y="62"/>
                      <a:pt x="153" y="62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93" y="74"/>
                      <a:pt x="193" y="74"/>
                      <a:pt x="193" y="74"/>
                    </a:cubicBezTo>
                    <a:cubicBezTo>
                      <a:pt x="193" y="74"/>
                      <a:pt x="193" y="74"/>
                      <a:pt x="193" y="74"/>
                    </a:cubicBezTo>
                    <a:cubicBezTo>
                      <a:pt x="205" y="88"/>
                      <a:pt x="215" y="78"/>
                      <a:pt x="215" y="78"/>
                    </a:cubicBezTo>
                    <a:cubicBezTo>
                      <a:pt x="220" y="72"/>
                      <a:pt x="235" y="71"/>
                      <a:pt x="235" y="71"/>
                    </a:cubicBezTo>
                    <a:cubicBezTo>
                      <a:pt x="251" y="73"/>
                      <a:pt x="248" y="54"/>
                      <a:pt x="248" y="54"/>
                    </a:cubicBezTo>
                    <a:cubicBezTo>
                      <a:pt x="248" y="37"/>
                      <a:pt x="236" y="27"/>
                      <a:pt x="236" y="27"/>
                    </a:cubicBezTo>
                    <a:cubicBezTo>
                      <a:pt x="227" y="0"/>
                      <a:pt x="219" y="1"/>
                      <a:pt x="219" y="1"/>
                    </a:cubicBezTo>
                    <a:cubicBezTo>
                      <a:pt x="231" y="29"/>
                      <a:pt x="220" y="34"/>
                      <a:pt x="220" y="34"/>
                    </a:cubicBezTo>
                    <a:cubicBezTo>
                      <a:pt x="212" y="59"/>
                      <a:pt x="195" y="53"/>
                      <a:pt x="195" y="53"/>
                    </a:cubicBezTo>
                    <a:cubicBezTo>
                      <a:pt x="195" y="53"/>
                      <a:pt x="195" y="53"/>
                      <a:pt x="195" y="53"/>
                    </a:cubicBezTo>
                    <a:cubicBezTo>
                      <a:pt x="172" y="50"/>
                      <a:pt x="172" y="50"/>
                      <a:pt x="172" y="50"/>
                    </a:cubicBezTo>
                    <a:cubicBezTo>
                      <a:pt x="172" y="50"/>
                      <a:pt x="172" y="50"/>
                      <a:pt x="172" y="50"/>
                    </a:cubicBezTo>
                    <a:cubicBezTo>
                      <a:pt x="158" y="43"/>
                      <a:pt x="143" y="51"/>
                      <a:pt x="143" y="51"/>
                    </a:cubicBezTo>
                    <a:cubicBezTo>
                      <a:pt x="127" y="43"/>
                      <a:pt x="119" y="49"/>
                      <a:pt x="119" y="49"/>
                    </a:cubicBezTo>
                    <a:cubicBezTo>
                      <a:pt x="118" y="67"/>
                      <a:pt x="103" y="60"/>
                      <a:pt x="103" y="60"/>
                    </a:cubicBezTo>
                    <a:cubicBezTo>
                      <a:pt x="98" y="50"/>
                      <a:pt x="86" y="56"/>
                      <a:pt x="86" y="56"/>
                    </a:cubicBezTo>
                    <a:cubicBezTo>
                      <a:pt x="73" y="67"/>
                      <a:pt x="83" y="71"/>
                      <a:pt x="83" y="80"/>
                    </a:cubicBezTo>
                    <a:cubicBezTo>
                      <a:pt x="93" y="97"/>
                      <a:pt x="77" y="113"/>
                      <a:pt x="77" y="113"/>
                    </a:cubicBezTo>
                    <a:cubicBezTo>
                      <a:pt x="73" y="124"/>
                      <a:pt x="64" y="127"/>
                      <a:pt x="64" y="127"/>
                    </a:cubicBezTo>
                    <a:cubicBezTo>
                      <a:pt x="66" y="138"/>
                      <a:pt x="54" y="148"/>
                      <a:pt x="54" y="148"/>
                    </a:cubicBezTo>
                    <a:cubicBezTo>
                      <a:pt x="36" y="158"/>
                      <a:pt x="44" y="168"/>
                      <a:pt x="44" y="168"/>
                    </a:cubicBezTo>
                    <a:cubicBezTo>
                      <a:pt x="45" y="189"/>
                      <a:pt x="31" y="188"/>
                      <a:pt x="31" y="188"/>
                    </a:cubicBezTo>
                    <a:cubicBezTo>
                      <a:pt x="24" y="185"/>
                      <a:pt x="16" y="195"/>
                      <a:pt x="16" y="195"/>
                    </a:cubicBezTo>
                    <a:cubicBezTo>
                      <a:pt x="12" y="203"/>
                      <a:pt x="0" y="207"/>
                      <a:pt x="0" y="207"/>
                    </a:cubicBezTo>
                    <a:cubicBezTo>
                      <a:pt x="0" y="207"/>
                      <a:pt x="0" y="207"/>
                      <a:pt x="0" y="20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7" name="Freeform 23"/>
              <p:cNvSpPr>
                <a:spLocks/>
              </p:cNvSpPr>
              <p:nvPr/>
            </p:nvSpPr>
            <p:spPr bwMode="auto">
              <a:xfrm>
                <a:off x="4743235" y="3842631"/>
                <a:ext cx="63971" cy="73783"/>
              </a:xfrm>
              <a:custGeom>
                <a:avLst/>
                <a:gdLst/>
                <a:ahLst/>
                <a:cxnLst>
                  <a:cxn ang="0">
                    <a:pos x="7" y="29"/>
                  </a:cxn>
                  <a:cxn ang="0">
                    <a:pos x="13" y="0"/>
                  </a:cxn>
                  <a:cxn ang="0">
                    <a:pos x="7" y="29"/>
                  </a:cxn>
                  <a:cxn ang="0">
                    <a:pos x="7" y="29"/>
                  </a:cxn>
                </a:cxnLst>
                <a:rect l="0" t="0" r="r" b="b"/>
                <a:pathLst>
                  <a:path w="23" h="29">
                    <a:moveTo>
                      <a:pt x="7" y="29"/>
                    </a:moveTo>
                    <a:cubicBezTo>
                      <a:pt x="23" y="23"/>
                      <a:pt x="13" y="0"/>
                      <a:pt x="13" y="0"/>
                    </a:cubicBezTo>
                    <a:cubicBezTo>
                      <a:pt x="0" y="20"/>
                      <a:pt x="7" y="29"/>
                      <a:pt x="7" y="29"/>
                    </a:cubicBezTo>
                    <a:cubicBezTo>
                      <a:pt x="7" y="29"/>
                      <a:pt x="7" y="29"/>
                      <a:pt x="7" y="2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8" name="Freeform 22"/>
              <p:cNvSpPr>
                <a:spLocks/>
              </p:cNvSpPr>
              <p:nvPr/>
            </p:nvSpPr>
            <p:spPr bwMode="auto">
              <a:xfrm>
                <a:off x="4157968" y="3676284"/>
                <a:ext cx="460047" cy="241472"/>
              </a:xfrm>
              <a:custGeom>
                <a:avLst/>
                <a:gdLst/>
                <a:ahLst/>
                <a:cxnLst>
                  <a:cxn ang="0">
                    <a:pos x="162" y="94"/>
                  </a:cxn>
                  <a:cxn ang="0">
                    <a:pos x="124" y="65"/>
                  </a:cxn>
                  <a:cxn ang="0">
                    <a:pos x="75" y="34"/>
                  </a:cxn>
                  <a:cxn ang="0">
                    <a:pos x="82" y="23"/>
                  </a:cxn>
                  <a:cxn ang="0">
                    <a:pos x="56" y="20"/>
                  </a:cxn>
                  <a:cxn ang="0">
                    <a:pos x="32" y="16"/>
                  </a:cxn>
                  <a:cxn ang="0">
                    <a:pos x="2" y="2"/>
                  </a:cxn>
                  <a:cxn ang="0">
                    <a:pos x="19" y="20"/>
                  </a:cxn>
                  <a:cxn ang="0">
                    <a:pos x="35" y="20"/>
                  </a:cxn>
                  <a:cxn ang="0">
                    <a:pos x="53" y="34"/>
                  </a:cxn>
                  <a:cxn ang="0">
                    <a:pos x="67" y="45"/>
                  </a:cxn>
                  <a:cxn ang="0">
                    <a:pos x="77" y="50"/>
                  </a:cxn>
                  <a:cxn ang="0">
                    <a:pos x="93" y="59"/>
                  </a:cxn>
                  <a:cxn ang="0">
                    <a:pos x="115" y="73"/>
                  </a:cxn>
                  <a:cxn ang="0">
                    <a:pos x="129" y="86"/>
                  </a:cxn>
                  <a:cxn ang="0">
                    <a:pos x="149" y="91"/>
                  </a:cxn>
                  <a:cxn ang="0">
                    <a:pos x="162" y="94"/>
                  </a:cxn>
                  <a:cxn ang="0">
                    <a:pos x="162" y="94"/>
                  </a:cxn>
                </a:cxnLst>
                <a:rect l="0" t="0" r="r" b="b"/>
                <a:pathLst>
                  <a:path w="162" h="97">
                    <a:moveTo>
                      <a:pt x="162" y="94"/>
                    </a:moveTo>
                    <a:cubicBezTo>
                      <a:pt x="149" y="82"/>
                      <a:pt x="135" y="71"/>
                      <a:pt x="124" y="65"/>
                    </a:cubicBezTo>
                    <a:cubicBezTo>
                      <a:pt x="91" y="46"/>
                      <a:pt x="94" y="33"/>
                      <a:pt x="75" y="34"/>
                    </a:cubicBezTo>
                    <a:cubicBezTo>
                      <a:pt x="82" y="28"/>
                      <a:pt x="82" y="23"/>
                      <a:pt x="82" y="23"/>
                    </a:cubicBezTo>
                    <a:cubicBezTo>
                      <a:pt x="64" y="34"/>
                      <a:pt x="56" y="20"/>
                      <a:pt x="56" y="20"/>
                    </a:cubicBezTo>
                    <a:cubicBezTo>
                      <a:pt x="50" y="16"/>
                      <a:pt x="32" y="16"/>
                      <a:pt x="32" y="16"/>
                    </a:cubicBezTo>
                    <a:cubicBezTo>
                      <a:pt x="26" y="0"/>
                      <a:pt x="2" y="2"/>
                      <a:pt x="2" y="2"/>
                    </a:cubicBezTo>
                    <a:cubicBezTo>
                      <a:pt x="0" y="9"/>
                      <a:pt x="16" y="2"/>
                      <a:pt x="19" y="20"/>
                    </a:cubicBezTo>
                    <a:cubicBezTo>
                      <a:pt x="26" y="31"/>
                      <a:pt x="35" y="20"/>
                      <a:pt x="35" y="20"/>
                    </a:cubicBezTo>
                    <a:cubicBezTo>
                      <a:pt x="53" y="26"/>
                      <a:pt x="53" y="34"/>
                      <a:pt x="53" y="34"/>
                    </a:cubicBezTo>
                    <a:cubicBezTo>
                      <a:pt x="64" y="34"/>
                      <a:pt x="67" y="45"/>
                      <a:pt x="67" y="45"/>
                    </a:cubicBezTo>
                    <a:cubicBezTo>
                      <a:pt x="79" y="41"/>
                      <a:pt x="77" y="50"/>
                      <a:pt x="77" y="50"/>
                    </a:cubicBezTo>
                    <a:cubicBezTo>
                      <a:pt x="91" y="50"/>
                      <a:pt x="93" y="59"/>
                      <a:pt x="93" y="59"/>
                    </a:cubicBezTo>
                    <a:cubicBezTo>
                      <a:pt x="96" y="67"/>
                      <a:pt x="107" y="60"/>
                      <a:pt x="115" y="73"/>
                    </a:cubicBezTo>
                    <a:cubicBezTo>
                      <a:pt x="128" y="71"/>
                      <a:pt x="129" y="86"/>
                      <a:pt x="129" y="86"/>
                    </a:cubicBezTo>
                    <a:cubicBezTo>
                      <a:pt x="141" y="86"/>
                      <a:pt x="149" y="91"/>
                      <a:pt x="149" y="91"/>
                    </a:cubicBezTo>
                    <a:cubicBezTo>
                      <a:pt x="154" y="97"/>
                      <a:pt x="162" y="94"/>
                      <a:pt x="162" y="94"/>
                    </a:cubicBezTo>
                    <a:cubicBezTo>
                      <a:pt x="162" y="94"/>
                      <a:pt x="162" y="94"/>
                      <a:pt x="162" y="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9" name="Freeform 21"/>
              <p:cNvSpPr>
                <a:spLocks/>
              </p:cNvSpPr>
              <p:nvPr/>
            </p:nvSpPr>
            <p:spPr bwMode="auto">
              <a:xfrm>
                <a:off x="3496480" y="3260415"/>
                <a:ext cx="58526" cy="124760"/>
              </a:xfrm>
              <a:custGeom>
                <a:avLst/>
                <a:gdLst/>
                <a:ahLst/>
                <a:cxnLst>
                  <a:cxn ang="0">
                    <a:pos x="3" y="48"/>
                  </a:cxn>
                  <a:cxn ang="0">
                    <a:pos x="18" y="27"/>
                  </a:cxn>
                  <a:cxn ang="0">
                    <a:pos x="8" y="4"/>
                  </a:cxn>
                  <a:cxn ang="0">
                    <a:pos x="0" y="23"/>
                  </a:cxn>
                  <a:cxn ang="0">
                    <a:pos x="3" y="48"/>
                  </a:cxn>
                  <a:cxn ang="0">
                    <a:pos x="3" y="48"/>
                  </a:cxn>
                </a:cxnLst>
                <a:rect l="0" t="0" r="r" b="b"/>
                <a:pathLst>
                  <a:path w="21" h="50">
                    <a:moveTo>
                      <a:pt x="3" y="48"/>
                    </a:moveTo>
                    <a:cubicBezTo>
                      <a:pt x="15" y="50"/>
                      <a:pt x="18" y="27"/>
                      <a:pt x="18" y="27"/>
                    </a:cubicBezTo>
                    <a:cubicBezTo>
                      <a:pt x="21" y="4"/>
                      <a:pt x="8" y="4"/>
                      <a:pt x="8" y="4"/>
                    </a:cubicBezTo>
                    <a:cubicBezTo>
                      <a:pt x="2" y="0"/>
                      <a:pt x="0" y="23"/>
                      <a:pt x="0" y="23"/>
                    </a:cubicBezTo>
                    <a:cubicBezTo>
                      <a:pt x="5" y="32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0" name="Freeform 20"/>
              <p:cNvSpPr>
                <a:spLocks/>
              </p:cNvSpPr>
              <p:nvPr/>
            </p:nvSpPr>
            <p:spPr bwMode="auto">
              <a:xfrm>
                <a:off x="3587672" y="3446885"/>
                <a:ext cx="579823" cy="277694"/>
              </a:xfrm>
              <a:custGeom>
                <a:avLst/>
                <a:gdLst/>
                <a:ahLst/>
                <a:cxnLst>
                  <a:cxn ang="0">
                    <a:pos x="117" y="44"/>
                  </a:cxn>
                  <a:cxn ang="0">
                    <a:pos x="80" y="26"/>
                  </a:cxn>
                  <a:cxn ang="0">
                    <a:pos x="51" y="17"/>
                  </a:cxn>
                  <a:cxn ang="0">
                    <a:pos x="36" y="0"/>
                  </a:cxn>
                  <a:cxn ang="0">
                    <a:pos x="31" y="9"/>
                  </a:cxn>
                  <a:cxn ang="0">
                    <a:pos x="40" y="22"/>
                  </a:cxn>
                  <a:cxn ang="0">
                    <a:pos x="65" y="44"/>
                  </a:cxn>
                  <a:cxn ang="0">
                    <a:pos x="91" y="56"/>
                  </a:cxn>
                  <a:cxn ang="0">
                    <a:pos x="120" y="74"/>
                  </a:cxn>
                  <a:cxn ang="0">
                    <a:pos x="127" y="94"/>
                  </a:cxn>
                  <a:cxn ang="0">
                    <a:pos x="153" y="92"/>
                  </a:cxn>
                  <a:cxn ang="0">
                    <a:pos x="157" y="111"/>
                  </a:cxn>
                  <a:cxn ang="0">
                    <a:pos x="157" y="111"/>
                  </a:cxn>
                  <a:cxn ang="0">
                    <a:pos x="181" y="110"/>
                  </a:cxn>
                  <a:cxn ang="0">
                    <a:pos x="181" y="110"/>
                  </a:cxn>
                  <a:cxn ang="0">
                    <a:pos x="180" y="95"/>
                  </a:cxn>
                  <a:cxn ang="0">
                    <a:pos x="197" y="103"/>
                  </a:cxn>
                  <a:cxn ang="0">
                    <a:pos x="205" y="91"/>
                  </a:cxn>
                  <a:cxn ang="0">
                    <a:pos x="182" y="86"/>
                  </a:cxn>
                  <a:cxn ang="0">
                    <a:pos x="158" y="59"/>
                  </a:cxn>
                  <a:cxn ang="0">
                    <a:pos x="150" y="48"/>
                  </a:cxn>
                  <a:cxn ang="0">
                    <a:pos x="126" y="21"/>
                  </a:cxn>
                  <a:cxn ang="0">
                    <a:pos x="120" y="11"/>
                  </a:cxn>
                  <a:cxn ang="0">
                    <a:pos x="118" y="31"/>
                  </a:cxn>
                  <a:cxn ang="0">
                    <a:pos x="117" y="44"/>
                  </a:cxn>
                  <a:cxn ang="0">
                    <a:pos x="117" y="44"/>
                  </a:cxn>
                </a:cxnLst>
                <a:rect l="0" t="0" r="r" b="b"/>
                <a:pathLst>
                  <a:path w="205" h="111">
                    <a:moveTo>
                      <a:pt x="117" y="44"/>
                    </a:moveTo>
                    <a:cubicBezTo>
                      <a:pt x="98" y="41"/>
                      <a:pt x="80" y="26"/>
                      <a:pt x="80" y="26"/>
                    </a:cubicBezTo>
                    <a:cubicBezTo>
                      <a:pt x="75" y="11"/>
                      <a:pt x="51" y="17"/>
                      <a:pt x="51" y="17"/>
                    </a:cubicBezTo>
                    <a:cubicBezTo>
                      <a:pt x="47" y="2"/>
                      <a:pt x="36" y="0"/>
                      <a:pt x="36" y="0"/>
                    </a:cubicBezTo>
                    <a:cubicBezTo>
                      <a:pt x="32" y="0"/>
                      <a:pt x="31" y="9"/>
                      <a:pt x="31" y="9"/>
                    </a:cubicBezTo>
                    <a:cubicBezTo>
                      <a:pt x="0" y="4"/>
                      <a:pt x="40" y="22"/>
                      <a:pt x="40" y="22"/>
                    </a:cubicBezTo>
                    <a:cubicBezTo>
                      <a:pt x="61" y="34"/>
                      <a:pt x="65" y="44"/>
                      <a:pt x="65" y="44"/>
                    </a:cubicBezTo>
                    <a:cubicBezTo>
                      <a:pt x="91" y="48"/>
                      <a:pt x="91" y="56"/>
                      <a:pt x="91" y="56"/>
                    </a:cubicBezTo>
                    <a:cubicBezTo>
                      <a:pt x="116" y="66"/>
                      <a:pt x="120" y="74"/>
                      <a:pt x="120" y="74"/>
                    </a:cubicBezTo>
                    <a:cubicBezTo>
                      <a:pt x="133" y="81"/>
                      <a:pt x="127" y="94"/>
                      <a:pt x="127" y="94"/>
                    </a:cubicBezTo>
                    <a:cubicBezTo>
                      <a:pt x="132" y="98"/>
                      <a:pt x="138" y="86"/>
                      <a:pt x="153" y="92"/>
                    </a:cubicBezTo>
                    <a:cubicBezTo>
                      <a:pt x="189" y="96"/>
                      <a:pt x="157" y="111"/>
                      <a:pt x="157" y="111"/>
                    </a:cubicBezTo>
                    <a:cubicBezTo>
                      <a:pt x="157" y="111"/>
                      <a:pt x="157" y="111"/>
                      <a:pt x="157" y="111"/>
                    </a:cubicBezTo>
                    <a:cubicBezTo>
                      <a:pt x="181" y="110"/>
                      <a:pt x="181" y="110"/>
                      <a:pt x="181" y="110"/>
                    </a:cubicBezTo>
                    <a:cubicBezTo>
                      <a:pt x="181" y="110"/>
                      <a:pt x="181" y="110"/>
                      <a:pt x="181" y="110"/>
                    </a:cubicBezTo>
                    <a:cubicBezTo>
                      <a:pt x="171" y="97"/>
                      <a:pt x="180" y="95"/>
                      <a:pt x="180" y="95"/>
                    </a:cubicBezTo>
                    <a:cubicBezTo>
                      <a:pt x="194" y="97"/>
                      <a:pt x="197" y="103"/>
                      <a:pt x="197" y="103"/>
                    </a:cubicBezTo>
                    <a:cubicBezTo>
                      <a:pt x="196" y="96"/>
                      <a:pt x="205" y="91"/>
                      <a:pt x="205" y="91"/>
                    </a:cubicBezTo>
                    <a:cubicBezTo>
                      <a:pt x="188" y="96"/>
                      <a:pt x="182" y="86"/>
                      <a:pt x="182" y="86"/>
                    </a:cubicBezTo>
                    <a:cubicBezTo>
                      <a:pt x="174" y="72"/>
                      <a:pt x="158" y="59"/>
                      <a:pt x="158" y="59"/>
                    </a:cubicBezTo>
                    <a:cubicBezTo>
                      <a:pt x="157" y="52"/>
                      <a:pt x="150" y="48"/>
                      <a:pt x="150" y="48"/>
                    </a:cubicBezTo>
                    <a:cubicBezTo>
                      <a:pt x="146" y="33"/>
                      <a:pt x="126" y="21"/>
                      <a:pt x="126" y="21"/>
                    </a:cubicBezTo>
                    <a:cubicBezTo>
                      <a:pt x="120" y="20"/>
                      <a:pt x="120" y="11"/>
                      <a:pt x="120" y="11"/>
                    </a:cubicBezTo>
                    <a:cubicBezTo>
                      <a:pt x="104" y="25"/>
                      <a:pt x="118" y="31"/>
                      <a:pt x="118" y="31"/>
                    </a:cubicBezTo>
                    <a:cubicBezTo>
                      <a:pt x="124" y="44"/>
                      <a:pt x="117" y="44"/>
                      <a:pt x="117" y="44"/>
                    </a:cubicBezTo>
                    <a:cubicBezTo>
                      <a:pt x="117" y="44"/>
                      <a:pt x="117" y="44"/>
                      <a:pt x="117" y="4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1" name="Freeform 19"/>
              <p:cNvSpPr>
                <a:spLocks/>
              </p:cNvSpPr>
              <p:nvPr/>
            </p:nvSpPr>
            <p:spPr bwMode="auto">
              <a:xfrm>
                <a:off x="3561812" y="3418713"/>
                <a:ext cx="63971" cy="46953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9" y="6"/>
                  </a:cxn>
                  <a:cxn ang="0">
                    <a:pos x="19" y="6"/>
                  </a:cxn>
                  <a:cxn ang="0">
                    <a:pos x="23" y="17"/>
                  </a:cxn>
                  <a:cxn ang="0">
                    <a:pos x="23" y="17"/>
                  </a:cxn>
                  <a:cxn ang="0">
                    <a:pos x="14" y="7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23" h="19">
                    <a:moveTo>
                      <a:pt x="0" y="2"/>
                    </a:moveTo>
                    <a:cubicBezTo>
                      <a:pt x="9" y="0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19" y="19"/>
                      <a:pt x="14" y="7"/>
                      <a:pt x="14" y="7"/>
                    </a:cubicBezTo>
                    <a:cubicBezTo>
                      <a:pt x="9" y="3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4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2" name="Freeform 18"/>
              <p:cNvSpPr>
                <a:spLocks/>
              </p:cNvSpPr>
              <p:nvPr/>
            </p:nvSpPr>
            <p:spPr bwMode="auto">
              <a:xfrm>
                <a:off x="3250123" y="3132971"/>
                <a:ext cx="231385" cy="165006"/>
              </a:xfrm>
              <a:custGeom>
                <a:avLst/>
                <a:gdLst/>
                <a:ahLst/>
                <a:cxnLst>
                  <a:cxn ang="0">
                    <a:pos x="32" y="37"/>
                  </a:cxn>
                  <a:cxn ang="0">
                    <a:pos x="13" y="24"/>
                  </a:cxn>
                  <a:cxn ang="0">
                    <a:pos x="0" y="6"/>
                  </a:cxn>
                  <a:cxn ang="0">
                    <a:pos x="11" y="31"/>
                  </a:cxn>
                  <a:cxn ang="0">
                    <a:pos x="39" y="53"/>
                  </a:cxn>
                  <a:cxn ang="0">
                    <a:pos x="66" y="64"/>
                  </a:cxn>
                  <a:cxn ang="0">
                    <a:pos x="82" y="51"/>
                  </a:cxn>
                  <a:cxn ang="0">
                    <a:pos x="64" y="51"/>
                  </a:cxn>
                  <a:cxn ang="0">
                    <a:pos x="47" y="50"/>
                  </a:cxn>
                  <a:cxn ang="0">
                    <a:pos x="47" y="50"/>
                  </a:cxn>
                  <a:cxn ang="0">
                    <a:pos x="32" y="37"/>
                  </a:cxn>
                </a:cxnLst>
                <a:rect l="0" t="0" r="r" b="b"/>
                <a:pathLst>
                  <a:path w="82" h="66">
                    <a:moveTo>
                      <a:pt x="32" y="37"/>
                    </a:moveTo>
                    <a:cubicBezTo>
                      <a:pt x="32" y="37"/>
                      <a:pt x="31" y="27"/>
                      <a:pt x="13" y="24"/>
                    </a:cubicBezTo>
                    <a:cubicBezTo>
                      <a:pt x="3" y="0"/>
                      <a:pt x="0" y="6"/>
                      <a:pt x="0" y="6"/>
                    </a:cubicBezTo>
                    <a:cubicBezTo>
                      <a:pt x="0" y="6"/>
                      <a:pt x="4" y="27"/>
                      <a:pt x="11" y="31"/>
                    </a:cubicBezTo>
                    <a:cubicBezTo>
                      <a:pt x="17" y="35"/>
                      <a:pt x="24" y="32"/>
                      <a:pt x="39" y="53"/>
                    </a:cubicBezTo>
                    <a:cubicBezTo>
                      <a:pt x="52" y="66"/>
                      <a:pt x="66" y="64"/>
                      <a:pt x="66" y="64"/>
                    </a:cubicBezTo>
                    <a:cubicBezTo>
                      <a:pt x="76" y="62"/>
                      <a:pt x="82" y="51"/>
                      <a:pt x="82" y="51"/>
                    </a:cubicBezTo>
                    <a:cubicBezTo>
                      <a:pt x="82" y="46"/>
                      <a:pt x="64" y="51"/>
                      <a:pt x="64" y="51"/>
                    </a:cubicBezTo>
                    <a:cubicBezTo>
                      <a:pt x="55" y="54"/>
                      <a:pt x="55" y="49"/>
                      <a:pt x="47" y="50"/>
                    </a:cubicBezTo>
                    <a:cubicBezTo>
                      <a:pt x="47" y="50"/>
                      <a:pt x="47" y="50"/>
                      <a:pt x="47" y="50"/>
                    </a:cubicBezTo>
                    <a:cubicBezTo>
                      <a:pt x="32" y="37"/>
                      <a:pt x="32" y="37"/>
                      <a:pt x="32" y="37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3" name="Freeform 17"/>
              <p:cNvSpPr>
                <a:spLocks/>
              </p:cNvSpPr>
              <p:nvPr/>
            </p:nvSpPr>
            <p:spPr bwMode="auto">
              <a:xfrm>
                <a:off x="3111292" y="2668807"/>
                <a:ext cx="119776" cy="316597"/>
              </a:xfrm>
              <a:custGeom>
                <a:avLst/>
                <a:gdLst/>
                <a:ahLst/>
                <a:cxnLst>
                  <a:cxn ang="0">
                    <a:pos x="29" y="126"/>
                  </a:cxn>
                  <a:cxn ang="0">
                    <a:pos x="15" y="88"/>
                  </a:cxn>
                  <a:cxn ang="0">
                    <a:pos x="11" y="51"/>
                  </a:cxn>
                  <a:cxn ang="0">
                    <a:pos x="0" y="48"/>
                  </a:cxn>
                  <a:cxn ang="0">
                    <a:pos x="25" y="23"/>
                  </a:cxn>
                  <a:cxn ang="0">
                    <a:pos x="37" y="16"/>
                  </a:cxn>
                  <a:cxn ang="0">
                    <a:pos x="35" y="35"/>
                  </a:cxn>
                  <a:cxn ang="0">
                    <a:pos x="35" y="57"/>
                  </a:cxn>
                  <a:cxn ang="0">
                    <a:pos x="32" y="99"/>
                  </a:cxn>
                  <a:cxn ang="0">
                    <a:pos x="29" y="126"/>
                  </a:cxn>
                  <a:cxn ang="0">
                    <a:pos x="29" y="126"/>
                  </a:cxn>
                </a:cxnLst>
                <a:rect l="0" t="0" r="r" b="b"/>
                <a:pathLst>
                  <a:path w="42" h="126">
                    <a:moveTo>
                      <a:pt x="29" y="126"/>
                    </a:moveTo>
                    <a:cubicBezTo>
                      <a:pt x="5" y="120"/>
                      <a:pt x="15" y="88"/>
                      <a:pt x="15" y="88"/>
                    </a:cubicBezTo>
                    <a:cubicBezTo>
                      <a:pt x="31" y="58"/>
                      <a:pt x="11" y="51"/>
                      <a:pt x="11" y="51"/>
                    </a:cubicBezTo>
                    <a:cubicBezTo>
                      <a:pt x="9" y="45"/>
                      <a:pt x="0" y="48"/>
                      <a:pt x="0" y="48"/>
                    </a:cubicBezTo>
                    <a:cubicBezTo>
                      <a:pt x="17" y="41"/>
                      <a:pt x="25" y="23"/>
                      <a:pt x="25" y="23"/>
                    </a:cubicBezTo>
                    <a:cubicBezTo>
                      <a:pt x="32" y="0"/>
                      <a:pt x="37" y="16"/>
                      <a:pt x="37" y="16"/>
                    </a:cubicBezTo>
                    <a:cubicBezTo>
                      <a:pt x="40" y="28"/>
                      <a:pt x="28" y="36"/>
                      <a:pt x="35" y="35"/>
                    </a:cubicBezTo>
                    <a:cubicBezTo>
                      <a:pt x="42" y="37"/>
                      <a:pt x="28" y="51"/>
                      <a:pt x="35" y="57"/>
                    </a:cubicBezTo>
                    <a:cubicBezTo>
                      <a:pt x="32" y="63"/>
                      <a:pt x="36" y="92"/>
                      <a:pt x="32" y="99"/>
                    </a:cubicBezTo>
                    <a:cubicBezTo>
                      <a:pt x="28" y="106"/>
                      <a:pt x="29" y="126"/>
                      <a:pt x="29" y="126"/>
                    </a:cubicBezTo>
                    <a:cubicBezTo>
                      <a:pt x="29" y="126"/>
                      <a:pt x="29" y="126"/>
                      <a:pt x="29" y="1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4" name="Freeform 43"/>
              <p:cNvSpPr>
                <a:spLocks/>
              </p:cNvSpPr>
              <p:nvPr/>
            </p:nvSpPr>
            <p:spPr bwMode="auto">
              <a:xfrm>
                <a:off x="5220976" y="3505911"/>
                <a:ext cx="894234" cy="1097357"/>
              </a:xfrm>
              <a:custGeom>
                <a:avLst/>
                <a:gdLst/>
                <a:ahLst/>
                <a:cxnLst>
                  <a:cxn ang="0">
                    <a:pos x="26" y="135"/>
                  </a:cxn>
                  <a:cxn ang="0">
                    <a:pos x="44" y="135"/>
                  </a:cxn>
                  <a:cxn ang="0">
                    <a:pos x="40" y="180"/>
                  </a:cxn>
                  <a:cxn ang="0">
                    <a:pos x="48" y="205"/>
                  </a:cxn>
                  <a:cxn ang="0">
                    <a:pos x="34" y="230"/>
                  </a:cxn>
                  <a:cxn ang="0">
                    <a:pos x="14" y="244"/>
                  </a:cxn>
                  <a:cxn ang="0">
                    <a:pos x="15" y="270"/>
                  </a:cxn>
                  <a:cxn ang="0">
                    <a:pos x="29" y="289"/>
                  </a:cxn>
                  <a:cxn ang="0">
                    <a:pos x="54" y="314"/>
                  </a:cxn>
                  <a:cxn ang="0">
                    <a:pos x="85" y="330"/>
                  </a:cxn>
                  <a:cxn ang="0">
                    <a:pos x="91" y="347"/>
                  </a:cxn>
                  <a:cxn ang="0">
                    <a:pos x="75" y="361"/>
                  </a:cxn>
                  <a:cxn ang="0">
                    <a:pos x="59" y="385"/>
                  </a:cxn>
                  <a:cxn ang="0">
                    <a:pos x="94" y="415"/>
                  </a:cxn>
                  <a:cxn ang="0">
                    <a:pos x="87" y="439"/>
                  </a:cxn>
                  <a:cxn ang="0">
                    <a:pos x="123" y="434"/>
                  </a:cxn>
                  <a:cxn ang="0">
                    <a:pos x="220" y="389"/>
                  </a:cxn>
                  <a:cxn ang="0">
                    <a:pos x="230" y="358"/>
                  </a:cxn>
                  <a:cxn ang="0">
                    <a:pos x="229" y="331"/>
                  </a:cxn>
                  <a:cxn ang="0">
                    <a:pos x="265" y="281"/>
                  </a:cxn>
                  <a:cxn ang="0">
                    <a:pos x="285" y="255"/>
                  </a:cxn>
                  <a:cxn ang="0">
                    <a:pos x="312" y="235"/>
                  </a:cxn>
                  <a:cxn ang="0">
                    <a:pos x="312" y="223"/>
                  </a:cxn>
                  <a:cxn ang="0">
                    <a:pos x="296" y="207"/>
                  </a:cxn>
                  <a:cxn ang="0">
                    <a:pos x="253" y="188"/>
                  </a:cxn>
                  <a:cxn ang="0">
                    <a:pos x="215" y="140"/>
                  </a:cxn>
                  <a:cxn ang="0">
                    <a:pos x="204" y="96"/>
                  </a:cxn>
                  <a:cxn ang="0">
                    <a:pos x="195" y="67"/>
                  </a:cxn>
                  <a:cxn ang="0">
                    <a:pos x="172" y="46"/>
                  </a:cxn>
                  <a:cxn ang="0">
                    <a:pos x="161" y="18"/>
                  </a:cxn>
                  <a:cxn ang="0">
                    <a:pos x="145" y="6"/>
                  </a:cxn>
                  <a:cxn ang="0">
                    <a:pos x="106" y="14"/>
                  </a:cxn>
                  <a:cxn ang="0">
                    <a:pos x="102" y="33"/>
                  </a:cxn>
                  <a:cxn ang="0">
                    <a:pos x="78" y="70"/>
                  </a:cxn>
                  <a:cxn ang="0">
                    <a:pos x="58" y="86"/>
                  </a:cxn>
                  <a:cxn ang="0">
                    <a:pos x="37" y="91"/>
                  </a:cxn>
                  <a:cxn ang="0">
                    <a:pos x="15" y="104"/>
                  </a:cxn>
                  <a:cxn ang="0">
                    <a:pos x="19" y="127"/>
                  </a:cxn>
                </a:cxnLst>
                <a:rect l="0" t="0" r="r" b="b"/>
                <a:pathLst>
                  <a:path w="316" h="439">
                    <a:moveTo>
                      <a:pt x="19" y="127"/>
                    </a:moveTo>
                    <a:cubicBezTo>
                      <a:pt x="34" y="131"/>
                      <a:pt x="26" y="135"/>
                      <a:pt x="26" y="135"/>
                    </a:cubicBezTo>
                    <a:cubicBezTo>
                      <a:pt x="20" y="141"/>
                      <a:pt x="30" y="145"/>
                      <a:pt x="31" y="137"/>
                    </a:cubicBezTo>
                    <a:cubicBezTo>
                      <a:pt x="37" y="131"/>
                      <a:pt x="44" y="135"/>
                      <a:pt x="44" y="135"/>
                    </a:cubicBezTo>
                    <a:cubicBezTo>
                      <a:pt x="44" y="138"/>
                      <a:pt x="33" y="144"/>
                      <a:pt x="37" y="155"/>
                    </a:cubicBezTo>
                    <a:cubicBezTo>
                      <a:pt x="32" y="180"/>
                      <a:pt x="40" y="180"/>
                      <a:pt x="40" y="180"/>
                    </a:cubicBezTo>
                    <a:cubicBezTo>
                      <a:pt x="50" y="182"/>
                      <a:pt x="51" y="193"/>
                      <a:pt x="51" y="193"/>
                    </a:cubicBezTo>
                    <a:cubicBezTo>
                      <a:pt x="55" y="202"/>
                      <a:pt x="48" y="205"/>
                      <a:pt x="48" y="205"/>
                    </a:cubicBezTo>
                    <a:cubicBezTo>
                      <a:pt x="40" y="206"/>
                      <a:pt x="48" y="220"/>
                      <a:pt x="48" y="220"/>
                    </a:cubicBezTo>
                    <a:cubicBezTo>
                      <a:pt x="55" y="237"/>
                      <a:pt x="34" y="230"/>
                      <a:pt x="34" y="230"/>
                    </a:cubicBezTo>
                    <a:cubicBezTo>
                      <a:pt x="21" y="215"/>
                      <a:pt x="14" y="226"/>
                      <a:pt x="14" y="226"/>
                    </a:cubicBezTo>
                    <a:cubicBezTo>
                      <a:pt x="5" y="237"/>
                      <a:pt x="14" y="244"/>
                      <a:pt x="14" y="244"/>
                    </a:cubicBezTo>
                    <a:cubicBezTo>
                      <a:pt x="24" y="252"/>
                      <a:pt x="14" y="255"/>
                      <a:pt x="14" y="255"/>
                    </a:cubicBezTo>
                    <a:cubicBezTo>
                      <a:pt x="0" y="257"/>
                      <a:pt x="15" y="270"/>
                      <a:pt x="15" y="270"/>
                    </a:cubicBezTo>
                    <a:cubicBezTo>
                      <a:pt x="16" y="279"/>
                      <a:pt x="21" y="278"/>
                      <a:pt x="21" y="278"/>
                    </a:cubicBezTo>
                    <a:cubicBezTo>
                      <a:pt x="28" y="278"/>
                      <a:pt x="29" y="289"/>
                      <a:pt x="29" y="289"/>
                    </a:cubicBezTo>
                    <a:cubicBezTo>
                      <a:pt x="33" y="297"/>
                      <a:pt x="39" y="308"/>
                      <a:pt x="39" y="308"/>
                    </a:cubicBezTo>
                    <a:cubicBezTo>
                      <a:pt x="49" y="305"/>
                      <a:pt x="54" y="314"/>
                      <a:pt x="54" y="314"/>
                    </a:cubicBezTo>
                    <a:cubicBezTo>
                      <a:pt x="58" y="321"/>
                      <a:pt x="62" y="308"/>
                      <a:pt x="69" y="319"/>
                    </a:cubicBezTo>
                    <a:cubicBezTo>
                      <a:pt x="77" y="320"/>
                      <a:pt x="85" y="330"/>
                      <a:pt x="85" y="330"/>
                    </a:cubicBezTo>
                    <a:cubicBezTo>
                      <a:pt x="103" y="329"/>
                      <a:pt x="97" y="340"/>
                      <a:pt x="97" y="340"/>
                    </a:cubicBezTo>
                    <a:cubicBezTo>
                      <a:pt x="79" y="344"/>
                      <a:pt x="91" y="347"/>
                      <a:pt x="91" y="347"/>
                    </a:cubicBezTo>
                    <a:cubicBezTo>
                      <a:pt x="91" y="347"/>
                      <a:pt x="99" y="351"/>
                      <a:pt x="85" y="354"/>
                    </a:cubicBezTo>
                    <a:cubicBezTo>
                      <a:pt x="78" y="353"/>
                      <a:pt x="87" y="365"/>
                      <a:pt x="75" y="361"/>
                    </a:cubicBezTo>
                    <a:cubicBezTo>
                      <a:pt x="54" y="363"/>
                      <a:pt x="65" y="373"/>
                      <a:pt x="65" y="373"/>
                    </a:cubicBezTo>
                    <a:cubicBezTo>
                      <a:pt x="70" y="380"/>
                      <a:pt x="59" y="385"/>
                      <a:pt x="59" y="385"/>
                    </a:cubicBezTo>
                    <a:cubicBezTo>
                      <a:pt x="78" y="389"/>
                      <a:pt x="78" y="405"/>
                      <a:pt x="78" y="405"/>
                    </a:cubicBezTo>
                    <a:cubicBezTo>
                      <a:pt x="99" y="405"/>
                      <a:pt x="94" y="415"/>
                      <a:pt x="94" y="415"/>
                    </a:cubicBezTo>
                    <a:cubicBezTo>
                      <a:pt x="96" y="422"/>
                      <a:pt x="89" y="423"/>
                      <a:pt x="89" y="423"/>
                    </a:cubicBezTo>
                    <a:cubicBezTo>
                      <a:pt x="72" y="426"/>
                      <a:pt x="87" y="439"/>
                      <a:pt x="87" y="439"/>
                    </a:cubicBezTo>
                    <a:cubicBezTo>
                      <a:pt x="89" y="437"/>
                      <a:pt x="92" y="435"/>
                      <a:pt x="95" y="434"/>
                    </a:cubicBezTo>
                    <a:cubicBezTo>
                      <a:pt x="95" y="434"/>
                      <a:pt x="110" y="418"/>
                      <a:pt x="123" y="434"/>
                    </a:cubicBezTo>
                    <a:cubicBezTo>
                      <a:pt x="123" y="434"/>
                      <a:pt x="130" y="415"/>
                      <a:pt x="150" y="395"/>
                    </a:cubicBezTo>
                    <a:cubicBezTo>
                      <a:pt x="180" y="397"/>
                      <a:pt x="191" y="384"/>
                      <a:pt x="220" y="389"/>
                    </a:cubicBezTo>
                    <a:cubicBezTo>
                      <a:pt x="220" y="389"/>
                      <a:pt x="224" y="387"/>
                      <a:pt x="230" y="384"/>
                    </a:cubicBezTo>
                    <a:cubicBezTo>
                      <a:pt x="230" y="372"/>
                      <a:pt x="221" y="366"/>
                      <a:pt x="230" y="358"/>
                    </a:cubicBezTo>
                    <a:cubicBezTo>
                      <a:pt x="237" y="355"/>
                      <a:pt x="242" y="345"/>
                      <a:pt x="230" y="346"/>
                    </a:cubicBezTo>
                    <a:cubicBezTo>
                      <a:pt x="220" y="347"/>
                      <a:pt x="229" y="331"/>
                      <a:pt x="229" y="331"/>
                    </a:cubicBezTo>
                    <a:cubicBezTo>
                      <a:pt x="233" y="325"/>
                      <a:pt x="224" y="299"/>
                      <a:pt x="238" y="288"/>
                    </a:cubicBezTo>
                    <a:cubicBezTo>
                      <a:pt x="249" y="279"/>
                      <a:pt x="254" y="285"/>
                      <a:pt x="265" y="281"/>
                    </a:cubicBezTo>
                    <a:cubicBezTo>
                      <a:pt x="278" y="275"/>
                      <a:pt x="268" y="268"/>
                      <a:pt x="278" y="269"/>
                    </a:cubicBezTo>
                    <a:cubicBezTo>
                      <a:pt x="288" y="270"/>
                      <a:pt x="285" y="255"/>
                      <a:pt x="285" y="255"/>
                    </a:cubicBezTo>
                    <a:cubicBezTo>
                      <a:pt x="283" y="230"/>
                      <a:pt x="303" y="234"/>
                      <a:pt x="303" y="234"/>
                    </a:cubicBezTo>
                    <a:cubicBezTo>
                      <a:pt x="306" y="234"/>
                      <a:pt x="309" y="235"/>
                      <a:pt x="312" y="235"/>
                    </a:cubicBezTo>
                    <a:cubicBezTo>
                      <a:pt x="312" y="235"/>
                      <a:pt x="312" y="235"/>
                      <a:pt x="312" y="235"/>
                    </a:cubicBezTo>
                    <a:cubicBezTo>
                      <a:pt x="312" y="223"/>
                      <a:pt x="312" y="223"/>
                      <a:pt x="312" y="223"/>
                    </a:cubicBezTo>
                    <a:cubicBezTo>
                      <a:pt x="312" y="223"/>
                      <a:pt x="312" y="223"/>
                      <a:pt x="312" y="223"/>
                    </a:cubicBezTo>
                    <a:cubicBezTo>
                      <a:pt x="312" y="223"/>
                      <a:pt x="316" y="208"/>
                      <a:pt x="296" y="207"/>
                    </a:cubicBezTo>
                    <a:cubicBezTo>
                      <a:pt x="296" y="207"/>
                      <a:pt x="283" y="212"/>
                      <a:pt x="279" y="201"/>
                    </a:cubicBezTo>
                    <a:cubicBezTo>
                      <a:pt x="279" y="201"/>
                      <a:pt x="289" y="193"/>
                      <a:pt x="253" y="188"/>
                    </a:cubicBezTo>
                    <a:cubicBezTo>
                      <a:pt x="253" y="188"/>
                      <a:pt x="257" y="172"/>
                      <a:pt x="231" y="149"/>
                    </a:cubicBezTo>
                    <a:cubicBezTo>
                      <a:pt x="231" y="149"/>
                      <a:pt x="233" y="141"/>
                      <a:pt x="215" y="140"/>
                    </a:cubicBezTo>
                    <a:cubicBezTo>
                      <a:pt x="216" y="124"/>
                      <a:pt x="205" y="130"/>
                      <a:pt x="206" y="117"/>
                    </a:cubicBezTo>
                    <a:cubicBezTo>
                      <a:pt x="206" y="117"/>
                      <a:pt x="198" y="113"/>
                      <a:pt x="204" y="96"/>
                    </a:cubicBezTo>
                    <a:cubicBezTo>
                      <a:pt x="211" y="92"/>
                      <a:pt x="198" y="88"/>
                      <a:pt x="202" y="83"/>
                    </a:cubicBezTo>
                    <a:cubicBezTo>
                      <a:pt x="202" y="83"/>
                      <a:pt x="214" y="81"/>
                      <a:pt x="195" y="67"/>
                    </a:cubicBezTo>
                    <a:cubicBezTo>
                      <a:pt x="195" y="67"/>
                      <a:pt x="198" y="54"/>
                      <a:pt x="181" y="54"/>
                    </a:cubicBezTo>
                    <a:cubicBezTo>
                      <a:pt x="181" y="54"/>
                      <a:pt x="159" y="55"/>
                      <a:pt x="172" y="46"/>
                    </a:cubicBezTo>
                    <a:cubicBezTo>
                      <a:pt x="182" y="43"/>
                      <a:pt x="170" y="39"/>
                      <a:pt x="172" y="30"/>
                    </a:cubicBezTo>
                    <a:cubicBezTo>
                      <a:pt x="172" y="30"/>
                      <a:pt x="175" y="11"/>
                      <a:pt x="161" y="18"/>
                    </a:cubicBezTo>
                    <a:cubicBezTo>
                      <a:pt x="161" y="18"/>
                      <a:pt x="151" y="20"/>
                      <a:pt x="153" y="14"/>
                    </a:cubicBezTo>
                    <a:cubicBezTo>
                      <a:pt x="153" y="14"/>
                      <a:pt x="155" y="7"/>
                      <a:pt x="145" y="6"/>
                    </a:cubicBezTo>
                    <a:cubicBezTo>
                      <a:pt x="138" y="11"/>
                      <a:pt x="122" y="9"/>
                      <a:pt x="122" y="9"/>
                    </a:cubicBezTo>
                    <a:cubicBezTo>
                      <a:pt x="111" y="0"/>
                      <a:pt x="106" y="14"/>
                      <a:pt x="106" y="14"/>
                    </a:cubicBezTo>
                    <a:cubicBezTo>
                      <a:pt x="103" y="20"/>
                      <a:pt x="117" y="12"/>
                      <a:pt x="117" y="19"/>
                    </a:cubicBezTo>
                    <a:cubicBezTo>
                      <a:pt x="117" y="28"/>
                      <a:pt x="102" y="33"/>
                      <a:pt x="102" y="33"/>
                    </a:cubicBezTo>
                    <a:cubicBezTo>
                      <a:pt x="84" y="47"/>
                      <a:pt x="84" y="55"/>
                      <a:pt x="84" y="55"/>
                    </a:cubicBezTo>
                    <a:cubicBezTo>
                      <a:pt x="90" y="66"/>
                      <a:pt x="78" y="70"/>
                      <a:pt x="78" y="70"/>
                    </a:cubicBezTo>
                    <a:cubicBezTo>
                      <a:pt x="65" y="76"/>
                      <a:pt x="70" y="87"/>
                      <a:pt x="70" y="87"/>
                    </a:cubicBezTo>
                    <a:cubicBezTo>
                      <a:pt x="64" y="80"/>
                      <a:pt x="58" y="86"/>
                      <a:pt x="58" y="86"/>
                    </a:cubicBezTo>
                    <a:cubicBezTo>
                      <a:pt x="47" y="91"/>
                      <a:pt x="52" y="97"/>
                      <a:pt x="52" y="97"/>
                    </a:cubicBezTo>
                    <a:cubicBezTo>
                      <a:pt x="44" y="97"/>
                      <a:pt x="37" y="91"/>
                      <a:pt x="37" y="91"/>
                    </a:cubicBezTo>
                    <a:cubicBezTo>
                      <a:pt x="34" y="92"/>
                      <a:pt x="33" y="101"/>
                      <a:pt x="28" y="98"/>
                    </a:cubicBezTo>
                    <a:cubicBezTo>
                      <a:pt x="13" y="91"/>
                      <a:pt x="15" y="104"/>
                      <a:pt x="15" y="104"/>
                    </a:cubicBezTo>
                    <a:cubicBezTo>
                      <a:pt x="14" y="113"/>
                      <a:pt x="22" y="110"/>
                      <a:pt x="19" y="127"/>
                    </a:cubicBezTo>
                    <a:cubicBezTo>
                      <a:pt x="19" y="127"/>
                      <a:pt x="19" y="127"/>
                      <a:pt x="19" y="127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6" name="Oval 147"/>
            <p:cNvSpPr/>
            <p:nvPr/>
          </p:nvSpPr>
          <p:spPr bwMode="auto">
            <a:xfrm>
              <a:off x="5124994" y="2409362"/>
              <a:ext cx="142891" cy="14286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defRPr/>
              </a:pPr>
              <a:endParaRPr lang="uk-UA" sz="1000" u="sng" dirty="0">
                <a:solidFill>
                  <a:prstClr val="black"/>
                </a:solidFill>
                <a:latin typeface="Calibri" panose="020F0502020204030204" pitchFamily="34" charset="0"/>
                <a:ea typeface="MS PGothic" pitchFamily="34" charset="-128"/>
              </a:endParaRPr>
            </a:p>
          </p:txBody>
        </p:sp>
        <p:sp>
          <p:nvSpPr>
            <p:cNvPr id="7" name="Freeform 164"/>
            <p:cNvSpPr>
              <a:spLocks noChangeAspect="1"/>
            </p:cNvSpPr>
            <p:nvPr/>
          </p:nvSpPr>
          <p:spPr bwMode="auto">
            <a:xfrm>
              <a:off x="8116178" y="3195111"/>
              <a:ext cx="871635" cy="971471"/>
            </a:xfrm>
            <a:custGeom>
              <a:avLst/>
              <a:gdLst>
                <a:gd name="connsiteX0" fmla="*/ 127000 w 828675"/>
                <a:gd name="connsiteY0" fmla="*/ 885825 h 885825"/>
                <a:gd name="connsiteX1" fmla="*/ 244475 w 828675"/>
                <a:gd name="connsiteY1" fmla="*/ 873125 h 885825"/>
                <a:gd name="connsiteX2" fmla="*/ 234950 w 828675"/>
                <a:gd name="connsiteY2" fmla="*/ 809625 h 885825"/>
                <a:gd name="connsiteX3" fmla="*/ 266700 w 828675"/>
                <a:gd name="connsiteY3" fmla="*/ 774700 h 885825"/>
                <a:gd name="connsiteX4" fmla="*/ 228600 w 828675"/>
                <a:gd name="connsiteY4" fmla="*/ 765175 h 885825"/>
                <a:gd name="connsiteX5" fmla="*/ 247650 w 828675"/>
                <a:gd name="connsiteY5" fmla="*/ 720725 h 885825"/>
                <a:gd name="connsiteX6" fmla="*/ 244475 w 828675"/>
                <a:gd name="connsiteY6" fmla="*/ 622300 h 885825"/>
                <a:gd name="connsiteX7" fmla="*/ 285750 w 828675"/>
                <a:gd name="connsiteY7" fmla="*/ 600075 h 885825"/>
                <a:gd name="connsiteX8" fmla="*/ 361950 w 828675"/>
                <a:gd name="connsiteY8" fmla="*/ 587375 h 885825"/>
                <a:gd name="connsiteX9" fmla="*/ 381000 w 828675"/>
                <a:gd name="connsiteY9" fmla="*/ 561975 h 885825"/>
                <a:gd name="connsiteX10" fmla="*/ 419100 w 828675"/>
                <a:gd name="connsiteY10" fmla="*/ 552450 h 885825"/>
                <a:gd name="connsiteX11" fmla="*/ 412750 w 828675"/>
                <a:gd name="connsiteY11" fmla="*/ 504825 h 885825"/>
                <a:gd name="connsiteX12" fmla="*/ 434975 w 828675"/>
                <a:gd name="connsiteY12" fmla="*/ 454025 h 885825"/>
                <a:gd name="connsiteX13" fmla="*/ 476250 w 828675"/>
                <a:gd name="connsiteY13" fmla="*/ 463550 h 885825"/>
                <a:gd name="connsiteX14" fmla="*/ 774700 w 828675"/>
                <a:gd name="connsiteY14" fmla="*/ 450850 h 885825"/>
                <a:gd name="connsiteX15" fmla="*/ 781050 w 828675"/>
                <a:gd name="connsiteY15" fmla="*/ 304800 h 885825"/>
                <a:gd name="connsiteX16" fmla="*/ 828675 w 828675"/>
                <a:gd name="connsiteY16" fmla="*/ 222250 h 885825"/>
                <a:gd name="connsiteX17" fmla="*/ 774700 w 828675"/>
                <a:gd name="connsiteY17" fmla="*/ 222250 h 885825"/>
                <a:gd name="connsiteX18" fmla="*/ 774700 w 828675"/>
                <a:gd name="connsiteY18" fmla="*/ 209550 h 885825"/>
                <a:gd name="connsiteX19" fmla="*/ 787400 w 828675"/>
                <a:gd name="connsiteY19" fmla="*/ 190500 h 885825"/>
                <a:gd name="connsiteX20" fmla="*/ 768350 w 828675"/>
                <a:gd name="connsiteY20" fmla="*/ 139700 h 885825"/>
                <a:gd name="connsiteX21" fmla="*/ 749300 w 828675"/>
                <a:gd name="connsiteY21" fmla="*/ 101600 h 885825"/>
                <a:gd name="connsiteX22" fmla="*/ 717550 w 828675"/>
                <a:gd name="connsiteY22" fmla="*/ 88900 h 885825"/>
                <a:gd name="connsiteX23" fmla="*/ 698500 w 828675"/>
                <a:gd name="connsiteY23" fmla="*/ 92075 h 885825"/>
                <a:gd name="connsiteX24" fmla="*/ 603250 w 828675"/>
                <a:gd name="connsiteY24" fmla="*/ 69850 h 885825"/>
                <a:gd name="connsiteX25" fmla="*/ 542925 w 828675"/>
                <a:gd name="connsiteY25" fmla="*/ 0 h 885825"/>
                <a:gd name="connsiteX26" fmla="*/ 520700 w 828675"/>
                <a:gd name="connsiteY26" fmla="*/ 47625 h 885825"/>
                <a:gd name="connsiteX27" fmla="*/ 454025 w 828675"/>
                <a:gd name="connsiteY27" fmla="*/ 63500 h 885825"/>
                <a:gd name="connsiteX28" fmla="*/ 419100 w 828675"/>
                <a:gd name="connsiteY28" fmla="*/ 12700 h 885825"/>
                <a:gd name="connsiteX29" fmla="*/ 381000 w 828675"/>
                <a:gd name="connsiteY29" fmla="*/ 44450 h 885825"/>
                <a:gd name="connsiteX30" fmla="*/ 314325 w 828675"/>
                <a:gd name="connsiteY30" fmla="*/ 76200 h 885825"/>
                <a:gd name="connsiteX31" fmla="*/ 276225 w 828675"/>
                <a:gd name="connsiteY31" fmla="*/ 117475 h 885825"/>
                <a:gd name="connsiteX32" fmla="*/ 241300 w 828675"/>
                <a:gd name="connsiteY32" fmla="*/ 203200 h 885825"/>
                <a:gd name="connsiteX33" fmla="*/ 196850 w 828675"/>
                <a:gd name="connsiteY33" fmla="*/ 228600 h 885825"/>
                <a:gd name="connsiteX34" fmla="*/ 149225 w 828675"/>
                <a:gd name="connsiteY34" fmla="*/ 203200 h 885825"/>
                <a:gd name="connsiteX35" fmla="*/ 95250 w 828675"/>
                <a:gd name="connsiteY35" fmla="*/ 247650 h 885825"/>
                <a:gd name="connsiteX36" fmla="*/ 60325 w 828675"/>
                <a:gd name="connsiteY36" fmla="*/ 279400 h 885825"/>
                <a:gd name="connsiteX37" fmla="*/ 85725 w 828675"/>
                <a:gd name="connsiteY37" fmla="*/ 323850 h 885825"/>
                <a:gd name="connsiteX38" fmla="*/ 104775 w 828675"/>
                <a:gd name="connsiteY38" fmla="*/ 349250 h 885825"/>
                <a:gd name="connsiteX39" fmla="*/ 95250 w 828675"/>
                <a:gd name="connsiteY39" fmla="*/ 381000 h 885825"/>
                <a:gd name="connsiteX40" fmla="*/ 85725 w 828675"/>
                <a:gd name="connsiteY40" fmla="*/ 428625 h 885825"/>
                <a:gd name="connsiteX41" fmla="*/ 31750 w 828675"/>
                <a:gd name="connsiteY41" fmla="*/ 444500 h 885825"/>
                <a:gd name="connsiteX42" fmla="*/ 9525 w 828675"/>
                <a:gd name="connsiteY42" fmla="*/ 476250 h 885825"/>
                <a:gd name="connsiteX43" fmla="*/ 0 w 828675"/>
                <a:gd name="connsiteY43" fmla="*/ 520700 h 885825"/>
                <a:gd name="connsiteX44" fmla="*/ 15875 w 828675"/>
                <a:gd name="connsiteY44" fmla="*/ 565150 h 885825"/>
                <a:gd name="connsiteX45" fmla="*/ 28575 w 828675"/>
                <a:gd name="connsiteY45" fmla="*/ 587375 h 885825"/>
                <a:gd name="connsiteX46" fmla="*/ 63500 w 828675"/>
                <a:gd name="connsiteY46" fmla="*/ 584200 h 885825"/>
                <a:gd name="connsiteX47" fmla="*/ 76200 w 828675"/>
                <a:gd name="connsiteY47" fmla="*/ 631825 h 885825"/>
                <a:gd name="connsiteX48" fmla="*/ 92075 w 828675"/>
                <a:gd name="connsiteY48" fmla="*/ 654050 h 885825"/>
                <a:gd name="connsiteX49" fmla="*/ 114300 w 828675"/>
                <a:gd name="connsiteY49" fmla="*/ 692150 h 885825"/>
                <a:gd name="connsiteX50" fmla="*/ 107950 w 828675"/>
                <a:gd name="connsiteY50" fmla="*/ 727075 h 885825"/>
                <a:gd name="connsiteX51" fmla="*/ 133350 w 828675"/>
                <a:gd name="connsiteY51" fmla="*/ 777875 h 885825"/>
                <a:gd name="connsiteX52" fmla="*/ 130175 w 828675"/>
                <a:gd name="connsiteY52" fmla="*/ 828675 h 885825"/>
                <a:gd name="connsiteX53" fmla="*/ 127000 w 828675"/>
                <a:gd name="connsiteY53" fmla="*/ 885825 h 885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28675" h="885825">
                  <a:moveTo>
                    <a:pt x="127000" y="885825"/>
                  </a:moveTo>
                  <a:lnTo>
                    <a:pt x="244475" y="873125"/>
                  </a:lnTo>
                  <a:lnTo>
                    <a:pt x="234950" y="809625"/>
                  </a:lnTo>
                  <a:lnTo>
                    <a:pt x="266700" y="774700"/>
                  </a:lnTo>
                  <a:lnTo>
                    <a:pt x="228600" y="765175"/>
                  </a:lnTo>
                  <a:lnTo>
                    <a:pt x="247650" y="720725"/>
                  </a:lnTo>
                  <a:lnTo>
                    <a:pt x="244475" y="622300"/>
                  </a:lnTo>
                  <a:lnTo>
                    <a:pt x="285750" y="600075"/>
                  </a:lnTo>
                  <a:lnTo>
                    <a:pt x="361950" y="587375"/>
                  </a:lnTo>
                  <a:lnTo>
                    <a:pt x="381000" y="561975"/>
                  </a:lnTo>
                  <a:lnTo>
                    <a:pt x="419100" y="552450"/>
                  </a:lnTo>
                  <a:lnTo>
                    <a:pt x="412750" y="504825"/>
                  </a:lnTo>
                  <a:lnTo>
                    <a:pt x="434975" y="454025"/>
                  </a:lnTo>
                  <a:lnTo>
                    <a:pt x="476250" y="463550"/>
                  </a:lnTo>
                  <a:lnTo>
                    <a:pt x="774700" y="450850"/>
                  </a:lnTo>
                  <a:lnTo>
                    <a:pt x="781050" y="304800"/>
                  </a:lnTo>
                  <a:lnTo>
                    <a:pt x="828675" y="222250"/>
                  </a:lnTo>
                  <a:lnTo>
                    <a:pt x="774700" y="222250"/>
                  </a:lnTo>
                  <a:lnTo>
                    <a:pt x="774700" y="209550"/>
                  </a:lnTo>
                  <a:lnTo>
                    <a:pt x="787400" y="190500"/>
                  </a:lnTo>
                  <a:lnTo>
                    <a:pt x="768350" y="139700"/>
                  </a:lnTo>
                  <a:lnTo>
                    <a:pt x="749300" y="101600"/>
                  </a:lnTo>
                  <a:lnTo>
                    <a:pt x="717550" y="88900"/>
                  </a:lnTo>
                  <a:lnTo>
                    <a:pt x="698500" y="92075"/>
                  </a:lnTo>
                  <a:lnTo>
                    <a:pt x="603250" y="69850"/>
                  </a:lnTo>
                  <a:lnTo>
                    <a:pt x="542925" y="0"/>
                  </a:lnTo>
                  <a:lnTo>
                    <a:pt x="520700" y="47625"/>
                  </a:lnTo>
                  <a:lnTo>
                    <a:pt x="454025" y="63500"/>
                  </a:lnTo>
                  <a:lnTo>
                    <a:pt x="419100" y="12700"/>
                  </a:lnTo>
                  <a:lnTo>
                    <a:pt x="381000" y="44450"/>
                  </a:lnTo>
                  <a:lnTo>
                    <a:pt x="314325" y="76200"/>
                  </a:lnTo>
                  <a:lnTo>
                    <a:pt x="276225" y="117475"/>
                  </a:lnTo>
                  <a:lnTo>
                    <a:pt x="241300" y="203200"/>
                  </a:lnTo>
                  <a:lnTo>
                    <a:pt x="196850" y="228600"/>
                  </a:lnTo>
                  <a:lnTo>
                    <a:pt x="149225" y="203200"/>
                  </a:lnTo>
                  <a:lnTo>
                    <a:pt x="95250" y="247650"/>
                  </a:lnTo>
                  <a:lnTo>
                    <a:pt x="60325" y="279400"/>
                  </a:lnTo>
                  <a:lnTo>
                    <a:pt x="85725" y="323850"/>
                  </a:lnTo>
                  <a:lnTo>
                    <a:pt x="104775" y="349250"/>
                  </a:lnTo>
                  <a:lnTo>
                    <a:pt x="95250" y="381000"/>
                  </a:lnTo>
                  <a:lnTo>
                    <a:pt x="85725" y="428625"/>
                  </a:lnTo>
                  <a:lnTo>
                    <a:pt x="31750" y="444500"/>
                  </a:lnTo>
                  <a:lnTo>
                    <a:pt x="9525" y="476250"/>
                  </a:lnTo>
                  <a:lnTo>
                    <a:pt x="0" y="520700"/>
                  </a:lnTo>
                  <a:lnTo>
                    <a:pt x="15875" y="565150"/>
                  </a:lnTo>
                  <a:lnTo>
                    <a:pt x="28575" y="587375"/>
                  </a:lnTo>
                  <a:lnTo>
                    <a:pt x="63500" y="584200"/>
                  </a:lnTo>
                  <a:lnTo>
                    <a:pt x="76200" y="631825"/>
                  </a:lnTo>
                  <a:lnTo>
                    <a:pt x="92075" y="654050"/>
                  </a:lnTo>
                  <a:lnTo>
                    <a:pt x="114300" y="692150"/>
                  </a:lnTo>
                  <a:lnTo>
                    <a:pt x="107950" y="727075"/>
                  </a:lnTo>
                  <a:lnTo>
                    <a:pt x="133350" y="777875"/>
                  </a:lnTo>
                  <a:lnTo>
                    <a:pt x="130175" y="828675"/>
                  </a:lnTo>
                  <a:lnTo>
                    <a:pt x="127000" y="88582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defRPr/>
              </a:pPr>
              <a:endParaRPr lang="uk-UA" sz="1000" u="sng" dirty="0">
                <a:solidFill>
                  <a:prstClr val="black"/>
                </a:solidFill>
                <a:ea typeface="MS PGothic" pitchFamily="34" charset="-128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1115032" y="2755896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Тернопільська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142188" y="1842002"/>
            <a:ext cx="80128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Волинська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857843" y="1947630"/>
            <a:ext cx="80128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Рівненська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437042" y="2267019"/>
            <a:ext cx="914769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Житомирська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7585" y="3342854"/>
            <a:ext cx="914769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Закарпатська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581266" y="3386961"/>
            <a:ext cx="914769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Чернівецька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16141" y="3212976"/>
            <a:ext cx="914769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Івано-Франківська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41548" y="2629763"/>
            <a:ext cx="80128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Львівська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918192" y="2853667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Хмельницька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622308" y="3211828"/>
            <a:ext cx="1005676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Вінницька</a:t>
            </a:r>
          </a:p>
          <a:p>
            <a:pPr defTabSz="912770">
              <a:defRPr/>
            </a:pPr>
            <a:endParaRPr lang="uk-UA" sz="900" dirty="0">
              <a:solidFill>
                <a:prstClr val="black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Arial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198372" y="2348880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Київська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742340" y="3069691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Черкаська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249129" y="4285841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Одеська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767289" y="4030733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Миколаївська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606436" y="4437843"/>
            <a:ext cx="1005676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Херсонська</a:t>
            </a:r>
          </a:p>
          <a:p>
            <a:pPr defTabSz="912770">
              <a:defRPr/>
            </a:pPr>
            <a:endParaRPr lang="uk-UA" sz="900" dirty="0">
              <a:solidFill>
                <a:prstClr val="black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Arial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502628" y="4077803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Запорізька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990460" y="3400337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Кіровоградська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919310" y="3540862"/>
            <a:ext cx="115694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Дніпропетровська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531992" y="2694843"/>
            <a:ext cx="110680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Полтавська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889336" y="1772816"/>
            <a:ext cx="110680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Чернігівська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594354" y="2043322"/>
            <a:ext cx="110680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Сумська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631382" y="2708920"/>
            <a:ext cx="110680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Харківська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573707" y="2879324"/>
            <a:ext cx="110680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Луганська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137948" y="3583314"/>
            <a:ext cx="110680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Донецька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627984" y="2492896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м. Київ</a:t>
            </a:r>
          </a:p>
        </p:txBody>
      </p:sp>
      <p:sp>
        <p:nvSpPr>
          <p:cNvPr id="80" name="Прямоугольник 181"/>
          <p:cNvSpPr/>
          <p:nvPr/>
        </p:nvSpPr>
        <p:spPr>
          <a:xfrm>
            <a:off x="1303034" y="2042530"/>
            <a:ext cx="540000" cy="235992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15,3</a:t>
            </a:r>
            <a:endParaRPr lang="uk-UA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81" name="Прямоугольник 182"/>
          <p:cNvSpPr/>
          <p:nvPr/>
        </p:nvSpPr>
        <p:spPr>
          <a:xfrm>
            <a:off x="1424801" y="2937556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24,4</a:t>
            </a:r>
            <a:endParaRPr lang="ru-RU" sz="12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83" name="Прямоугольник 184"/>
          <p:cNvSpPr/>
          <p:nvPr/>
        </p:nvSpPr>
        <p:spPr>
          <a:xfrm>
            <a:off x="1632481" y="3721124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34,9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86" name="Прямоугольник 188"/>
          <p:cNvSpPr/>
          <p:nvPr/>
        </p:nvSpPr>
        <p:spPr>
          <a:xfrm>
            <a:off x="3159992" y="2741826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11,1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88" name="Прямоугольник 191"/>
          <p:cNvSpPr/>
          <p:nvPr/>
        </p:nvSpPr>
        <p:spPr>
          <a:xfrm>
            <a:off x="4898681" y="2243863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45,0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90" name="Прямоугольник 193"/>
          <p:cNvSpPr/>
          <p:nvPr/>
        </p:nvSpPr>
        <p:spPr>
          <a:xfrm>
            <a:off x="378105" y="3543897"/>
            <a:ext cx="540000" cy="237639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ysClr val="window" lastClr="FFFFFF"/>
                </a:solidFill>
                <a:latin typeface="Arial"/>
              </a:rPr>
              <a:t>9</a:t>
            </a: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,8</a:t>
            </a:r>
            <a:endParaRPr lang="uk-UA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91" name="Прямоугольник 195"/>
          <p:cNvSpPr/>
          <p:nvPr/>
        </p:nvSpPr>
        <p:spPr>
          <a:xfrm>
            <a:off x="6177213" y="3814145"/>
            <a:ext cx="540000" cy="267786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28,9</a:t>
            </a:r>
            <a:endParaRPr lang="uk-UA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93" name="Прямоугольник 197"/>
          <p:cNvSpPr/>
          <p:nvPr/>
        </p:nvSpPr>
        <p:spPr>
          <a:xfrm>
            <a:off x="4502621" y="4667082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17,7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94" name="Прямоугольник 198"/>
          <p:cNvSpPr/>
          <p:nvPr/>
        </p:nvSpPr>
        <p:spPr>
          <a:xfrm>
            <a:off x="3520032" y="3250651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2,8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95" name="Прямоугольник 199"/>
          <p:cNvSpPr/>
          <p:nvPr/>
        </p:nvSpPr>
        <p:spPr>
          <a:xfrm>
            <a:off x="6676033" y="3108134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12,7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96" name="Прямоугольник 202"/>
          <p:cNvSpPr/>
          <p:nvPr/>
        </p:nvSpPr>
        <p:spPr>
          <a:xfrm>
            <a:off x="2032247" y="3038116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59,8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97" name="Прямоугольник 185"/>
          <p:cNvSpPr/>
          <p:nvPr/>
        </p:nvSpPr>
        <p:spPr>
          <a:xfrm>
            <a:off x="4955510" y="3724763"/>
            <a:ext cx="540000" cy="279141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ysClr val="window" lastClr="FFFFFF"/>
                </a:solidFill>
                <a:latin typeface="Arial"/>
              </a:rPr>
              <a:t>0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98" name="Прямоугольник 185"/>
          <p:cNvSpPr/>
          <p:nvPr/>
        </p:nvSpPr>
        <p:spPr>
          <a:xfrm>
            <a:off x="4103415" y="3587810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8,9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99" name="Прямоугольник 294"/>
          <p:cNvSpPr/>
          <p:nvPr/>
        </p:nvSpPr>
        <p:spPr>
          <a:xfrm>
            <a:off x="2642704" y="2460847"/>
            <a:ext cx="540000" cy="247413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43,1</a:t>
            </a:r>
            <a:endParaRPr lang="uk-UA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01" name="Прямоугольник 193"/>
          <p:cNvSpPr/>
          <p:nvPr/>
        </p:nvSpPr>
        <p:spPr>
          <a:xfrm>
            <a:off x="7359835" y="4120667"/>
            <a:ext cx="1740974" cy="206280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1D89CB"/>
                </a:solidFill>
              </a:rPr>
              <a:t>Касові видатки</a:t>
            </a:r>
          </a:p>
          <a:p>
            <a:pPr algn="ctr">
              <a:defRPr/>
            </a:pPr>
            <a:r>
              <a:rPr lang="en-US" sz="2400" b="1" dirty="0" smtClean="0">
                <a:solidFill>
                  <a:srgbClr val="1D89CB"/>
                </a:solidFill>
              </a:rPr>
              <a:t>379,6</a:t>
            </a:r>
            <a:endParaRPr lang="uk-UA" sz="2400" b="1" dirty="0" smtClean="0">
              <a:solidFill>
                <a:srgbClr val="1D89CB"/>
              </a:solidFill>
            </a:endParaRPr>
          </a:p>
          <a:p>
            <a:pPr algn="ctr">
              <a:defRPr/>
            </a:pPr>
            <a:r>
              <a:rPr lang="uk-UA" sz="1200" b="1" dirty="0" smtClean="0">
                <a:solidFill>
                  <a:srgbClr val="1D89CB"/>
                </a:solidFill>
              </a:rPr>
              <a:t>млн. грн.</a:t>
            </a:r>
          </a:p>
          <a:p>
            <a:pPr algn="ctr">
              <a:defRPr/>
            </a:pPr>
            <a:endParaRPr lang="uk-UA" sz="1200" b="1" dirty="0" smtClean="0">
              <a:solidFill>
                <a:srgbClr val="1D89CB"/>
              </a:solidFill>
            </a:endParaRPr>
          </a:p>
          <a:p>
            <a:pPr algn="ctr">
              <a:defRPr/>
            </a:pPr>
            <a:r>
              <a:rPr lang="uk-UA" sz="900" i="1" dirty="0" smtClean="0">
                <a:solidFill>
                  <a:srgbClr val="1D89CB"/>
                </a:solidFill>
              </a:rPr>
              <a:t>Використання </a:t>
            </a:r>
          </a:p>
          <a:p>
            <a:pPr algn="ctr">
              <a:defRPr/>
            </a:pPr>
            <a:r>
              <a:rPr lang="uk-UA" sz="900" i="1" dirty="0" smtClean="0">
                <a:solidFill>
                  <a:srgbClr val="1D89CB"/>
                </a:solidFill>
              </a:rPr>
              <a:t>коштів </a:t>
            </a:r>
          </a:p>
          <a:p>
            <a:pPr algn="ctr">
              <a:defRPr/>
            </a:pPr>
            <a:r>
              <a:rPr lang="en-US" sz="2400" b="1" dirty="0" smtClean="0">
                <a:solidFill>
                  <a:srgbClr val="1D89CB"/>
                </a:solidFill>
              </a:rPr>
              <a:t>87,3</a:t>
            </a:r>
            <a:r>
              <a:rPr lang="uk-UA" sz="2400" b="1" dirty="0" smtClean="0">
                <a:solidFill>
                  <a:srgbClr val="1D89CB"/>
                </a:solidFill>
              </a:rPr>
              <a:t>% </a:t>
            </a:r>
            <a:endParaRPr lang="uk-UA" sz="2400" b="1" dirty="0">
              <a:solidFill>
                <a:srgbClr val="1D89CB"/>
              </a:solidFill>
            </a:endParaRPr>
          </a:p>
        </p:txBody>
      </p:sp>
      <p:sp>
        <p:nvSpPr>
          <p:cNvPr id="102" name="Прямоугольник 184"/>
          <p:cNvSpPr/>
          <p:nvPr/>
        </p:nvSpPr>
        <p:spPr>
          <a:xfrm>
            <a:off x="1052554" y="3543431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1,7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03" name="Прямоугольник 184"/>
          <p:cNvSpPr/>
          <p:nvPr/>
        </p:nvSpPr>
        <p:spPr>
          <a:xfrm>
            <a:off x="612932" y="2798024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31,9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04" name="Прямоугольник 189"/>
          <p:cNvSpPr/>
          <p:nvPr/>
        </p:nvSpPr>
        <p:spPr>
          <a:xfrm>
            <a:off x="4813995" y="2918479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16,1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cxnSp>
        <p:nvCxnSpPr>
          <p:cNvPr id="106" name="Straight Connector 6"/>
          <p:cNvCxnSpPr/>
          <p:nvPr/>
        </p:nvCxnSpPr>
        <p:spPr>
          <a:xfrm flipH="1" flipV="1">
            <a:off x="3663943" y="2677384"/>
            <a:ext cx="120380" cy="85528"/>
          </a:xfrm>
          <a:prstGeom prst="line">
            <a:avLst/>
          </a:prstGeom>
          <a:ln w="28575">
            <a:solidFill>
              <a:srgbClr val="558E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Прямоугольник 184"/>
          <p:cNvSpPr/>
          <p:nvPr/>
        </p:nvSpPr>
        <p:spPr>
          <a:xfrm>
            <a:off x="1289960" y="2266030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18,6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08" name="Прямоугольник 184"/>
          <p:cNvSpPr/>
          <p:nvPr/>
        </p:nvSpPr>
        <p:spPr>
          <a:xfrm>
            <a:off x="2639034" y="2673675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44,9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10" name="Прямоугольник 184"/>
          <p:cNvSpPr/>
          <p:nvPr/>
        </p:nvSpPr>
        <p:spPr>
          <a:xfrm>
            <a:off x="4960192" y="3969088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rgbClr val="0070C0"/>
                </a:solidFill>
                <a:latin typeface="Arial"/>
              </a:rPr>
              <a:t>0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11" name="Прямоугольник 184"/>
          <p:cNvSpPr/>
          <p:nvPr/>
        </p:nvSpPr>
        <p:spPr>
          <a:xfrm>
            <a:off x="6191475" y="4050812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13,7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12" name="Прямоугольник 184"/>
          <p:cNvSpPr/>
          <p:nvPr/>
        </p:nvSpPr>
        <p:spPr>
          <a:xfrm>
            <a:off x="366649" y="3750944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rgbClr val="0070C0"/>
                </a:solidFill>
                <a:latin typeface="Arial"/>
              </a:rPr>
              <a:t>9</a:t>
            </a: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,8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14" name="Прямоугольник 184"/>
          <p:cNvSpPr/>
          <p:nvPr/>
        </p:nvSpPr>
        <p:spPr>
          <a:xfrm>
            <a:off x="1040484" y="3769172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1,7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15" name="Прямоугольник 184"/>
          <p:cNvSpPr/>
          <p:nvPr/>
        </p:nvSpPr>
        <p:spPr>
          <a:xfrm>
            <a:off x="3153785" y="2960976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7,2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16" name="Прямоугольник 184"/>
          <p:cNvSpPr/>
          <p:nvPr/>
        </p:nvSpPr>
        <p:spPr>
          <a:xfrm>
            <a:off x="4099641" y="3798031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5,3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17" name="Прямоугольник 184"/>
          <p:cNvSpPr/>
          <p:nvPr/>
        </p:nvSpPr>
        <p:spPr>
          <a:xfrm>
            <a:off x="6675866" y="3319876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6,3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18" name="Прямоугольник 184"/>
          <p:cNvSpPr/>
          <p:nvPr/>
        </p:nvSpPr>
        <p:spPr>
          <a:xfrm>
            <a:off x="603648" y="3032984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31,2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21" name="Прямоугольник 184"/>
          <p:cNvSpPr/>
          <p:nvPr/>
        </p:nvSpPr>
        <p:spPr>
          <a:xfrm>
            <a:off x="4816176" y="3136219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15,5</a:t>
            </a:r>
          </a:p>
        </p:txBody>
      </p:sp>
      <p:sp>
        <p:nvSpPr>
          <p:cNvPr id="123" name="Прямоугольник 184"/>
          <p:cNvSpPr/>
          <p:nvPr/>
        </p:nvSpPr>
        <p:spPr>
          <a:xfrm>
            <a:off x="4905787" y="2472084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34,6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24" name="Прямоугольник 184"/>
          <p:cNvSpPr/>
          <p:nvPr/>
        </p:nvSpPr>
        <p:spPr>
          <a:xfrm>
            <a:off x="1418316" y="3162825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1400" b="1" kern="0" dirty="0" smtClean="0">
                <a:solidFill>
                  <a:srgbClr val="0070C0"/>
                </a:solidFill>
                <a:latin typeface="Arial"/>
              </a:rPr>
              <a:t>22,3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26" name="Прямоугольник 184"/>
          <p:cNvSpPr/>
          <p:nvPr/>
        </p:nvSpPr>
        <p:spPr>
          <a:xfrm>
            <a:off x="4500737" y="4880286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12,0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27" name="Прямоугольник 184"/>
          <p:cNvSpPr/>
          <p:nvPr/>
        </p:nvSpPr>
        <p:spPr>
          <a:xfrm>
            <a:off x="2038651" y="3251320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58,0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28" name="Прямоугольник 184"/>
          <p:cNvSpPr/>
          <p:nvPr/>
        </p:nvSpPr>
        <p:spPr>
          <a:xfrm>
            <a:off x="3514925" y="3465032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2,7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29" name="Прямоугольник 184"/>
          <p:cNvSpPr/>
          <p:nvPr/>
        </p:nvSpPr>
        <p:spPr>
          <a:xfrm>
            <a:off x="1632481" y="3956870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34,7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31" name="Rectangle 3"/>
          <p:cNvSpPr txBox="1">
            <a:spLocks noChangeArrowheads="1"/>
          </p:cNvSpPr>
          <p:nvPr/>
        </p:nvSpPr>
        <p:spPr>
          <a:xfrm>
            <a:off x="873648" y="183358"/>
            <a:ext cx="7808864" cy="51001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None/>
              <a:tabLst>
                <a:tab pos="879279" algn="l"/>
              </a:tabLst>
            </a:pPr>
            <a:r>
              <a:rPr lang="uk-UA" altLang="ru-RU" sz="24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ПРОЕКТИ ДФРР, ЩО РЕАЛІЗОВУВАЛИСЯ  ОБ'ЄДНАНИМИ ТЕРИТОРІАЛЬНИМИ ГРОМАДАМИ У 201</a:t>
            </a:r>
            <a:r>
              <a:rPr lang="en-US" altLang="ru-RU" sz="24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7</a:t>
            </a:r>
            <a:r>
              <a:rPr lang="uk-UA" altLang="ru-RU" sz="24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РОЦІ</a:t>
            </a:r>
          </a:p>
        </p:txBody>
      </p:sp>
      <p:pic>
        <p:nvPicPr>
          <p:cNvPr id="132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75" y="35166"/>
            <a:ext cx="623914" cy="831885"/>
          </a:xfrm>
          <a:prstGeom prst="rect">
            <a:avLst/>
          </a:prstGeom>
        </p:spPr>
      </p:pic>
      <p:sp>
        <p:nvSpPr>
          <p:cNvPr id="133" name="Прямоугольник 2"/>
          <p:cNvSpPr/>
          <p:nvPr/>
        </p:nvSpPr>
        <p:spPr>
          <a:xfrm flipV="1">
            <a:off x="366649" y="828461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4" name="Table 194"/>
          <p:cNvGraphicFramePr>
            <a:graphicFrameLocks noGrp="1"/>
          </p:cNvGraphicFramePr>
          <p:nvPr>
            <p:extLst/>
          </p:nvPr>
        </p:nvGraphicFramePr>
        <p:xfrm>
          <a:off x="345381" y="5129564"/>
          <a:ext cx="2285140" cy="1395781"/>
        </p:xfrm>
        <a:graphic>
          <a:graphicData uri="http://schemas.openxmlformats.org/drawingml/2006/table">
            <a:tbl>
              <a:tblPr firstRow="1" bandRow="1"/>
              <a:tblGrid>
                <a:gridCol w="602705"/>
                <a:gridCol w="1682435"/>
              </a:tblGrid>
              <a:tr h="4619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uk-UA" sz="1000" b="1" noProof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noProof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ПЕРЕДБАЧЕНО</a:t>
                      </a:r>
                      <a:r>
                        <a:rPr lang="uk-UA" sz="1000" baseline="0" noProof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КОШТІВ</a:t>
                      </a:r>
                      <a:endParaRPr lang="uk-UA" sz="1000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19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uk-UA" sz="1000" b="1" noProof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kern="1200" noProof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КАСОВІ</a:t>
                      </a:r>
                      <a:r>
                        <a:rPr lang="uk-UA" sz="1000" kern="1200" baseline="0" noProof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ВИДАТКИ</a:t>
                      </a:r>
                      <a:endParaRPr lang="uk-UA" sz="1000" kern="1200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19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uk-UA" sz="1000" b="1" noProof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ТИМЧАСОВО</a:t>
                      </a:r>
                      <a:r>
                        <a:rPr lang="en-US" altLang="ru-RU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altLang="ru-RU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ОКУПОВАНА</a:t>
                      </a:r>
                      <a:r>
                        <a:rPr lang="en-US" altLang="ru-RU" sz="1000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altLang="ru-RU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ТЕРИТОРІЯ</a:t>
                      </a: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8" name="Прямоугольник 199"/>
          <p:cNvSpPr/>
          <p:nvPr/>
        </p:nvSpPr>
        <p:spPr>
          <a:xfrm>
            <a:off x="5868115" y="2973984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sysClr val="window" lastClr="FFFFFF"/>
                </a:solidFill>
                <a:latin typeface="Arial"/>
              </a:rPr>
              <a:t>4,0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39" name="Прямоугольник 184"/>
          <p:cNvSpPr/>
          <p:nvPr/>
        </p:nvSpPr>
        <p:spPr>
          <a:xfrm>
            <a:off x="5867948" y="3185726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srgbClr val="0070C0"/>
                </a:solidFill>
                <a:latin typeface="Arial"/>
              </a:rPr>
              <a:t>3,8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40" name="Прямоугольник 199"/>
          <p:cNvSpPr/>
          <p:nvPr/>
        </p:nvSpPr>
        <p:spPr>
          <a:xfrm>
            <a:off x="4025857" y="2085418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sysClr val="window" lastClr="FFFFFF"/>
                </a:solidFill>
                <a:latin typeface="Arial"/>
              </a:rPr>
              <a:t>14,2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41" name="Прямоугольник 184"/>
          <p:cNvSpPr/>
          <p:nvPr/>
        </p:nvSpPr>
        <p:spPr>
          <a:xfrm>
            <a:off x="4025690" y="2297160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srgbClr val="0070C0"/>
                </a:solidFill>
                <a:latin typeface="Arial"/>
              </a:rPr>
              <a:t>13,5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42" name="Прямоугольник 199"/>
          <p:cNvSpPr/>
          <p:nvPr/>
        </p:nvSpPr>
        <p:spPr>
          <a:xfrm>
            <a:off x="5644949" y="4343433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sysClr val="window" lastClr="FFFFFF"/>
                </a:solidFill>
                <a:latin typeface="Arial"/>
              </a:rPr>
              <a:t>1,1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43" name="Прямоугольник 184"/>
          <p:cNvSpPr/>
          <p:nvPr/>
        </p:nvSpPr>
        <p:spPr>
          <a:xfrm>
            <a:off x="5644782" y="4555175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srgbClr val="0070C0"/>
                </a:solidFill>
                <a:latin typeface="Arial"/>
              </a:rPr>
              <a:t>1,1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44" name="Прямоугольник 199"/>
          <p:cNvSpPr/>
          <p:nvPr/>
        </p:nvSpPr>
        <p:spPr>
          <a:xfrm>
            <a:off x="4026024" y="4226101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sysClr val="window" lastClr="FFFFFF"/>
                </a:solidFill>
                <a:latin typeface="Arial"/>
              </a:rPr>
              <a:t>9,0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45" name="Прямоугольник 184"/>
          <p:cNvSpPr/>
          <p:nvPr/>
        </p:nvSpPr>
        <p:spPr>
          <a:xfrm>
            <a:off x="4025857" y="4437843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srgbClr val="0070C0"/>
                </a:solidFill>
                <a:latin typeface="Arial"/>
              </a:rPr>
              <a:t>6,4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46" name="Прямоугольник 199"/>
          <p:cNvSpPr/>
          <p:nvPr/>
        </p:nvSpPr>
        <p:spPr>
          <a:xfrm>
            <a:off x="3124110" y="4752623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sysClr val="window" lastClr="FFFFFF"/>
                </a:solidFill>
                <a:latin typeface="Arial"/>
              </a:rPr>
              <a:t>7,3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47" name="Прямоугольник 184"/>
          <p:cNvSpPr/>
          <p:nvPr/>
        </p:nvSpPr>
        <p:spPr>
          <a:xfrm>
            <a:off x="3123943" y="4964365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srgbClr val="0070C0"/>
                </a:solidFill>
                <a:latin typeface="Arial"/>
              </a:rPr>
              <a:t>6,9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48" name="Прямоугольник 199"/>
          <p:cNvSpPr/>
          <p:nvPr/>
        </p:nvSpPr>
        <p:spPr>
          <a:xfrm>
            <a:off x="2739800" y="3450974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sysClr val="window" lastClr="FFFFFF"/>
                </a:solidFill>
                <a:latin typeface="Arial"/>
              </a:rPr>
              <a:t>7,3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49" name="Прямоугольник 184"/>
          <p:cNvSpPr/>
          <p:nvPr/>
        </p:nvSpPr>
        <p:spPr>
          <a:xfrm>
            <a:off x="2739633" y="3662716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srgbClr val="0070C0"/>
                </a:solidFill>
                <a:latin typeface="Arial"/>
              </a:rPr>
              <a:t>6,9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50" name="Прямоугольник 199"/>
          <p:cNvSpPr/>
          <p:nvPr/>
        </p:nvSpPr>
        <p:spPr>
          <a:xfrm>
            <a:off x="1943468" y="2104005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sysClr val="window" lastClr="FFFFFF"/>
                </a:solidFill>
                <a:latin typeface="Arial"/>
              </a:rPr>
              <a:t>27,8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51" name="Прямоугольник 184"/>
          <p:cNvSpPr/>
          <p:nvPr/>
        </p:nvSpPr>
        <p:spPr>
          <a:xfrm>
            <a:off x="1943301" y="2315747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srgbClr val="0070C0"/>
                </a:solidFill>
                <a:latin typeface="Arial"/>
              </a:rPr>
              <a:t>26,3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56" name="Прямоугольник 193"/>
          <p:cNvSpPr/>
          <p:nvPr/>
        </p:nvSpPr>
        <p:spPr>
          <a:xfrm>
            <a:off x="2670652" y="1079476"/>
            <a:ext cx="806936" cy="3686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З НИХ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5" name="Прямоугольник 193"/>
          <p:cNvSpPr/>
          <p:nvPr/>
        </p:nvSpPr>
        <p:spPr>
          <a:xfrm>
            <a:off x="87932" y="949355"/>
            <a:ext cx="2693696" cy="694561"/>
          </a:xfrm>
          <a:prstGeom prst="rect">
            <a:avLst/>
          </a:prstGeom>
          <a:solidFill>
            <a:srgbClr val="1D89C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prstClr val="white"/>
                </a:solidFill>
              </a:rPr>
              <a:t>Передбачено коштів ДФРР </a:t>
            </a:r>
            <a:r>
              <a:rPr lang="ru-RU" sz="3200" b="1" dirty="0" smtClean="0">
                <a:solidFill>
                  <a:prstClr val="white"/>
                </a:solidFill>
              </a:rPr>
              <a:t>3,5</a:t>
            </a:r>
            <a:r>
              <a:rPr lang="ru-RU" sz="1200" b="1" dirty="0" smtClean="0">
                <a:solidFill>
                  <a:prstClr val="white"/>
                </a:solidFill>
              </a:rPr>
              <a:t>млрд.грн</a:t>
            </a:r>
            <a:endParaRPr lang="ru-RU" sz="3200" b="1" dirty="0">
              <a:solidFill>
                <a:prstClr val="white"/>
              </a:solidFill>
            </a:endParaRPr>
          </a:p>
        </p:txBody>
      </p:sp>
      <p:sp>
        <p:nvSpPr>
          <p:cNvPr id="136" name="Прямоугольник 193"/>
          <p:cNvSpPr/>
          <p:nvPr/>
        </p:nvSpPr>
        <p:spPr>
          <a:xfrm>
            <a:off x="3435616" y="955929"/>
            <a:ext cx="3847513" cy="6980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0070C0"/>
                </a:solidFill>
              </a:rPr>
              <a:t>Кошти ДФРР спрямовані на проекти ОТГ 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0070C0"/>
                </a:solidFill>
              </a:rPr>
              <a:t>434,9 </a:t>
            </a:r>
            <a:r>
              <a:rPr lang="ru-RU" sz="1200" b="1" dirty="0" err="1" smtClean="0">
                <a:solidFill>
                  <a:srgbClr val="0070C0"/>
                </a:solidFill>
              </a:rPr>
              <a:t>млн.грн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82" name="Овал 81"/>
          <p:cNvSpPr/>
          <p:nvPr/>
        </p:nvSpPr>
        <p:spPr>
          <a:xfrm>
            <a:off x="7396115" y="967556"/>
            <a:ext cx="1590232" cy="66569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12,4%</a:t>
            </a:r>
            <a:endParaRPr lang="uk-UA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4" name="Выгнутая вниз стрелка 83"/>
          <p:cNvSpPr/>
          <p:nvPr/>
        </p:nvSpPr>
        <p:spPr>
          <a:xfrm>
            <a:off x="5502628" y="1643916"/>
            <a:ext cx="2525756" cy="37385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85" name="Стрелка вправо 84"/>
          <p:cNvSpPr/>
          <p:nvPr/>
        </p:nvSpPr>
        <p:spPr>
          <a:xfrm>
            <a:off x="2807281" y="1395266"/>
            <a:ext cx="570183" cy="128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892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Box 136"/>
          <p:cNvSpPr txBox="1"/>
          <p:nvPr/>
        </p:nvSpPr>
        <p:spPr>
          <a:xfrm>
            <a:off x="-1810520" y="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grpSp>
        <p:nvGrpSpPr>
          <p:cNvPr id="138" name="Group 165"/>
          <p:cNvGrpSpPr>
            <a:grpSpLocks/>
          </p:cNvGrpSpPr>
          <p:nvPr/>
        </p:nvGrpSpPr>
        <p:grpSpPr bwMode="auto">
          <a:xfrm>
            <a:off x="120998" y="1143000"/>
            <a:ext cx="7449392" cy="5022304"/>
            <a:chOff x="1714663" y="980728"/>
            <a:chExt cx="7304904" cy="4752589"/>
          </a:xfrm>
        </p:grpSpPr>
        <p:grpSp>
          <p:nvGrpSpPr>
            <p:cNvPr id="139" name="Group 99"/>
            <p:cNvGrpSpPr>
              <a:grpSpLocks/>
            </p:cNvGrpSpPr>
            <p:nvPr/>
          </p:nvGrpSpPr>
          <p:grpSpPr bwMode="auto">
            <a:xfrm>
              <a:off x="1714663" y="980728"/>
              <a:ext cx="7304904" cy="4752589"/>
              <a:chOff x="179512" y="1788775"/>
              <a:chExt cx="6262359" cy="4016489"/>
            </a:xfrm>
          </p:grpSpPr>
          <p:sp>
            <p:nvSpPr>
              <p:cNvPr id="142" name="AutoShape 63"/>
              <p:cNvSpPr>
                <a:spLocks noChangeAspect="1" noChangeArrowheads="1"/>
              </p:cNvSpPr>
              <p:nvPr/>
            </p:nvSpPr>
            <p:spPr bwMode="auto">
              <a:xfrm>
                <a:off x="179512" y="1788775"/>
                <a:ext cx="6103111" cy="3655623"/>
              </a:xfrm>
              <a:prstGeom prst="rect">
                <a:avLst/>
              </a:prstGeom>
              <a:noFill/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3" name="Freeform 62"/>
              <p:cNvSpPr>
                <a:spLocks/>
              </p:cNvSpPr>
              <p:nvPr/>
            </p:nvSpPr>
            <p:spPr bwMode="auto">
              <a:xfrm>
                <a:off x="4566294" y="4994990"/>
                <a:ext cx="85748" cy="73784"/>
              </a:xfrm>
              <a:custGeom>
                <a:avLst/>
                <a:gdLst/>
                <a:ahLst/>
                <a:cxnLst>
                  <a:cxn ang="0">
                    <a:pos x="7" y="28"/>
                  </a:cxn>
                  <a:cxn ang="0">
                    <a:pos x="7" y="15"/>
                  </a:cxn>
                  <a:cxn ang="0">
                    <a:pos x="20" y="4"/>
                  </a:cxn>
                  <a:cxn ang="0">
                    <a:pos x="25" y="18"/>
                  </a:cxn>
                  <a:cxn ang="0">
                    <a:pos x="26" y="29"/>
                  </a:cxn>
                  <a:cxn ang="0">
                    <a:pos x="7" y="28"/>
                  </a:cxn>
                  <a:cxn ang="0">
                    <a:pos x="7" y="28"/>
                  </a:cxn>
                </a:cxnLst>
                <a:rect l="0" t="0" r="r" b="b"/>
                <a:pathLst>
                  <a:path w="30" h="29">
                    <a:moveTo>
                      <a:pt x="7" y="28"/>
                    </a:moveTo>
                    <a:cubicBezTo>
                      <a:pt x="0" y="20"/>
                      <a:pt x="7" y="15"/>
                      <a:pt x="7" y="15"/>
                    </a:cubicBezTo>
                    <a:cubicBezTo>
                      <a:pt x="7" y="0"/>
                      <a:pt x="20" y="4"/>
                      <a:pt x="20" y="4"/>
                    </a:cubicBezTo>
                    <a:cubicBezTo>
                      <a:pt x="30" y="4"/>
                      <a:pt x="25" y="18"/>
                      <a:pt x="25" y="18"/>
                    </a:cubicBezTo>
                    <a:cubicBezTo>
                      <a:pt x="26" y="22"/>
                      <a:pt x="26" y="26"/>
                      <a:pt x="26" y="29"/>
                    </a:cubicBezTo>
                    <a:cubicBezTo>
                      <a:pt x="26" y="29"/>
                      <a:pt x="13" y="18"/>
                      <a:pt x="7" y="28"/>
                    </a:cubicBezTo>
                    <a:cubicBezTo>
                      <a:pt x="7" y="28"/>
                      <a:pt x="7" y="28"/>
                      <a:pt x="7" y="2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4" name="Freeform 61"/>
              <p:cNvSpPr>
                <a:spLocks/>
              </p:cNvSpPr>
              <p:nvPr/>
            </p:nvSpPr>
            <p:spPr bwMode="auto">
              <a:xfrm>
                <a:off x="3541395" y="4821936"/>
                <a:ext cx="107526" cy="46953"/>
              </a:xfrm>
              <a:custGeom>
                <a:avLst/>
                <a:gdLst/>
                <a:ahLst/>
                <a:cxnLst>
                  <a:cxn ang="0">
                    <a:pos x="37" y="3"/>
                  </a:cxn>
                  <a:cxn ang="0">
                    <a:pos x="33" y="15"/>
                  </a:cxn>
                  <a:cxn ang="0">
                    <a:pos x="17" y="18"/>
                  </a:cxn>
                  <a:cxn ang="0">
                    <a:pos x="0" y="0"/>
                  </a:cxn>
                  <a:cxn ang="0">
                    <a:pos x="22" y="0"/>
                  </a:cxn>
                  <a:cxn ang="0">
                    <a:pos x="37" y="3"/>
                  </a:cxn>
                  <a:cxn ang="0">
                    <a:pos x="37" y="3"/>
                  </a:cxn>
                </a:cxnLst>
                <a:rect l="0" t="0" r="r" b="b"/>
                <a:pathLst>
                  <a:path w="38" h="18">
                    <a:moveTo>
                      <a:pt x="37" y="3"/>
                    </a:moveTo>
                    <a:cubicBezTo>
                      <a:pt x="38" y="8"/>
                      <a:pt x="29" y="11"/>
                      <a:pt x="33" y="15"/>
                    </a:cubicBezTo>
                    <a:cubicBezTo>
                      <a:pt x="24" y="15"/>
                      <a:pt x="17" y="18"/>
                      <a:pt x="17" y="18"/>
                    </a:cubicBezTo>
                    <a:cubicBezTo>
                      <a:pt x="7" y="14"/>
                      <a:pt x="0" y="0"/>
                      <a:pt x="0" y="0"/>
                    </a:cubicBezTo>
                    <a:cubicBezTo>
                      <a:pt x="16" y="5"/>
                      <a:pt x="22" y="0"/>
                      <a:pt x="22" y="0"/>
                    </a:cubicBezTo>
                    <a:cubicBezTo>
                      <a:pt x="29" y="2"/>
                      <a:pt x="33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5" name="Freeform 60"/>
              <p:cNvSpPr>
                <a:spLocks/>
              </p:cNvSpPr>
              <p:nvPr/>
            </p:nvSpPr>
            <p:spPr bwMode="auto">
              <a:xfrm>
                <a:off x="4775901" y="4962794"/>
                <a:ext cx="70776" cy="52319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21"/>
                  </a:cxn>
                  <a:cxn ang="0">
                    <a:pos x="25" y="0"/>
                  </a:cxn>
                  <a:cxn ang="0">
                    <a:pos x="25" y="0"/>
                  </a:cxn>
                </a:cxnLst>
                <a:rect l="0" t="0" r="r" b="b"/>
                <a:pathLst>
                  <a:path w="25" h="21">
                    <a:moveTo>
                      <a:pt x="25" y="0"/>
                    </a:moveTo>
                    <a:cubicBezTo>
                      <a:pt x="25" y="10"/>
                      <a:pt x="0" y="21"/>
                      <a:pt x="0" y="21"/>
                    </a:cubicBezTo>
                    <a:cubicBezTo>
                      <a:pt x="1" y="6"/>
                      <a:pt x="16" y="8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6" name="Freeform 59"/>
              <p:cNvSpPr>
                <a:spLocks/>
              </p:cNvSpPr>
              <p:nvPr/>
            </p:nvSpPr>
            <p:spPr bwMode="auto">
              <a:xfrm>
                <a:off x="3937472" y="5037919"/>
                <a:ext cx="151080" cy="4292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35" y="13"/>
                  </a:cxn>
                  <a:cxn ang="0">
                    <a:pos x="50" y="8"/>
                  </a:cxn>
                  <a:cxn ang="0">
                    <a:pos x="35" y="3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53" h="17">
                    <a:moveTo>
                      <a:pt x="0" y="2"/>
                    </a:moveTo>
                    <a:cubicBezTo>
                      <a:pt x="24" y="8"/>
                      <a:pt x="35" y="13"/>
                      <a:pt x="35" y="13"/>
                    </a:cubicBezTo>
                    <a:cubicBezTo>
                      <a:pt x="53" y="17"/>
                      <a:pt x="50" y="8"/>
                      <a:pt x="50" y="8"/>
                    </a:cubicBezTo>
                    <a:cubicBezTo>
                      <a:pt x="49" y="2"/>
                      <a:pt x="35" y="3"/>
                      <a:pt x="35" y="3"/>
                    </a:cubicBezTo>
                    <a:cubicBezTo>
                      <a:pt x="28" y="0"/>
                      <a:pt x="26" y="6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7" name="Freeform 105"/>
              <p:cNvSpPr>
                <a:spLocks/>
              </p:cNvSpPr>
              <p:nvPr/>
            </p:nvSpPr>
            <p:spPr bwMode="auto">
              <a:xfrm>
                <a:off x="823306" y="3385175"/>
                <a:ext cx="703681" cy="827714"/>
              </a:xfrm>
              <a:custGeom>
                <a:avLst/>
                <a:gdLst/>
                <a:ahLst/>
                <a:cxnLst>
                  <a:cxn ang="0">
                    <a:pos x="0" y="135"/>
                  </a:cxn>
                  <a:cxn ang="0">
                    <a:pos x="3" y="108"/>
                  </a:cxn>
                  <a:cxn ang="0">
                    <a:pos x="11" y="90"/>
                  </a:cxn>
                  <a:cxn ang="0">
                    <a:pos x="22" y="80"/>
                  </a:cxn>
                  <a:cxn ang="0">
                    <a:pos x="39" y="71"/>
                  </a:cxn>
                  <a:cxn ang="0">
                    <a:pos x="63" y="69"/>
                  </a:cxn>
                  <a:cxn ang="0">
                    <a:pos x="93" y="66"/>
                  </a:cxn>
                  <a:cxn ang="0">
                    <a:pos x="116" y="59"/>
                  </a:cxn>
                  <a:cxn ang="0">
                    <a:pos x="103" y="56"/>
                  </a:cxn>
                  <a:cxn ang="0">
                    <a:pos x="102" y="40"/>
                  </a:cxn>
                  <a:cxn ang="0">
                    <a:pos x="113" y="21"/>
                  </a:cxn>
                  <a:cxn ang="0">
                    <a:pos x="123" y="7"/>
                  </a:cxn>
                  <a:cxn ang="0">
                    <a:pos x="140" y="6"/>
                  </a:cxn>
                  <a:cxn ang="0">
                    <a:pos x="151" y="11"/>
                  </a:cxn>
                  <a:cxn ang="0">
                    <a:pos x="162" y="53"/>
                  </a:cxn>
                  <a:cxn ang="0">
                    <a:pos x="163" y="66"/>
                  </a:cxn>
                  <a:cxn ang="0">
                    <a:pos x="160" y="81"/>
                  </a:cxn>
                  <a:cxn ang="0">
                    <a:pos x="176" y="87"/>
                  </a:cxn>
                  <a:cxn ang="0">
                    <a:pos x="165" y="95"/>
                  </a:cxn>
                  <a:cxn ang="0">
                    <a:pos x="179" y="111"/>
                  </a:cxn>
                  <a:cxn ang="0">
                    <a:pos x="188" y="117"/>
                  </a:cxn>
                  <a:cxn ang="0">
                    <a:pos x="196" y="126"/>
                  </a:cxn>
                  <a:cxn ang="0">
                    <a:pos x="204" y="135"/>
                  </a:cxn>
                  <a:cxn ang="0">
                    <a:pos x="219" y="135"/>
                  </a:cxn>
                  <a:cxn ang="0">
                    <a:pos x="233" y="143"/>
                  </a:cxn>
                  <a:cxn ang="0">
                    <a:pos x="246" y="168"/>
                  </a:cxn>
                  <a:cxn ang="0">
                    <a:pos x="241" y="189"/>
                  </a:cxn>
                  <a:cxn ang="0">
                    <a:pos x="241" y="205"/>
                  </a:cxn>
                  <a:cxn ang="0">
                    <a:pos x="225" y="217"/>
                  </a:cxn>
                  <a:cxn ang="0">
                    <a:pos x="189" y="240"/>
                  </a:cxn>
                  <a:cxn ang="0">
                    <a:pos x="182" y="245"/>
                  </a:cxn>
                  <a:cxn ang="0">
                    <a:pos x="161" y="264"/>
                  </a:cxn>
                  <a:cxn ang="0">
                    <a:pos x="153" y="302"/>
                  </a:cxn>
                  <a:cxn ang="0">
                    <a:pos x="148" y="331"/>
                  </a:cxn>
                  <a:cxn ang="0">
                    <a:pos x="124" y="306"/>
                  </a:cxn>
                  <a:cxn ang="0">
                    <a:pos x="113" y="285"/>
                  </a:cxn>
                  <a:cxn ang="0">
                    <a:pos x="111" y="256"/>
                  </a:cxn>
                  <a:cxn ang="0">
                    <a:pos x="106" y="238"/>
                  </a:cxn>
                  <a:cxn ang="0">
                    <a:pos x="91" y="217"/>
                  </a:cxn>
                  <a:cxn ang="0">
                    <a:pos x="78" y="213"/>
                  </a:cxn>
                  <a:cxn ang="0">
                    <a:pos x="62" y="201"/>
                  </a:cxn>
                  <a:cxn ang="0">
                    <a:pos x="60" y="180"/>
                  </a:cxn>
                  <a:cxn ang="0">
                    <a:pos x="45" y="186"/>
                  </a:cxn>
                  <a:cxn ang="0">
                    <a:pos x="40" y="177"/>
                  </a:cxn>
                  <a:cxn ang="0">
                    <a:pos x="32" y="169"/>
                  </a:cxn>
                  <a:cxn ang="0">
                    <a:pos x="12" y="153"/>
                  </a:cxn>
                  <a:cxn ang="0">
                    <a:pos x="0" y="135"/>
                  </a:cxn>
                  <a:cxn ang="0">
                    <a:pos x="0" y="135"/>
                  </a:cxn>
                </a:cxnLst>
                <a:rect l="0" t="0" r="r" b="b"/>
                <a:pathLst>
                  <a:path w="249" h="331">
                    <a:moveTo>
                      <a:pt x="0" y="135"/>
                    </a:moveTo>
                    <a:cubicBezTo>
                      <a:pt x="7" y="119"/>
                      <a:pt x="3" y="108"/>
                      <a:pt x="3" y="108"/>
                    </a:cubicBezTo>
                    <a:cubicBezTo>
                      <a:pt x="2" y="93"/>
                      <a:pt x="11" y="90"/>
                      <a:pt x="11" y="90"/>
                    </a:cubicBezTo>
                    <a:cubicBezTo>
                      <a:pt x="20" y="87"/>
                      <a:pt x="22" y="80"/>
                      <a:pt x="22" y="80"/>
                    </a:cubicBezTo>
                    <a:cubicBezTo>
                      <a:pt x="19" y="64"/>
                      <a:pt x="39" y="71"/>
                      <a:pt x="39" y="71"/>
                    </a:cubicBezTo>
                    <a:cubicBezTo>
                      <a:pt x="59" y="75"/>
                      <a:pt x="63" y="69"/>
                      <a:pt x="63" y="69"/>
                    </a:cubicBezTo>
                    <a:cubicBezTo>
                      <a:pt x="72" y="65"/>
                      <a:pt x="93" y="66"/>
                      <a:pt x="93" y="66"/>
                    </a:cubicBezTo>
                    <a:cubicBezTo>
                      <a:pt x="116" y="67"/>
                      <a:pt x="116" y="59"/>
                      <a:pt x="116" y="59"/>
                    </a:cubicBezTo>
                    <a:cubicBezTo>
                      <a:pt x="115" y="55"/>
                      <a:pt x="103" y="56"/>
                      <a:pt x="103" y="56"/>
                    </a:cubicBezTo>
                    <a:cubicBezTo>
                      <a:pt x="100" y="50"/>
                      <a:pt x="102" y="40"/>
                      <a:pt x="102" y="40"/>
                    </a:cubicBezTo>
                    <a:cubicBezTo>
                      <a:pt x="116" y="39"/>
                      <a:pt x="113" y="21"/>
                      <a:pt x="113" y="21"/>
                    </a:cubicBezTo>
                    <a:cubicBezTo>
                      <a:pt x="110" y="4"/>
                      <a:pt x="123" y="7"/>
                      <a:pt x="123" y="7"/>
                    </a:cubicBezTo>
                    <a:cubicBezTo>
                      <a:pt x="129" y="0"/>
                      <a:pt x="140" y="6"/>
                      <a:pt x="140" y="6"/>
                    </a:cubicBezTo>
                    <a:cubicBezTo>
                      <a:pt x="142" y="14"/>
                      <a:pt x="151" y="11"/>
                      <a:pt x="151" y="11"/>
                    </a:cubicBezTo>
                    <a:cubicBezTo>
                      <a:pt x="151" y="11"/>
                      <a:pt x="162" y="31"/>
                      <a:pt x="162" y="53"/>
                    </a:cubicBezTo>
                    <a:cubicBezTo>
                      <a:pt x="162" y="53"/>
                      <a:pt x="168" y="63"/>
                      <a:pt x="163" y="66"/>
                    </a:cubicBezTo>
                    <a:cubicBezTo>
                      <a:pt x="163" y="66"/>
                      <a:pt x="158" y="73"/>
                      <a:pt x="160" y="81"/>
                    </a:cubicBezTo>
                    <a:cubicBezTo>
                      <a:pt x="160" y="81"/>
                      <a:pt x="175" y="80"/>
                      <a:pt x="176" y="87"/>
                    </a:cubicBezTo>
                    <a:cubicBezTo>
                      <a:pt x="176" y="87"/>
                      <a:pt x="179" y="94"/>
                      <a:pt x="165" y="95"/>
                    </a:cubicBezTo>
                    <a:cubicBezTo>
                      <a:pt x="182" y="98"/>
                      <a:pt x="173" y="109"/>
                      <a:pt x="179" y="111"/>
                    </a:cubicBezTo>
                    <a:cubicBezTo>
                      <a:pt x="179" y="111"/>
                      <a:pt x="190" y="102"/>
                      <a:pt x="188" y="117"/>
                    </a:cubicBezTo>
                    <a:cubicBezTo>
                      <a:pt x="188" y="117"/>
                      <a:pt x="186" y="139"/>
                      <a:pt x="196" y="126"/>
                    </a:cubicBezTo>
                    <a:cubicBezTo>
                      <a:pt x="196" y="126"/>
                      <a:pt x="203" y="111"/>
                      <a:pt x="204" y="135"/>
                    </a:cubicBezTo>
                    <a:cubicBezTo>
                      <a:pt x="204" y="135"/>
                      <a:pt x="196" y="154"/>
                      <a:pt x="219" y="135"/>
                    </a:cubicBezTo>
                    <a:cubicBezTo>
                      <a:pt x="219" y="135"/>
                      <a:pt x="230" y="129"/>
                      <a:pt x="233" y="143"/>
                    </a:cubicBezTo>
                    <a:cubicBezTo>
                      <a:pt x="233" y="143"/>
                      <a:pt x="249" y="147"/>
                      <a:pt x="246" y="168"/>
                    </a:cubicBezTo>
                    <a:cubicBezTo>
                      <a:pt x="246" y="168"/>
                      <a:pt x="234" y="172"/>
                      <a:pt x="241" y="189"/>
                    </a:cubicBezTo>
                    <a:cubicBezTo>
                      <a:pt x="241" y="189"/>
                      <a:pt x="245" y="194"/>
                      <a:pt x="241" y="205"/>
                    </a:cubicBezTo>
                    <a:cubicBezTo>
                      <a:pt x="241" y="205"/>
                      <a:pt x="243" y="220"/>
                      <a:pt x="225" y="217"/>
                    </a:cubicBezTo>
                    <a:cubicBezTo>
                      <a:pt x="225" y="217"/>
                      <a:pt x="208" y="213"/>
                      <a:pt x="189" y="240"/>
                    </a:cubicBezTo>
                    <a:cubicBezTo>
                      <a:pt x="189" y="240"/>
                      <a:pt x="186" y="247"/>
                      <a:pt x="182" y="245"/>
                    </a:cubicBezTo>
                    <a:cubicBezTo>
                      <a:pt x="182" y="245"/>
                      <a:pt x="177" y="260"/>
                      <a:pt x="161" y="264"/>
                    </a:cubicBezTo>
                    <a:cubicBezTo>
                      <a:pt x="161" y="264"/>
                      <a:pt x="148" y="282"/>
                      <a:pt x="153" y="302"/>
                    </a:cubicBezTo>
                    <a:cubicBezTo>
                      <a:pt x="153" y="302"/>
                      <a:pt x="162" y="311"/>
                      <a:pt x="148" y="331"/>
                    </a:cubicBezTo>
                    <a:cubicBezTo>
                      <a:pt x="148" y="331"/>
                      <a:pt x="138" y="304"/>
                      <a:pt x="124" y="306"/>
                    </a:cubicBezTo>
                    <a:cubicBezTo>
                      <a:pt x="124" y="306"/>
                      <a:pt x="125" y="291"/>
                      <a:pt x="113" y="285"/>
                    </a:cubicBezTo>
                    <a:cubicBezTo>
                      <a:pt x="125" y="264"/>
                      <a:pt x="111" y="256"/>
                      <a:pt x="111" y="256"/>
                    </a:cubicBezTo>
                    <a:cubicBezTo>
                      <a:pt x="102" y="252"/>
                      <a:pt x="113" y="242"/>
                      <a:pt x="106" y="238"/>
                    </a:cubicBezTo>
                    <a:cubicBezTo>
                      <a:pt x="100" y="219"/>
                      <a:pt x="91" y="217"/>
                      <a:pt x="91" y="217"/>
                    </a:cubicBezTo>
                    <a:cubicBezTo>
                      <a:pt x="84" y="201"/>
                      <a:pt x="78" y="213"/>
                      <a:pt x="78" y="213"/>
                    </a:cubicBezTo>
                    <a:cubicBezTo>
                      <a:pt x="53" y="216"/>
                      <a:pt x="62" y="201"/>
                      <a:pt x="62" y="201"/>
                    </a:cubicBezTo>
                    <a:cubicBezTo>
                      <a:pt x="67" y="172"/>
                      <a:pt x="60" y="180"/>
                      <a:pt x="60" y="180"/>
                    </a:cubicBezTo>
                    <a:cubicBezTo>
                      <a:pt x="49" y="179"/>
                      <a:pt x="45" y="186"/>
                      <a:pt x="45" y="186"/>
                    </a:cubicBezTo>
                    <a:cubicBezTo>
                      <a:pt x="32" y="188"/>
                      <a:pt x="40" y="177"/>
                      <a:pt x="40" y="177"/>
                    </a:cubicBezTo>
                    <a:cubicBezTo>
                      <a:pt x="39" y="170"/>
                      <a:pt x="32" y="169"/>
                      <a:pt x="32" y="169"/>
                    </a:cubicBezTo>
                    <a:cubicBezTo>
                      <a:pt x="23" y="167"/>
                      <a:pt x="29" y="152"/>
                      <a:pt x="12" y="153"/>
                    </a:cubicBezTo>
                    <a:cubicBezTo>
                      <a:pt x="13" y="144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0" y="135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8" name="Freeform 57"/>
              <p:cNvSpPr>
                <a:spLocks/>
              </p:cNvSpPr>
              <p:nvPr/>
            </p:nvSpPr>
            <p:spPr bwMode="auto">
              <a:xfrm>
                <a:off x="542923" y="2890157"/>
                <a:ext cx="970454" cy="834421"/>
              </a:xfrm>
              <a:custGeom>
                <a:avLst/>
                <a:gdLst/>
                <a:ahLst/>
                <a:cxnLst>
                  <a:cxn ang="0">
                    <a:pos x="28" y="267"/>
                  </a:cxn>
                  <a:cxn ang="0">
                    <a:pos x="20" y="247"/>
                  </a:cxn>
                  <a:cxn ang="0">
                    <a:pos x="16" y="227"/>
                  </a:cxn>
                  <a:cxn ang="0">
                    <a:pos x="18" y="197"/>
                  </a:cxn>
                  <a:cxn ang="0">
                    <a:pos x="15" y="179"/>
                  </a:cxn>
                  <a:cxn ang="0">
                    <a:pos x="48" y="134"/>
                  </a:cxn>
                  <a:cxn ang="0">
                    <a:pos x="148" y="45"/>
                  </a:cxn>
                  <a:cxn ang="0">
                    <a:pos x="172" y="32"/>
                  </a:cxn>
                  <a:cxn ang="0">
                    <a:pos x="189" y="24"/>
                  </a:cxn>
                  <a:cxn ang="0">
                    <a:pos x="201" y="13"/>
                  </a:cxn>
                  <a:cxn ang="0">
                    <a:pos x="201" y="0"/>
                  </a:cxn>
                  <a:cxn ang="0">
                    <a:pos x="219" y="10"/>
                  </a:cxn>
                  <a:cxn ang="0">
                    <a:pos x="234" y="14"/>
                  </a:cxn>
                  <a:cxn ang="0">
                    <a:pos x="244" y="22"/>
                  </a:cxn>
                  <a:cxn ang="0">
                    <a:pos x="237" y="35"/>
                  </a:cxn>
                  <a:cxn ang="0">
                    <a:pos x="245" y="40"/>
                  </a:cxn>
                  <a:cxn ang="0">
                    <a:pos x="259" y="48"/>
                  </a:cxn>
                  <a:cxn ang="0">
                    <a:pos x="274" y="58"/>
                  </a:cxn>
                  <a:cxn ang="0">
                    <a:pos x="295" y="58"/>
                  </a:cxn>
                  <a:cxn ang="0">
                    <a:pos x="304" y="69"/>
                  </a:cxn>
                  <a:cxn ang="0">
                    <a:pos x="318" y="72"/>
                  </a:cxn>
                  <a:cxn ang="0">
                    <a:pos x="315" y="84"/>
                  </a:cxn>
                  <a:cxn ang="0">
                    <a:pos x="318" y="108"/>
                  </a:cxn>
                  <a:cxn ang="0">
                    <a:pos x="318" y="108"/>
                  </a:cxn>
                  <a:cxn ang="0">
                    <a:pos x="333" y="124"/>
                  </a:cxn>
                  <a:cxn ang="0">
                    <a:pos x="333" y="124"/>
                  </a:cxn>
                  <a:cxn ang="0">
                    <a:pos x="333" y="144"/>
                  </a:cxn>
                  <a:cxn ang="0">
                    <a:pos x="319" y="152"/>
                  </a:cxn>
                  <a:cxn ang="0">
                    <a:pos x="296" y="164"/>
                  </a:cxn>
                  <a:cxn ang="0">
                    <a:pos x="289" y="172"/>
                  </a:cxn>
                  <a:cxn ang="0">
                    <a:pos x="274" y="190"/>
                  </a:cxn>
                  <a:cxn ang="0">
                    <a:pos x="254" y="199"/>
                  </a:cxn>
                  <a:cxn ang="0">
                    <a:pos x="250" y="209"/>
                  </a:cxn>
                  <a:cxn ang="0">
                    <a:pos x="239" y="204"/>
                  </a:cxn>
                  <a:cxn ang="0">
                    <a:pos x="222" y="205"/>
                  </a:cxn>
                  <a:cxn ang="0">
                    <a:pos x="212" y="219"/>
                  </a:cxn>
                  <a:cxn ang="0">
                    <a:pos x="201" y="238"/>
                  </a:cxn>
                  <a:cxn ang="0">
                    <a:pos x="202" y="254"/>
                  </a:cxn>
                  <a:cxn ang="0">
                    <a:pos x="215" y="257"/>
                  </a:cxn>
                  <a:cxn ang="0">
                    <a:pos x="192" y="264"/>
                  </a:cxn>
                  <a:cxn ang="0">
                    <a:pos x="162" y="267"/>
                  </a:cxn>
                  <a:cxn ang="0">
                    <a:pos x="138" y="269"/>
                  </a:cxn>
                  <a:cxn ang="0">
                    <a:pos x="121" y="278"/>
                  </a:cxn>
                  <a:cxn ang="0">
                    <a:pos x="110" y="288"/>
                  </a:cxn>
                  <a:cxn ang="0">
                    <a:pos x="102" y="306"/>
                  </a:cxn>
                  <a:cxn ang="0">
                    <a:pos x="100" y="333"/>
                  </a:cxn>
                  <a:cxn ang="0">
                    <a:pos x="100" y="333"/>
                  </a:cxn>
                  <a:cxn ang="0">
                    <a:pos x="83" y="333"/>
                  </a:cxn>
                  <a:cxn ang="0">
                    <a:pos x="83" y="333"/>
                  </a:cxn>
                  <a:cxn ang="0">
                    <a:pos x="69" y="324"/>
                  </a:cxn>
                  <a:cxn ang="0">
                    <a:pos x="55" y="313"/>
                  </a:cxn>
                  <a:cxn ang="0">
                    <a:pos x="43" y="304"/>
                  </a:cxn>
                  <a:cxn ang="0">
                    <a:pos x="31" y="295"/>
                  </a:cxn>
                  <a:cxn ang="0">
                    <a:pos x="28" y="267"/>
                  </a:cxn>
                  <a:cxn ang="0">
                    <a:pos x="28" y="267"/>
                  </a:cxn>
                </a:cxnLst>
                <a:rect l="0" t="0" r="r" b="b"/>
                <a:pathLst>
                  <a:path w="343" h="333">
                    <a:moveTo>
                      <a:pt x="28" y="267"/>
                    </a:moveTo>
                    <a:cubicBezTo>
                      <a:pt x="28" y="267"/>
                      <a:pt x="31" y="255"/>
                      <a:pt x="20" y="247"/>
                    </a:cubicBezTo>
                    <a:cubicBezTo>
                      <a:pt x="20" y="247"/>
                      <a:pt x="7" y="242"/>
                      <a:pt x="16" y="227"/>
                    </a:cubicBezTo>
                    <a:cubicBezTo>
                      <a:pt x="16" y="227"/>
                      <a:pt x="23" y="219"/>
                      <a:pt x="18" y="197"/>
                    </a:cubicBezTo>
                    <a:cubicBezTo>
                      <a:pt x="18" y="197"/>
                      <a:pt x="13" y="197"/>
                      <a:pt x="15" y="179"/>
                    </a:cubicBezTo>
                    <a:cubicBezTo>
                      <a:pt x="15" y="179"/>
                      <a:pt x="0" y="177"/>
                      <a:pt x="48" y="134"/>
                    </a:cubicBezTo>
                    <a:cubicBezTo>
                      <a:pt x="48" y="134"/>
                      <a:pt x="98" y="73"/>
                      <a:pt x="148" y="45"/>
                    </a:cubicBezTo>
                    <a:cubicBezTo>
                      <a:pt x="148" y="45"/>
                      <a:pt x="145" y="31"/>
                      <a:pt x="172" y="32"/>
                    </a:cubicBezTo>
                    <a:cubicBezTo>
                      <a:pt x="172" y="32"/>
                      <a:pt x="191" y="36"/>
                      <a:pt x="189" y="24"/>
                    </a:cubicBezTo>
                    <a:cubicBezTo>
                      <a:pt x="189" y="24"/>
                      <a:pt x="186" y="12"/>
                      <a:pt x="201" y="13"/>
                    </a:cubicBezTo>
                    <a:cubicBezTo>
                      <a:pt x="201" y="13"/>
                      <a:pt x="202" y="7"/>
                      <a:pt x="201" y="0"/>
                    </a:cubicBezTo>
                    <a:cubicBezTo>
                      <a:pt x="210" y="11"/>
                      <a:pt x="219" y="10"/>
                      <a:pt x="219" y="10"/>
                    </a:cubicBezTo>
                    <a:cubicBezTo>
                      <a:pt x="230" y="7"/>
                      <a:pt x="234" y="14"/>
                      <a:pt x="234" y="14"/>
                    </a:cubicBezTo>
                    <a:cubicBezTo>
                      <a:pt x="243" y="14"/>
                      <a:pt x="244" y="22"/>
                      <a:pt x="244" y="22"/>
                    </a:cubicBezTo>
                    <a:cubicBezTo>
                      <a:pt x="246" y="28"/>
                      <a:pt x="230" y="30"/>
                      <a:pt x="237" y="35"/>
                    </a:cubicBezTo>
                    <a:cubicBezTo>
                      <a:pt x="238" y="44"/>
                      <a:pt x="245" y="40"/>
                      <a:pt x="245" y="40"/>
                    </a:cubicBezTo>
                    <a:cubicBezTo>
                      <a:pt x="256" y="41"/>
                      <a:pt x="259" y="48"/>
                      <a:pt x="259" y="48"/>
                    </a:cubicBezTo>
                    <a:cubicBezTo>
                      <a:pt x="263" y="63"/>
                      <a:pt x="274" y="58"/>
                      <a:pt x="274" y="58"/>
                    </a:cubicBezTo>
                    <a:cubicBezTo>
                      <a:pt x="284" y="53"/>
                      <a:pt x="295" y="58"/>
                      <a:pt x="295" y="58"/>
                    </a:cubicBezTo>
                    <a:cubicBezTo>
                      <a:pt x="305" y="61"/>
                      <a:pt x="304" y="69"/>
                      <a:pt x="304" y="69"/>
                    </a:cubicBezTo>
                    <a:cubicBezTo>
                      <a:pt x="301" y="75"/>
                      <a:pt x="318" y="72"/>
                      <a:pt x="318" y="72"/>
                    </a:cubicBezTo>
                    <a:cubicBezTo>
                      <a:pt x="322" y="78"/>
                      <a:pt x="315" y="84"/>
                      <a:pt x="315" y="84"/>
                    </a:cubicBezTo>
                    <a:cubicBezTo>
                      <a:pt x="312" y="101"/>
                      <a:pt x="318" y="108"/>
                      <a:pt x="318" y="108"/>
                    </a:cubicBezTo>
                    <a:cubicBezTo>
                      <a:pt x="318" y="108"/>
                      <a:pt x="318" y="108"/>
                      <a:pt x="318" y="108"/>
                    </a:cubicBezTo>
                    <a:cubicBezTo>
                      <a:pt x="333" y="124"/>
                      <a:pt x="333" y="124"/>
                      <a:pt x="333" y="124"/>
                    </a:cubicBezTo>
                    <a:cubicBezTo>
                      <a:pt x="333" y="124"/>
                      <a:pt x="333" y="124"/>
                      <a:pt x="333" y="124"/>
                    </a:cubicBezTo>
                    <a:cubicBezTo>
                      <a:pt x="343" y="135"/>
                      <a:pt x="333" y="144"/>
                      <a:pt x="333" y="144"/>
                    </a:cubicBezTo>
                    <a:cubicBezTo>
                      <a:pt x="333" y="151"/>
                      <a:pt x="319" y="152"/>
                      <a:pt x="319" y="152"/>
                    </a:cubicBezTo>
                    <a:cubicBezTo>
                      <a:pt x="289" y="151"/>
                      <a:pt x="296" y="164"/>
                      <a:pt x="296" y="164"/>
                    </a:cubicBezTo>
                    <a:cubicBezTo>
                      <a:pt x="303" y="172"/>
                      <a:pt x="289" y="172"/>
                      <a:pt x="289" y="172"/>
                    </a:cubicBezTo>
                    <a:cubicBezTo>
                      <a:pt x="280" y="194"/>
                      <a:pt x="274" y="190"/>
                      <a:pt x="274" y="190"/>
                    </a:cubicBezTo>
                    <a:cubicBezTo>
                      <a:pt x="269" y="197"/>
                      <a:pt x="259" y="191"/>
                      <a:pt x="254" y="199"/>
                    </a:cubicBezTo>
                    <a:cubicBezTo>
                      <a:pt x="251" y="201"/>
                      <a:pt x="250" y="209"/>
                      <a:pt x="250" y="209"/>
                    </a:cubicBezTo>
                    <a:cubicBezTo>
                      <a:pt x="250" y="209"/>
                      <a:pt x="241" y="212"/>
                      <a:pt x="239" y="204"/>
                    </a:cubicBezTo>
                    <a:cubicBezTo>
                      <a:pt x="239" y="204"/>
                      <a:pt x="228" y="198"/>
                      <a:pt x="222" y="205"/>
                    </a:cubicBezTo>
                    <a:cubicBezTo>
                      <a:pt x="222" y="205"/>
                      <a:pt x="209" y="202"/>
                      <a:pt x="212" y="219"/>
                    </a:cubicBezTo>
                    <a:cubicBezTo>
                      <a:pt x="212" y="219"/>
                      <a:pt x="215" y="237"/>
                      <a:pt x="201" y="238"/>
                    </a:cubicBezTo>
                    <a:cubicBezTo>
                      <a:pt x="201" y="238"/>
                      <a:pt x="199" y="248"/>
                      <a:pt x="202" y="254"/>
                    </a:cubicBezTo>
                    <a:cubicBezTo>
                      <a:pt x="202" y="254"/>
                      <a:pt x="214" y="253"/>
                      <a:pt x="215" y="257"/>
                    </a:cubicBezTo>
                    <a:cubicBezTo>
                      <a:pt x="215" y="257"/>
                      <a:pt x="215" y="265"/>
                      <a:pt x="192" y="264"/>
                    </a:cubicBezTo>
                    <a:cubicBezTo>
                      <a:pt x="192" y="264"/>
                      <a:pt x="171" y="263"/>
                      <a:pt x="162" y="267"/>
                    </a:cubicBezTo>
                    <a:cubicBezTo>
                      <a:pt x="162" y="267"/>
                      <a:pt x="158" y="273"/>
                      <a:pt x="138" y="269"/>
                    </a:cubicBezTo>
                    <a:cubicBezTo>
                      <a:pt x="138" y="269"/>
                      <a:pt x="118" y="262"/>
                      <a:pt x="121" y="278"/>
                    </a:cubicBezTo>
                    <a:cubicBezTo>
                      <a:pt x="121" y="278"/>
                      <a:pt x="119" y="285"/>
                      <a:pt x="110" y="288"/>
                    </a:cubicBezTo>
                    <a:cubicBezTo>
                      <a:pt x="110" y="288"/>
                      <a:pt x="101" y="291"/>
                      <a:pt x="102" y="306"/>
                    </a:cubicBezTo>
                    <a:cubicBezTo>
                      <a:pt x="102" y="306"/>
                      <a:pt x="106" y="316"/>
                      <a:pt x="100" y="333"/>
                    </a:cubicBezTo>
                    <a:cubicBezTo>
                      <a:pt x="100" y="333"/>
                      <a:pt x="100" y="333"/>
                      <a:pt x="100" y="333"/>
                    </a:cubicBezTo>
                    <a:cubicBezTo>
                      <a:pt x="83" y="333"/>
                      <a:pt x="83" y="333"/>
                      <a:pt x="83" y="333"/>
                    </a:cubicBezTo>
                    <a:cubicBezTo>
                      <a:pt x="83" y="333"/>
                      <a:pt x="83" y="333"/>
                      <a:pt x="83" y="333"/>
                    </a:cubicBezTo>
                    <a:cubicBezTo>
                      <a:pt x="83" y="333"/>
                      <a:pt x="80" y="324"/>
                      <a:pt x="69" y="324"/>
                    </a:cubicBezTo>
                    <a:cubicBezTo>
                      <a:pt x="69" y="324"/>
                      <a:pt x="57" y="326"/>
                      <a:pt x="55" y="313"/>
                    </a:cubicBezTo>
                    <a:cubicBezTo>
                      <a:pt x="55" y="313"/>
                      <a:pt x="55" y="297"/>
                      <a:pt x="43" y="304"/>
                    </a:cubicBezTo>
                    <a:cubicBezTo>
                      <a:pt x="43" y="304"/>
                      <a:pt x="33" y="303"/>
                      <a:pt x="31" y="295"/>
                    </a:cubicBezTo>
                    <a:cubicBezTo>
                      <a:pt x="31" y="295"/>
                      <a:pt x="25" y="292"/>
                      <a:pt x="28" y="267"/>
                    </a:cubicBezTo>
                    <a:cubicBezTo>
                      <a:pt x="28" y="267"/>
                      <a:pt x="28" y="267"/>
                      <a:pt x="28" y="267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/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9" name="Freeform 56"/>
              <p:cNvSpPr>
                <a:spLocks/>
              </p:cNvSpPr>
              <p:nvPr/>
            </p:nvSpPr>
            <p:spPr bwMode="auto">
              <a:xfrm>
                <a:off x="1250687" y="3088701"/>
                <a:ext cx="537629" cy="799542"/>
              </a:xfrm>
              <a:custGeom>
                <a:avLst/>
                <a:gdLst/>
                <a:ahLst/>
                <a:cxnLst>
                  <a:cxn ang="0">
                    <a:pos x="96" y="288"/>
                  </a:cxn>
                  <a:cxn ang="0">
                    <a:pos x="104" y="292"/>
                  </a:cxn>
                  <a:cxn ang="0">
                    <a:pos x="114" y="294"/>
                  </a:cxn>
                  <a:cxn ang="0">
                    <a:pos x="126" y="302"/>
                  </a:cxn>
                  <a:cxn ang="0">
                    <a:pos x="134" y="304"/>
                  </a:cxn>
                  <a:cxn ang="0">
                    <a:pos x="151" y="309"/>
                  </a:cxn>
                  <a:cxn ang="0">
                    <a:pos x="165" y="318"/>
                  </a:cxn>
                  <a:cxn ang="0">
                    <a:pos x="180" y="320"/>
                  </a:cxn>
                  <a:cxn ang="0">
                    <a:pos x="175" y="303"/>
                  </a:cxn>
                  <a:cxn ang="0">
                    <a:pos x="169" y="266"/>
                  </a:cxn>
                  <a:cxn ang="0">
                    <a:pos x="169" y="223"/>
                  </a:cxn>
                  <a:cxn ang="0">
                    <a:pos x="173" y="188"/>
                  </a:cxn>
                  <a:cxn ang="0">
                    <a:pos x="171" y="153"/>
                  </a:cxn>
                  <a:cxn ang="0">
                    <a:pos x="172" y="134"/>
                  </a:cxn>
                  <a:cxn ang="0">
                    <a:pos x="178" y="111"/>
                  </a:cxn>
                  <a:cxn ang="0">
                    <a:pos x="179" y="100"/>
                  </a:cxn>
                  <a:cxn ang="0">
                    <a:pos x="178" y="89"/>
                  </a:cxn>
                  <a:cxn ang="0">
                    <a:pos x="182" y="55"/>
                  </a:cxn>
                  <a:cxn ang="0">
                    <a:pos x="189" y="24"/>
                  </a:cxn>
                  <a:cxn ang="0">
                    <a:pos x="178" y="10"/>
                  </a:cxn>
                  <a:cxn ang="0">
                    <a:pos x="159" y="5"/>
                  </a:cxn>
                  <a:cxn ang="0">
                    <a:pos x="144" y="12"/>
                  </a:cxn>
                  <a:cxn ang="0">
                    <a:pos x="120" y="20"/>
                  </a:cxn>
                  <a:cxn ang="0">
                    <a:pos x="96" y="23"/>
                  </a:cxn>
                  <a:cxn ang="0">
                    <a:pos x="83" y="45"/>
                  </a:cxn>
                  <a:cxn ang="0">
                    <a:pos x="83" y="65"/>
                  </a:cxn>
                  <a:cxn ang="0">
                    <a:pos x="69" y="73"/>
                  </a:cxn>
                  <a:cxn ang="0">
                    <a:pos x="46" y="85"/>
                  </a:cxn>
                  <a:cxn ang="0">
                    <a:pos x="39" y="93"/>
                  </a:cxn>
                  <a:cxn ang="0">
                    <a:pos x="24" y="111"/>
                  </a:cxn>
                  <a:cxn ang="0">
                    <a:pos x="4" y="120"/>
                  </a:cxn>
                  <a:cxn ang="0">
                    <a:pos x="0" y="130"/>
                  </a:cxn>
                  <a:cxn ang="0">
                    <a:pos x="11" y="172"/>
                  </a:cxn>
                  <a:cxn ang="0">
                    <a:pos x="12" y="185"/>
                  </a:cxn>
                  <a:cxn ang="0">
                    <a:pos x="9" y="200"/>
                  </a:cxn>
                  <a:cxn ang="0">
                    <a:pos x="25" y="206"/>
                  </a:cxn>
                  <a:cxn ang="0">
                    <a:pos x="14" y="214"/>
                  </a:cxn>
                  <a:cxn ang="0">
                    <a:pos x="28" y="230"/>
                  </a:cxn>
                  <a:cxn ang="0">
                    <a:pos x="37" y="236"/>
                  </a:cxn>
                  <a:cxn ang="0">
                    <a:pos x="45" y="245"/>
                  </a:cxn>
                  <a:cxn ang="0">
                    <a:pos x="53" y="254"/>
                  </a:cxn>
                  <a:cxn ang="0">
                    <a:pos x="68" y="254"/>
                  </a:cxn>
                  <a:cxn ang="0">
                    <a:pos x="82" y="262"/>
                  </a:cxn>
                  <a:cxn ang="0">
                    <a:pos x="96" y="288"/>
                  </a:cxn>
                  <a:cxn ang="0">
                    <a:pos x="96" y="288"/>
                  </a:cxn>
                </a:cxnLst>
                <a:rect l="0" t="0" r="r" b="b"/>
                <a:pathLst>
                  <a:path w="190" h="320">
                    <a:moveTo>
                      <a:pt x="96" y="288"/>
                    </a:moveTo>
                    <a:cubicBezTo>
                      <a:pt x="96" y="288"/>
                      <a:pt x="104" y="286"/>
                      <a:pt x="104" y="292"/>
                    </a:cubicBezTo>
                    <a:cubicBezTo>
                      <a:pt x="104" y="292"/>
                      <a:pt x="107" y="302"/>
                      <a:pt x="114" y="294"/>
                    </a:cubicBezTo>
                    <a:cubicBezTo>
                      <a:pt x="114" y="294"/>
                      <a:pt x="122" y="284"/>
                      <a:pt x="126" y="302"/>
                    </a:cubicBezTo>
                    <a:cubicBezTo>
                      <a:pt x="126" y="302"/>
                      <a:pt x="120" y="319"/>
                      <a:pt x="134" y="304"/>
                    </a:cubicBezTo>
                    <a:cubicBezTo>
                      <a:pt x="134" y="304"/>
                      <a:pt x="148" y="291"/>
                      <a:pt x="151" y="309"/>
                    </a:cubicBezTo>
                    <a:cubicBezTo>
                      <a:pt x="151" y="309"/>
                      <a:pt x="155" y="320"/>
                      <a:pt x="165" y="318"/>
                    </a:cubicBezTo>
                    <a:cubicBezTo>
                      <a:pt x="165" y="318"/>
                      <a:pt x="174" y="316"/>
                      <a:pt x="180" y="320"/>
                    </a:cubicBezTo>
                    <a:cubicBezTo>
                      <a:pt x="182" y="309"/>
                      <a:pt x="175" y="303"/>
                      <a:pt x="175" y="303"/>
                    </a:cubicBezTo>
                    <a:cubicBezTo>
                      <a:pt x="166" y="294"/>
                      <a:pt x="169" y="266"/>
                      <a:pt x="169" y="266"/>
                    </a:cubicBezTo>
                    <a:cubicBezTo>
                      <a:pt x="165" y="249"/>
                      <a:pt x="169" y="223"/>
                      <a:pt x="169" y="223"/>
                    </a:cubicBezTo>
                    <a:cubicBezTo>
                      <a:pt x="175" y="216"/>
                      <a:pt x="166" y="201"/>
                      <a:pt x="173" y="188"/>
                    </a:cubicBezTo>
                    <a:cubicBezTo>
                      <a:pt x="179" y="170"/>
                      <a:pt x="171" y="153"/>
                      <a:pt x="171" y="153"/>
                    </a:cubicBezTo>
                    <a:cubicBezTo>
                      <a:pt x="166" y="139"/>
                      <a:pt x="172" y="134"/>
                      <a:pt x="172" y="134"/>
                    </a:cubicBezTo>
                    <a:cubicBezTo>
                      <a:pt x="172" y="134"/>
                      <a:pt x="178" y="128"/>
                      <a:pt x="178" y="111"/>
                    </a:cubicBezTo>
                    <a:cubicBezTo>
                      <a:pt x="175" y="109"/>
                      <a:pt x="179" y="100"/>
                      <a:pt x="179" y="100"/>
                    </a:cubicBezTo>
                    <a:cubicBezTo>
                      <a:pt x="184" y="93"/>
                      <a:pt x="178" y="89"/>
                      <a:pt x="178" y="89"/>
                    </a:cubicBezTo>
                    <a:cubicBezTo>
                      <a:pt x="168" y="65"/>
                      <a:pt x="182" y="55"/>
                      <a:pt x="182" y="55"/>
                    </a:cubicBezTo>
                    <a:cubicBezTo>
                      <a:pt x="182" y="32"/>
                      <a:pt x="190" y="42"/>
                      <a:pt x="189" y="24"/>
                    </a:cubicBezTo>
                    <a:cubicBezTo>
                      <a:pt x="182" y="22"/>
                      <a:pt x="188" y="0"/>
                      <a:pt x="178" y="10"/>
                    </a:cubicBezTo>
                    <a:cubicBezTo>
                      <a:pt x="170" y="2"/>
                      <a:pt x="159" y="5"/>
                      <a:pt x="159" y="5"/>
                    </a:cubicBezTo>
                    <a:cubicBezTo>
                      <a:pt x="150" y="3"/>
                      <a:pt x="144" y="12"/>
                      <a:pt x="144" y="12"/>
                    </a:cubicBezTo>
                    <a:cubicBezTo>
                      <a:pt x="137" y="20"/>
                      <a:pt x="120" y="20"/>
                      <a:pt x="120" y="20"/>
                    </a:cubicBezTo>
                    <a:cubicBezTo>
                      <a:pt x="110" y="26"/>
                      <a:pt x="98" y="7"/>
                      <a:pt x="96" y="23"/>
                    </a:cubicBezTo>
                    <a:cubicBezTo>
                      <a:pt x="98" y="31"/>
                      <a:pt x="83" y="45"/>
                      <a:pt x="83" y="45"/>
                    </a:cubicBezTo>
                    <a:cubicBezTo>
                      <a:pt x="94" y="56"/>
                      <a:pt x="83" y="65"/>
                      <a:pt x="83" y="65"/>
                    </a:cubicBezTo>
                    <a:cubicBezTo>
                      <a:pt x="83" y="72"/>
                      <a:pt x="69" y="73"/>
                      <a:pt x="69" y="73"/>
                    </a:cubicBezTo>
                    <a:cubicBezTo>
                      <a:pt x="39" y="72"/>
                      <a:pt x="46" y="85"/>
                      <a:pt x="46" y="85"/>
                    </a:cubicBezTo>
                    <a:cubicBezTo>
                      <a:pt x="53" y="93"/>
                      <a:pt x="39" y="93"/>
                      <a:pt x="39" y="93"/>
                    </a:cubicBezTo>
                    <a:cubicBezTo>
                      <a:pt x="30" y="115"/>
                      <a:pt x="24" y="111"/>
                      <a:pt x="24" y="111"/>
                    </a:cubicBezTo>
                    <a:cubicBezTo>
                      <a:pt x="19" y="118"/>
                      <a:pt x="9" y="112"/>
                      <a:pt x="4" y="120"/>
                    </a:cubicBezTo>
                    <a:cubicBezTo>
                      <a:pt x="1" y="122"/>
                      <a:pt x="0" y="130"/>
                      <a:pt x="0" y="130"/>
                    </a:cubicBezTo>
                    <a:cubicBezTo>
                      <a:pt x="0" y="130"/>
                      <a:pt x="11" y="150"/>
                      <a:pt x="11" y="172"/>
                    </a:cubicBezTo>
                    <a:cubicBezTo>
                      <a:pt x="11" y="172"/>
                      <a:pt x="17" y="182"/>
                      <a:pt x="12" y="185"/>
                    </a:cubicBezTo>
                    <a:cubicBezTo>
                      <a:pt x="12" y="185"/>
                      <a:pt x="7" y="192"/>
                      <a:pt x="9" y="200"/>
                    </a:cubicBezTo>
                    <a:cubicBezTo>
                      <a:pt x="9" y="200"/>
                      <a:pt x="24" y="199"/>
                      <a:pt x="25" y="206"/>
                    </a:cubicBezTo>
                    <a:cubicBezTo>
                      <a:pt x="25" y="206"/>
                      <a:pt x="28" y="213"/>
                      <a:pt x="14" y="214"/>
                    </a:cubicBezTo>
                    <a:cubicBezTo>
                      <a:pt x="31" y="217"/>
                      <a:pt x="22" y="228"/>
                      <a:pt x="28" y="230"/>
                    </a:cubicBezTo>
                    <a:cubicBezTo>
                      <a:pt x="28" y="230"/>
                      <a:pt x="39" y="221"/>
                      <a:pt x="37" y="236"/>
                    </a:cubicBezTo>
                    <a:cubicBezTo>
                      <a:pt x="37" y="236"/>
                      <a:pt x="35" y="258"/>
                      <a:pt x="45" y="245"/>
                    </a:cubicBezTo>
                    <a:cubicBezTo>
                      <a:pt x="45" y="245"/>
                      <a:pt x="52" y="230"/>
                      <a:pt x="53" y="254"/>
                    </a:cubicBezTo>
                    <a:cubicBezTo>
                      <a:pt x="53" y="254"/>
                      <a:pt x="45" y="273"/>
                      <a:pt x="68" y="254"/>
                    </a:cubicBezTo>
                    <a:cubicBezTo>
                      <a:pt x="68" y="254"/>
                      <a:pt x="79" y="248"/>
                      <a:pt x="82" y="262"/>
                    </a:cubicBezTo>
                    <a:cubicBezTo>
                      <a:pt x="82" y="262"/>
                      <a:pt x="99" y="267"/>
                      <a:pt x="96" y="288"/>
                    </a:cubicBezTo>
                    <a:cubicBezTo>
                      <a:pt x="96" y="288"/>
                      <a:pt x="96" y="288"/>
                      <a:pt x="96" y="288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/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0" name="Freeform 55"/>
              <p:cNvSpPr>
                <a:spLocks/>
              </p:cNvSpPr>
              <p:nvPr/>
            </p:nvSpPr>
            <p:spPr bwMode="auto">
              <a:xfrm>
                <a:off x="985275" y="2301233"/>
                <a:ext cx="796236" cy="760638"/>
              </a:xfrm>
              <a:custGeom>
                <a:avLst/>
                <a:gdLst/>
                <a:ahLst/>
                <a:cxnLst>
                  <a:cxn ang="0">
                    <a:pos x="45" y="236"/>
                  </a:cxn>
                  <a:cxn ang="0">
                    <a:pos x="36" y="206"/>
                  </a:cxn>
                  <a:cxn ang="0">
                    <a:pos x="37" y="194"/>
                  </a:cxn>
                  <a:cxn ang="0">
                    <a:pos x="53" y="194"/>
                  </a:cxn>
                  <a:cxn ang="0">
                    <a:pos x="29" y="149"/>
                  </a:cxn>
                  <a:cxn ang="0">
                    <a:pos x="20" y="126"/>
                  </a:cxn>
                  <a:cxn ang="0">
                    <a:pos x="9" y="107"/>
                  </a:cxn>
                  <a:cxn ang="0">
                    <a:pos x="12" y="87"/>
                  </a:cxn>
                  <a:cxn ang="0">
                    <a:pos x="12" y="87"/>
                  </a:cxn>
                  <a:cxn ang="0">
                    <a:pos x="5" y="63"/>
                  </a:cxn>
                  <a:cxn ang="0">
                    <a:pos x="5" y="63"/>
                  </a:cxn>
                  <a:cxn ang="0">
                    <a:pos x="18" y="46"/>
                  </a:cxn>
                  <a:cxn ang="0">
                    <a:pos x="42" y="52"/>
                  </a:cxn>
                  <a:cxn ang="0">
                    <a:pos x="60" y="50"/>
                  </a:cxn>
                  <a:cxn ang="0">
                    <a:pos x="84" y="32"/>
                  </a:cxn>
                  <a:cxn ang="0">
                    <a:pos x="93" y="15"/>
                  </a:cxn>
                  <a:cxn ang="0">
                    <a:pos x="129" y="10"/>
                  </a:cxn>
                  <a:cxn ang="0">
                    <a:pos x="178" y="7"/>
                  </a:cxn>
                  <a:cxn ang="0">
                    <a:pos x="206" y="12"/>
                  </a:cxn>
                  <a:cxn ang="0">
                    <a:pos x="225" y="14"/>
                  </a:cxn>
                  <a:cxn ang="0">
                    <a:pos x="228" y="26"/>
                  </a:cxn>
                  <a:cxn ang="0">
                    <a:pos x="225" y="39"/>
                  </a:cxn>
                  <a:cxn ang="0">
                    <a:pos x="218" y="54"/>
                  </a:cxn>
                  <a:cxn ang="0">
                    <a:pos x="221" y="74"/>
                  </a:cxn>
                  <a:cxn ang="0">
                    <a:pos x="222" y="85"/>
                  </a:cxn>
                  <a:cxn ang="0">
                    <a:pos x="218" y="114"/>
                  </a:cxn>
                  <a:cxn ang="0">
                    <a:pos x="229" y="116"/>
                  </a:cxn>
                  <a:cxn ang="0">
                    <a:pos x="248" y="126"/>
                  </a:cxn>
                  <a:cxn ang="0">
                    <a:pos x="259" y="143"/>
                  </a:cxn>
                  <a:cxn ang="0">
                    <a:pos x="267" y="162"/>
                  </a:cxn>
                  <a:cxn ang="0">
                    <a:pos x="258" y="174"/>
                  </a:cxn>
                  <a:cxn ang="0">
                    <a:pos x="272" y="186"/>
                  </a:cxn>
                  <a:cxn ang="0">
                    <a:pos x="257" y="195"/>
                  </a:cxn>
                  <a:cxn ang="0">
                    <a:pos x="259" y="210"/>
                  </a:cxn>
                  <a:cxn ang="0">
                    <a:pos x="249" y="221"/>
                  </a:cxn>
                  <a:cxn ang="0">
                    <a:pos x="245" y="235"/>
                  </a:cxn>
                  <a:cxn ang="0">
                    <a:pos x="232" y="247"/>
                  </a:cxn>
                  <a:cxn ang="0">
                    <a:pos x="217" y="238"/>
                  </a:cxn>
                  <a:cxn ang="0">
                    <a:pos x="199" y="243"/>
                  </a:cxn>
                  <a:cxn ang="0">
                    <a:pos x="182" y="247"/>
                  </a:cxn>
                  <a:cxn ang="0">
                    <a:pos x="170" y="260"/>
                  </a:cxn>
                  <a:cxn ang="0">
                    <a:pos x="157" y="280"/>
                  </a:cxn>
                  <a:cxn ang="0">
                    <a:pos x="157" y="295"/>
                  </a:cxn>
                  <a:cxn ang="0">
                    <a:pos x="148" y="304"/>
                  </a:cxn>
                  <a:cxn ang="0">
                    <a:pos x="139" y="294"/>
                  </a:cxn>
                  <a:cxn ang="0">
                    <a:pos x="118" y="294"/>
                  </a:cxn>
                  <a:cxn ang="0">
                    <a:pos x="103" y="284"/>
                  </a:cxn>
                  <a:cxn ang="0">
                    <a:pos x="89" y="276"/>
                  </a:cxn>
                  <a:cxn ang="0">
                    <a:pos x="81" y="271"/>
                  </a:cxn>
                  <a:cxn ang="0">
                    <a:pos x="88" y="258"/>
                  </a:cxn>
                  <a:cxn ang="0">
                    <a:pos x="78" y="250"/>
                  </a:cxn>
                  <a:cxn ang="0">
                    <a:pos x="63" y="246"/>
                  </a:cxn>
                  <a:cxn ang="0">
                    <a:pos x="45" y="236"/>
                  </a:cxn>
                  <a:cxn ang="0">
                    <a:pos x="45" y="236"/>
                  </a:cxn>
                </a:cxnLst>
                <a:rect l="0" t="0" r="r" b="b"/>
                <a:pathLst>
                  <a:path w="281" h="304">
                    <a:moveTo>
                      <a:pt x="45" y="236"/>
                    </a:moveTo>
                    <a:cubicBezTo>
                      <a:pt x="45" y="227"/>
                      <a:pt x="42" y="216"/>
                      <a:pt x="36" y="206"/>
                    </a:cubicBezTo>
                    <a:cubicBezTo>
                      <a:pt x="36" y="206"/>
                      <a:pt x="24" y="198"/>
                      <a:pt x="37" y="194"/>
                    </a:cubicBezTo>
                    <a:cubicBezTo>
                      <a:pt x="37" y="194"/>
                      <a:pt x="43" y="192"/>
                      <a:pt x="53" y="194"/>
                    </a:cubicBezTo>
                    <a:cubicBezTo>
                      <a:pt x="53" y="184"/>
                      <a:pt x="32" y="184"/>
                      <a:pt x="29" y="149"/>
                    </a:cubicBezTo>
                    <a:cubicBezTo>
                      <a:pt x="23" y="143"/>
                      <a:pt x="31" y="128"/>
                      <a:pt x="20" y="126"/>
                    </a:cubicBezTo>
                    <a:cubicBezTo>
                      <a:pt x="8" y="124"/>
                      <a:pt x="14" y="108"/>
                      <a:pt x="9" y="107"/>
                    </a:cubicBezTo>
                    <a:cubicBezTo>
                      <a:pt x="9" y="107"/>
                      <a:pt x="0" y="103"/>
                      <a:pt x="12" y="87"/>
                    </a:cubicBezTo>
                    <a:cubicBezTo>
                      <a:pt x="12" y="87"/>
                      <a:pt x="12" y="87"/>
                      <a:pt x="12" y="87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6" y="45"/>
                      <a:pt x="18" y="46"/>
                    </a:cubicBezTo>
                    <a:cubicBezTo>
                      <a:pt x="18" y="46"/>
                      <a:pt x="38" y="44"/>
                      <a:pt x="42" y="52"/>
                    </a:cubicBezTo>
                    <a:cubicBezTo>
                      <a:pt x="42" y="52"/>
                      <a:pt x="37" y="68"/>
                      <a:pt x="60" y="50"/>
                    </a:cubicBezTo>
                    <a:cubicBezTo>
                      <a:pt x="60" y="50"/>
                      <a:pt x="75" y="43"/>
                      <a:pt x="84" y="32"/>
                    </a:cubicBezTo>
                    <a:cubicBezTo>
                      <a:pt x="84" y="32"/>
                      <a:pt x="86" y="22"/>
                      <a:pt x="93" y="15"/>
                    </a:cubicBezTo>
                    <a:cubicBezTo>
                      <a:pt x="93" y="15"/>
                      <a:pt x="96" y="3"/>
                      <a:pt x="129" y="10"/>
                    </a:cubicBezTo>
                    <a:cubicBezTo>
                      <a:pt x="129" y="10"/>
                      <a:pt x="163" y="15"/>
                      <a:pt x="178" y="7"/>
                    </a:cubicBezTo>
                    <a:cubicBezTo>
                      <a:pt x="204" y="0"/>
                      <a:pt x="196" y="8"/>
                      <a:pt x="206" y="12"/>
                    </a:cubicBezTo>
                    <a:cubicBezTo>
                      <a:pt x="206" y="12"/>
                      <a:pt x="213" y="13"/>
                      <a:pt x="225" y="14"/>
                    </a:cubicBezTo>
                    <a:cubicBezTo>
                      <a:pt x="224" y="23"/>
                      <a:pt x="228" y="26"/>
                      <a:pt x="228" y="26"/>
                    </a:cubicBezTo>
                    <a:cubicBezTo>
                      <a:pt x="236" y="25"/>
                      <a:pt x="233" y="41"/>
                      <a:pt x="225" y="39"/>
                    </a:cubicBezTo>
                    <a:cubicBezTo>
                      <a:pt x="221" y="45"/>
                      <a:pt x="218" y="54"/>
                      <a:pt x="218" y="54"/>
                    </a:cubicBezTo>
                    <a:cubicBezTo>
                      <a:pt x="214" y="68"/>
                      <a:pt x="221" y="74"/>
                      <a:pt x="221" y="74"/>
                    </a:cubicBezTo>
                    <a:cubicBezTo>
                      <a:pt x="228" y="80"/>
                      <a:pt x="222" y="85"/>
                      <a:pt x="222" y="85"/>
                    </a:cubicBezTo>
                    <a:cubicBezTo>
                      <a:pt x="223" y="107"/>
                      <a:pt x="218" y="114"/>
                      <a:pt x="218" y="114"/>
                    </a:cubicBezTo>
                    <a:cubicBezTo>
                      <a:pt x="221" y="130"/>
                      <a:pt x="229" y="116"/>
                      <a:pt x="229" y="116"/>
                    </a:cubicBezTo>
                    <a:cubicBezTo>
                      <a:pt x="246" y="110"/>
                      <a:pt x="248" y="126"/>
                      <a:pt x="248" y="126"/>
                    </a:cubicBezTo>
                    <a:cubicBezTo>
                      <a:pt x="252" y="141"/>
                      <a:pt x="259" y="143"/>
                      <a:pt x="259" y="143"/>
                    </a:cubicBezTo>
                    <a:cubicBezTo>
                      <a:pt x="281" y="162"/>
                      <a:pt x="267" y="162"/>
                      <a:pt x="267" y="162"/>
                    </a:cubicBezTo>
                    <a:cubicBezTo>
                      <a:pt x="258" y="165"/>
                      <a:pt x="258" y="174"/>
                      <a:pt x="258" y="174"/>
                    </a:cubicBezTo>
                    <a:cubicBezTo>
                      <a:pt x="276" y="173"/>
                      <a:pt x="272" y="186"/>
                      <a:pt x="272" y="186"/>
                    </a:cubicBezTo>
                    <a:cubicBezTo>
                      <a:pt x="273" y="196"/>
                      <a:pt x="257" y="192"/>
                      <a:pt x="257" y="195"/>
                    </a:cubicBezTo>
                    <a:cubicBezTo>
                      <a:pt x="271" y="205"/>
                      <a:pt x="259" y="210"/>
                      <a:pt x="259" y="210"/>
                    </a:cubicBezTo>
                    <a:cubicBezTo>
                      <a:pt x="260" y="217"/>
                      <a:pt x="249" y="221"/>
                      <a:pt x="249" y="221"/>
                    </a:cubicBezTo>
                    <a:cubicBezTo>
                      <a:pt x="242" y="225"/>
                      <a:pt x="245" y="235"/>
                      <a:pt x="245" y="235"/>
                    </a:cubicBezTo>
                    <a:cubicBezTo>
                      <a:pt x="246" y="258"/>
                      <a:pt x="232" y="247"/>
                      <a:pt x="232" y="247"/>
                    </a:cubicBezTo>
                    <a:cubicBezTo>
                      <a:pt x="224" y="247"/>
                      <a:pt x="225" y="237"/>
                      <a:pt x="217" y="238"/>
                    </a:cubicBezTo>
                    <a:cubicBezTo>
                      <a:pt x="210" y="236"/>
                      <a:pt x="210" y="243"/>
                      <a:pt x="199" y="243"/>
                    </a:cubicBezTo>
                    <a:cubicBezTo>
                      <a:pt x="184" y="239"/>
                      <a:pt x="182" y="247"/>
                      <a:pt x="182" y="247"/>
                    </a:cubicBezTo>
                    <a:cubicBezTo>
                      <a:pt x="177" y="252"/>
                      <a:pt x="181" y="265"/>
                      <a:pt x="170" y="260"/>
                    </a:cubicBezTo>
                    <a:cubicBezTo>
                      <a:pt x="153" y="257"/>
                      <a:pt x="157" y="280"/>
                      <a:pt x="157" y="280"/>
                    </a:cubicBezTo>
                    <a:cubicBezTo>
                      <a:pt x="168" y="291"/>
                      <a:pt x="157" y="295"/>
                      <a:pt x="157" y="295"/>
                    </a:cubicBezTo>
                    <a:cubicBezTo>
                      <a:pt x="155" y="301"/>
                      <a:pt x="148" y="304"/>
                      <a:pt x="148" y="304"/>
                    </a:cubicBezTo>
                    <a:cubicBezTo>
                      <a:pt x="148" y="304"/>
                      <a:pt x="149" y="297"/>
                      <a:pt x="139" y="294"/>
                    </a:cubicBezTo>
                    <a:cubicBezTo>
                      <a:pt x="139" y="294"/>
                      <a:pt x="128" y="289"/>
                      <a:pt x="118" y="294"/>
                    </a:cubicBezTo>
                    <a:cubicBezTo>
                      <a:pt x="118" y="294"/>
                      <a:pt x="107" y="299"/>
                      <a:pt x="103" y="284"/>
                    </a:cubicBezTo>
                    <a:cubicBezTo>
                      <a:pt x="103" y="284"/>
                      <a:pt x="100" y="277"/>
                      <a:pt x="89" y="276"/>
                    </a:cubicBezTo>
                    <a:cubicBezTo>
                      <a:pt x="89" y="276"/>
                      <a:pt x="82" y="280"/>
                      <a:pt x="81" y="271"/>
                    </a:cubicBezTo>
                    <a:cubicBezTo>
                      <a:pt x="74" y="266"/>
                      <a:pt x="90" y="264"/>
                      <a:pt x="88" y="258"/>
                    </a:cubicBezTo>
                    <a:cubicBezTo>
                      <a:pt x="88" y="258"/>
                      <a:pt x="87" y="250"/>
                      <a:pt x="78" y="250"/>
                    </a:cubicBezTo>
                    <a:cubicBezTo>
                      <a:pt x="78" y="250"/>
                      <a:pt x="74" y="243"/>
                      <a:pt x="63" y="246"/>
                    </a:cubicBezTo>
                    <a:cubicBezTo>
                      <a:pt x="63" y="246"/>
                      <a:pt x="54" y="247"/>
                      <a:pt x="45" y="236"/>
                    </a:cubicBezTo>
                    <a:cubicBezTo>
                      <a:pt x="45" y="236"/>
                      <a:pt x="45" y="236"/>
                      <a:pt x="45" y="236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1" name="Freeform 54"/>
              <p:cNvSpPr>
                <a:spLocks/>
              </p:cNvSpPr>
              <p:nvPr/>
            </p:nvSpPr>
            <p:spPr bwMode="auto">
              <a:xfrm>
                <a:off x="1393601" y="2324039"/>
                <a:ext cx="916012" cy="877349"/>
              </a:xfrm>
              <a:custGeom>
                <a:avLst/>
                <a:gdLst/>
                <a:ahLst/>
                <a:cxnLst>
                  <a:cxn ang="0">
                    <a:pos x="83" y="17"/>
                  </a:cxn>
                  <a:cxn ang="0">
                    <a:pos x="73" y="45"/>
                  </a:cxn>
                  <a:cxn ang="0">
                    <a:pos x="77" y="76"/>
                  </a:cxn>
                  <a:cxn ang="0">
                    <a:pos x="84" y="107"/>
                  </a:cxn>
                  <a:cxn ang="0">
                    <a:pos x="114" y="134"/>
                  </a:cxn>
                  <a:cxn ang="0">
                    <a:pos x="113" y="165"/>
                  </a:cxn>
                  <a:cxn ang="0">
                    <a:pos x="112" y="186"/>
                  </a:cxn>
                  <a:cxn ang="0">
                    <a:pos x="104" y="212"/>
                  </a:cxn>
                  <a:cxn ang="0">
                    <a:pos x="87" y="238"/>
                  </a:cxn>
                  <a:cxn ang="0">
                    <a:pos x="54" y="234"/>
                  </a:cxn>
                  <a:cxn ang="0">
                    <a:pos x="25" y="251"/>
                  </a:cxn>
                  <a:cxn ang="0">
                    <a:pos x="12" y="286"/>
                  </a:cxn>
                  <a:cxn ang="0">
                    <a:pos x="17" y="299"/>
                  </a:cxn>
                  <a:cxn ang="0">
                    <a:pos x="17" y="335"/>
                  </a:cxn>
                  <a:cxn ang="0">
                    <a:pos x="32" y="351"/>
                  </a:cxn>
                  <a:cxn ang="0">
                    <a:pos x="45" y="329"/>
                  </a:cxn>
                  <a:cxn ang="0">
                    <a:pos x="93" y="318"/>
                  </a:cxn>
                  <a:cxn ang="0">
                    <a:pos x="127" y="316"/>
                  </a:cxn>
                  <a:cxn ang="0">
                    <a:pos x="146" y="326"/>
                  </a:cxn>
                  <a:cxn ang="0">
                    <a:pos x="176" y="306"/>
                  </a:cxn>
                  <a:cxn ang="0">
                    <a:pos x="216" y="272"/>
                  </a:cxn>
                  <a:cxn ang="0">
                    <a:pos x="251" y="268"/>
                  </a:cxn>
                  <a:cxn ang="0">
                    <a:pos x="256" y="245"/>
                  </a:cxn>
                  <a:cxn ang="0">
                    <a:pos x="256" y="207"/>
                  </a:cxn>
                  <a:cxn ang="0">
                    <a:pos x="272" y="168"/>
                  </a:cxn>
                  <a:cxn ang="0">
                    <a:pos x="280" y="151"/>
                  </a:cxn>
                  <a:cxn ang="0">
                    <a:pos x="286" y="132"/>
                  </a:cxn>
                  <a:cxn ang="0">
                    <a:pos x="292" y="107"/>
                  </a:cxn>
                  <a:cxn ang="0">
                    <a:pos x="306" y="101"/>
                  </a:cxn>
                  <a:cxn ang="0">
                    <a:pos x="322" y="85"/>
                  </a:cxn>
                  <a:cxn ang="0">
                    <a:pos x="270" y="70"/>
                  </a:cxn>
                  <a:cxn ang="0">
                    <a:pos x="263" y="52"/>
                  </a:cxn>
                  <a:cxn ang="0">
                    <a:pos x="253" y="45"/>
                  </a:cxn>
                  <a:cxn ang="0">
                    <a:pos x="234" y="46"/>
                  </a:cxn>
                  <a:cxn ang="0">
                    <a:pos x="181" y="28"/>
                  </a:cxn>
                  <a:cxn ang="0">
                    <a:pos x="148" y="17"/>
                  </a:cxn>
                  <a:cxn ang="0">
                    <a:pos x="105" y="5"/>
                  </a:cxn>
                  <a:cxn ang="0">
                    <a:pos x="80" y="4"/>
                  </a:cxn>
                </a:cxnLst>
                <a:rect l="0" t="0" r="r" b="b"/>
                <a:pathLst>
                  <a:path w="323" h="351">
                    <a:moveTo>
                      <a:pt x="80" y="4"/>
                    </a:moveTo>
                    <a:cubicBezTo>
                      <a:pt x="79" y="13"/>
                      <a:pt x="83" y="17"/>
                      <a:pt x="83" y="17"/>
                    </a:cubicBezTo>
                    <a:cubicBezTo>
                      <a:pt x="91" y="16"/>
                      <a:pt x="88" y="32"/>
                      <a:pt x="80" y="30"/>
                    </a:cubicBezTo>
                    <a:cubicBezTo>
                      <a:pt x="76" y="36"/>
                      <a:pt x="73" y="45"/>
                      <a:pt x="73" y="45"/>
                    </a:cubicBezTo>
                    <a:cubicBezTo>
                      <a:pt x="69" y="59"/>
                      <a:pt x="76" y="65"/>
                      <a:pt x="76" y="65"/>
                    </a:cubicBezTo>
                    <a:cubicBezTo>
                      <a:pt x="83" y="71"/>
                      <a:pt x="77" y="76"/>
                      <a:pt x="77" y="76"/>
                    </a:cubicBezTo>
                    <a:cubicBezTo>
                      <a:pt x="78" y="98"/>
                      <a:pt x="73" y="105"/>
                      <a:pt x="73" y="105"/>
                    </a:cubicBezTo>
                    <a:cubicBezTo>
                      <a:pt x="76" y="121"/>
                      <a:pt x="84" y="107"/>
                      <a:pt x="84" y="107"/>
                    </a:cubicBezTo>
                    <a:cubicBezTo>
                      <a:pt x="101" y="101"/>
                      <a:pt x="103" y="117"/>
                      <a:pt x="103" y="117"/>
                    </a:cubicBezTo>
                    <a:cubicBezTo>
                      <a:pt x="107" y="132"/>
                      <a:pt x="114" y="134"/>
                      <a:pt x="114" y="134"/>
                    </a:cubicBezTo>
                    <a:cubicBezTo>
                      <a:pt x="136" y="153"/>
                      <a:pt x="122" y="153"/>
                      <a:pt x="122" y="153"/>
                    </a:cubicBezTo>
                    <a:cubicBezTo>
                      <a:pt x="113" y="156"/>
                      <a:pt x="113" y="165"/>
                      <a:pt x="113" y="165"/>
                    </a:cubicBezTo>
                    <a:cubicBezTo>
                      <a:pt x="131" y="164"/>
                      <a:pt x="127" y="177"/>
                      <a:pt x="127" y="177"/>
                    </a:cubicBezTo>
                    <a:cubicBezTo>
                      <a:pt x="128" y="187"/>
                      <a:pt x="112" y="183"/>
                      <a:pt x="112" y="186"/>
                    </a:cubicBezTo>
                    <a:cubicBezTo>
                      <a:pt x="126" y="196"/>
                      <a:pt x="114" y="201"/>
                      <a:pt x="114" y="201"/>
                    </a:cubicBezTo>
                    <a:cubicBezTo>
                      <a:pt x="115" y="208"/>
                      <a:pt x="104" y="212"/>
                      <a:pt x="104" y="212"/>
                    </a:cubicBezTo>
                    <a:cubicBezTo>
                      <a:pt x="97" y="216"/>
                      <a:pt x="100" y="226"/>
                      <a:pt x="100" y="226"/>
                    </a:cubicBezTo>
                    <a:cubicBezTo>
                      <a:pt x="101" y="249"/>
                      <a:pt x="87" y="238"/>
                      <a:pt x="87" y="238"/>
                    </a:cubicBezTo>
                    <a:cubicBezTo>
                      <a:pt x="79" y="238"/>
                      <a:pt x="80" y="228"/>
                      <a:pt x="72" y="229"/>
                    </a:cubicBezTo>
                    <a:cubicBezTo>
                      <a:pt x="65" y="227"/>
                      <a:pt x="65" y="234"/>
                      <a:pt x="54" y="234"/>
                    </a:cubicBezTo>
                    <a:cubicBezTo>
                      <a:pt x="39" y="230"/>
                      <a:pt x="37" y="238"/>
                      <a:pt x="37" y="238"/>
                    </a:cubicBezTo>
                    <a:cubicBezTo>
                      <a:pt x="32" y="243"/>
                      <a:pt x="36" y="256"/>
                      <a:pt x="25" y="251"/>
                    </a:cubicBezTo>
                    <a:cubicBezTo>
                      <a:pt x="8" y="248"/>
                      <a:pt x="12" y="271"/>
                      <a:pt x="12" y="271"/>
                    </a:cubicBezTo>
                    <a:cubicBezTo>
                      <a:pt x="23" y="282"/>
                      <a:pt x="12" y="286"/>
                      <a:pt x="12" y="286"/>
                    </a:cubicBezTo>
                    <a:cubicBezTo>
                      <a:pt x="10" y="292"/>
                      <a:pt x="3" y="295"/>
                      <a:pt x="3" y="295"/>
                    </a:cubicBezTo>
                    <a:cubicBezTo>
                      <a:pt x="0" y="302"/>
                      <a:pt x="17" y="299"/>
                      <a:pt x="17" y="299"/>
                    </a:cubicBezTo>
                    <a:cubicBezTo>
                      <a:pt x="21" y="304"/>
                      <a:pt x="14" y="311"/>
                      <a:pt x="14" y="311"/>
                    </a:cubicBezTo>
                    <a:cubicBezTo>
                      <a:pt x="11" y="328"/>
                      <a:pt x="17" y="335"/>
                      <a:pt x="17" y="335"/>
                    </a:cubicBezTo>
                    <a:cubicBezTo>
                      <a:pt x="17" y="335"/>
                      <a:pt x="17" y="335"/>
                      <a:pt x="17" y="335"/>
                    </a:cubicBezTo>
                    <a:cubicBezTo>
                      <a:pt x="32" y="351"/>
                      <a:pt x="32" y="351"/>
                      <a:pt x="32" y="351"/>
                    </a:cubicBezTo>
                    <a:cubicBezTo>
                      <a:pt x="32" y="351"/>
                      <a:pt x="32" y="351"/>
                      <a:pt x="32" y="351"/>
                    </a:cubicBezTo>
                    <a:cubicBezTo>
                      <a:pt x="32" y="351"/>
                      <a:pt x="47" y="337"/>
                      <a:pt x="45" y="329"/>
                    </a:cubicBezTo>
                    <a:cubicBezTo>
                      <a:pt x="47" y="313"/>
                      <a:pt x="59" y="332"/>
                      <a:pt x="69" y="326"/>
                    </a:cubicBezTo>
                    <a:cubicBezTo>
                      <a:pt x="69" y="326"/>
                      <a:pt x="86" y="326"/>
                      <a:pt x="93" y="318"/>
                    </a:cubicBezTo>
                    <a:cubicBezTo>
                      <a:pt x="93" y="318"/>
                      <a:pt x="99" y="309"/>
                      <a:pt x="108" y="311"/>
                    </a:cubicBezTo>
                    <a:cubicBezTo>
                      <a:pt x="108" y="311"/>
                      <a:pt x="119" y="308"/>
                      <a:pt x="127" y="316"/>
                    </a:cubicBezTo>
                    <a:cubicBezTo>
                      <a:pt x="137" y="306"/>
                      <a:pt x="131" y="329"/>
                      <a:pt x="137" y="330"/>
                    </a:cubicBezTo>
                    <a:cubicBezTo>
                      <a:pt x="142" y="330"/>
                      <a:pt x="146" y="326"/>
                      <a:pt x="146" y="326"/>
                    </a:cubicBezTo>
                    <a:cubicBezTo>
                      <a:pt x="153" y="309"/>
                      <a:pt x="158" y="318"/>
                      <a:pt x="158" y="318"/>
                    </a:cubicBezTo>
                    <a:cubicBezTo>
                      <a:pt x="166" y="320"/>
                      <a:pt x="176" y="306"/>
                      <a:pt x="176" y="306"/>
                    </a:cubicBezTo>
                    <a:cubicBezTo>
                      <a:pt x="193" y="295"/>
                      <a:pt x="195" y="285"/>
                      <a:pt x="195" y="285"/>
                    </a:cubicBezTo>
                    <a:cubicBezTo>
                      <a:pt x="205" y="270"/>
                      <a:pt x="216" y="272"/>
                      <a:pt x="216" y="272"/>
                    </a:cubicBezTo>
                    <a:cubicBezTo>
                      <a:pt x="226" y="273"/>
                      <a:pt x="230" y="266"/>
                      <a:pt x="230" y="266"/>
                    </a:cubicBezTo>
                    <a:cubicBezTo>
                      <a:pt x="238" y="257"/>
                      <a:pt x="241" y="271"/>
                      <a:pt x="251" y="268"/>
                    </a:cubicBezTo>
                    <a:cubicBezTo>
                      <a:pt x="258" y="267"/>
                      <a:pt x="253" y="260"/>
                      <a:pt x="253" y="260"/>
                    </a:cubicBezTo>
                    <a:cubicBezTo>
                      <a:pt x="245" y="249"/>
                      <a:pt x="256" y="245"/>
                      <a:pt x="256" y="245"/>
                    </a:cubicBezTo>
                    <a:cubicBezTo>
                      <a:pt x="262" y="233"/>
                      <a:pt x="256" y="227"/>
                      <a:pt x="256" y="227"/>
                    </a:cubicBezTo>
                    <a:cubicBezTo>
                      <a:pt x="252" y="219"/>
                      <a:pt x="260" y="218"/>
                      <a:pt x="256" y="207"/>
                    </a:cubicBezTo>
                    <a:cubicBezTo>
                      <a:pt x="258" y="193"/>
                      <a:pt x="249" y="183"/>
                      <a:pt x="259" y="181"/>
                    </a:cubicBezTo>
                    <a:cubicBezTo>
                      <a:pt x="268" y="179"/>
                      <a:pt x="272" y="168"/>
                      <a:pt x="272" y="168"/>
                    </a:cubicBezTo>
                    <a:cubicBezTo>
                      <a:pt x="272" y="168"/>
                      <a:pt x="272" y="168"/>
                      <a:pt x="272" y="168"/>
                    </a:cubicBezTo>
                    <a:cubicBezTo>
                      <a:pt x="280" y="151"/>
                      <a:pt x="280" y="151"/>
                      <a:pt x="280" y="151"/>
                    </a:cubicBezTo>
                    <a:cubicBezTo>
                      <a:pt x="280" y="151"/>
                      <a:pt x="280" y="151"/>
                      <a:pt x="280" y="151"/>
                    </a:cubicBezTo>
                    <a:cubicBezTo>
                      <a:pt x="289" y="151"/>
                      <a:pt x="286" y="132"/>
                      <a:pt x="286" y="132"/>
                    </a:cubicBezTo>
                    <a:cubicBezTo>
                      <a:pt x="298" y="125"/>
                      <a:pt x="290" y="122"/>
                      <a:pt x="290" y="122"/>
                    </a:cubicBezTo>
                    <a:cubicBezTo>
                      <a:pt x="285" y="111"/>
                      <a:pt x="292" y="107"/>
                      <a:pt x="292" y="107"/>
                    </a:cubicBezTo>
                    <a:cubicBezTo>
                      <a:pt x="293" y="114"/>
                      <a:pt x="292" y="116"/>
                      <a:pt x="302" y="119"/>
                    </a:cubicBezTo>
                    <a:cubicBezTo>
                      <a:pt x="299" y="108"/>
                      <a:pt x="306" y="101"/>
                      <a:pt x="306" y="101"/>
                    </a:cubicBezTo>
                    <a:cubicBezTo>
                      <a:pt x="311" y="93"/>
                      <a:pt x="317" y="98"/>
                      <a:pt x="317" y="98"/>
                    </a:cubicBezTo>
                    <a:cubicBezTo>
                      <a:pt x="314" y="91"/>
                      <a:pt x="322" y="85"/>
                      <a:pt x="322" y="85"/>
                    </a:cubicBezTo>
                    <a:cubicBezTo>
                      <a:pt x="323" y="69"/>
                      <a:pt x="292" y="68"/>
                      <a:pt x="292" y="76"/>
                    </a:cubicBezTo>
                    <a:cubicBezTo>
                      <a:pt x="266" y="79"/>
                      <a:pt x="270" y="70"/>
                      <a:pt x="270" y="70"/>
                    </a:cubicBezTo>
                    <a:cubicBezTo>
                      <a:pt x="278" y="63"/>
                      <a:pt x="266" y="63"/>
                      <a:pt x="266" y="63"/>
                    </a:cubicBezTo>
                    <a:cubicBezTo>
                      <a:pt x="259" y="59"/>
                      <a:pt x="263" y="52"/>
                      <a:pt x="263" y="52"/>
                    </a:cubicBezTo>
                    <a:cubicBezTo>
                      <a:pt x="265" y="45"/>
                      <a:pt x="253" y="45"/>
                      <a:pt x="253" y="45"/>
                    </a:cubicBezTo>
                    <a:cubicBezTo>
                      <a:pt x="253" y="45"/>
                      <a:pt x="253" y="45"/>
                      <a:pt x="253" y="45"/>
                    </a:cubicBezTo>
                    <a:cubicBezTo>
                      <a:pt x="234" y="46"/>
                      <a:pt x="234" y="46"/>
                      <a:pt x="234" y="46"/>
                    </a:cubicBezTo>
                    <a:cubicBezTo>
                      <a:pt x="234" y="46"/>
                      <a:pt x="234" y="46"/>
                      <a:pt x="234" y="46"/>
                    </a:cubicBezTo>
                    <a:cubicBezTo>
                      <a:pt x="220" y="44"/>
                      <a:pt x="216" y="31"/>
                      <a:pt x="191" y="32"/>
                    </a:cubicBezTo>
                    <a:cubicBezTo>
                      <a:pt x="179" y="33"/>
                      <a:pt x="181" y="28"/>
                      <a:pt x="181" y="28"/>
                    </a:cubicBezTo>
                    <a:cubicBezTo>
                      <a:pt x="179" y="20"/>
                      <a:pt x="162" y="21"/>
                      <a:pt x="162" y="21"/>
                    </a:cubicBezTo>
                    <a:cubicBezTo>
                      <a:pt x="148" y="24"/>
                      <a:pt x="148" y="17"/>
                      <a:pt x="148" y="17"/>
                    </a:cubicBezTo>
                    <a:cubicBezTo>
                      <a:pt x="145" y="7"/>
                      <a:pt x="128" y="10"/>
                      <a:pt x="128" y="10"/>
                    </a:cubicBezTo>
                    <a:cubicBezTo>
                      <a:pt x="111" y="10"/>
                      <a:pt x="113" y="0"/>
                      <a:pt x="105" y="5"/>
                    </a:cubicBezTo>
                    <a:cubicBezTo>
                      <a:pt x="95" y="6"/>
                      <a:pt x="87" y="4"/>
                      <a:pt x="80" y="4"/>
                    </a:cubicBezTo>
                    <a:cubicBezTo>
                      <a:pt x="80" y="4"/>
                      <a:pt x="80" y="4"/>
                      <a:pt x="80" y="4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2" name="Freeform 53"/>
              <p:cNvSpPr>
                <a:spLocks/>
              </p:cNvSpPr>
              <p:nvPr/>
            </p:nvSpPr>
            <p:spPr bwMode="auto">
              <a:xfrm>
                <a:off x="1718901" y="2966623"/>
                <a:ext cx="596156" cy="973938"/>
              </a:xfrm>
              <a:custGeom>
                <a:avLst/>
                <a:gdLst/>
                <a:ahLst/>
                <a:cxnLst>
                  <a:cxn ang="0">
                    <a:pos x="138" y="12"/>
                  </a:cxn>
                  <a:cxn ang="0">
                    <a:pos x="142" y="32"/>
                  </a:cxn>
                  <a:cxn ang="0">
                    <a:pos x="146" y="45"/>
                  </a:cxn>
                  <a:cxn ang="0">
                    <a:pos x="161" y="63"/>
                  </a:cxn>
                  <a:cxn ang="0">
                    <a:pos x="178" y="68"/>
                  </a:cxn>
                  <a:cxn ang="0">
                    <a:pos x="182" y="91"/>
                  </a:cxn>
                  <a:cxn ang="0">
                    <a:pos x="178" y="111"/>
                  </a:cxn>
                  <a:cxn ang="0">
                    <a:pos x="171" y="128"/>
                  </a:cxn>
                  <a:cxn ang="0">
                    <a:pos x="183" y="149"/>
                  </a:cxn>
                  <a:cxn ang="0">
                    <a:pos x="204" y="155"/>
                  </a:cxn>
                  <a:cxn ang="0">
                    <a:pos x="199" y="166"/>
                  </a:cxn>
                  <a:cxn ang="0">
                    <a:pos x="199" y="179"/>
                  </a:cxn>
                  <a:cxn ang="0">
                    <a:pos x="195" y="191"/>
                  </a:cxn>
                  <a:cxn ang="0">
                    <a:pos x="196" y="217"/>
                  </a:cxn>
                  <a:cxn ang="0">
                    <a:pos x="203" y="251"/>
                  </a:cxn>
                  <a:cxn ang="0">
                    <a:pos x="182" y="268"/>
                  </a:cxn>
                  <a:cxn ang="0">
                    <a:pos x="153" y="274"/>
                  </a:cxn>
                  <a:cxn ang="0">
                    <a:pos x="142" y="302"/>
                  </a:cxn>
                  <a:cxn ang="0">
                    <a:pos x="140" y="358"/>
                  </a:cxn>
                  <a:cxn ang="0">
                    <a:pos x="125" y="360"/>
                  </a:cxn>
                  <a:cxn ang="0">
                    <a:pos x="98" y="368"/>
                  </a:cxn>
                  <a:cxn ang="0">
                    <a:pos x="83" y="367"/>
                  </a:cxn>
                  <a:cxn ang="0">
                    <a:pos x="70" y="361"/>
                  </a:cxn>
                  <a:cxn ang="0">
                    <a:pos x="48" y="366"/>
                  </a:cxn>
                  <a:cxn ang="0">
                    <a:pos x="48" y="381"/>
                  </a:cxn>
                  <a:cxn ang="0">
                    <a:pos x="32" y="369"/>
                  </a:cxn>
                  <a:cxn ang="0">
                    <a:pos x="32" y="369"/>
                  </a:cxn>
                  <a:cxn ang="0">
                    <a:pos x="15" y="369"/>
                  </a:cxn>
                  <a:cxn ang="0">
                    <a:pos x="15" y="369"/>
                  </a:cxn>
                  <a:cxn ang="0">
                    <a:pos x="10" y="352"/>
                  </a:cxn>
                  <a:cxn ang="0">
                    <a:pos x="4" y="315"/>
                  </a:cxn>
                  <a:cxn ang="0">
                    <a:pos x="4" y="272"/>
                  </a:cxn>
                  <a:cxn ang="0">
                    <a:pos x="8" y="237"/>
                  </a:cxn>
                  <a:cxn ang="0">
                    <a:pos x="6" y="202"/>
                  </a:cxn>
                  <a:cxn ang="0">
                    <a:pos x="7" y="183"/>
                  </a:cxn>
                  <a:cxn ang="0">
                    <a:pos x="13" y="160"/>
                  </a:cxn>
                  <a:cxn ang="0">
                    <a:pos x="14" y="149"/>
                  </a:cxn>
                  <a:cxn ang="0">
                    <a:pos x="13" y="138"/>
                  </a:cxn>
                  <a:cxn ang="0">
                    <a:pos x="17" y="104"/>
                  </a:cxn>
                  <a:cxn ang="0">
                    <a:pos x="24" y="73"/>
                  </a:cxn>
                  <a:cxn ang="0">
                    <a:pos x="32" y="69"/>
                  </a:cxn>
                  <a:cxn ang="0">
                    <a:pos x="44" y="61"/>
                  </a:cxn>
                  <a:cxn ang="0">
                    <a:pos x="62" y="49"/>
                  </a:cxn>
                  <a:cxn ang="0">
                    <a:pos x="81" y="28"/>
                  </a:cxn>
                  <a:cxn ang="0">
                    <a:pos x="102" y="15"/>
                  </a:cxn>
                  <a:cxn ang="0">
                    <a:pos x="116" y="9"/>
                  </a:cxn>
                  <a:cxn ang="0">
                    <a:pos x="138" y="12"/>
                  </a:cxn>
                  <a:cxn ang="0">
                    <a:pos x="138" y="12"/>
                  </a:cxn>
                </a:cxnLst>
                <a:rect l="0" t="0" r="r" b="b"/>
                <a:pathLst>
                  <a:path w="211" h="390">
                    <a:moveTo>
                      <a:pt x="138" y="12"/>
                    </a:moveTo>
                    <a:cubicBezTo>
                      <a:pt x="138" y="21"/>
                      <a:pt x="149" y="19"/>
                      <a:pt x="142" y="32"/>
                    </a:cubicBezTo>
                    <a:cubicBezTo>
                      <a:pt x="142" y="32"/>
                      <a:pt x="134" y="38"/>
                      <a:pt x="146" y="45"/>
                    </a:cubicBezTo>
                    <a:cubicBezTo>
                      <a:pt x="156" y="55"/>
                      <a:pt x="156" y="63"/>
                      <a:pt x="161" y="63"/>
                    </a:cubicBezTo>
                    <a:cubicBezTo>
                      <a:pt x="161" y="63"/>
                      <a:pt x="171" y="78"/>
                      <a:pt x="178" y="68"/>
                    </a:cubicBezTo>
                    <a:cubicBezTo>
                      <a:pt x="178" y="68"/>
                      <a:pt x="182" y="72"/>
                      <a:pt x="182" y="91"/>
                    </a:cubicBezTo>
                    <a:cubicBezTo>
                      <a:pt x="175" y="102"/>
                      <a:pt x="190" y="105"/>
                      <a:pt x="178" y="111"/>
                    </a:cubicBezTo>
                    <a:cubicBezTo>
                      <a:pt x="178" y="111"/>
                      <a:pt x="168" y="110"/>
                      <a:pt x="171" y="128"/>
                    </a:cubicBezTo>
                    <a:cubicBezTo>
                      <a:pt x="171" y="128"/>
                      <a:pt x="171" y="138"/>
                      <a:pt x="183" y="149"/>
                    </a:cubicBezTo>
                    <a:cubicBezTo>
                      <a:pt x="183" y="149"/>
                      <a:pt x="199" y="149"/>
                      <a:pt x="204" y="155"/>
                    </a:cubicBezTo>
                    <a:cubicBezTo>
                      <a:pt x="211" y="162"/>
                      <a:pt x="199" y="166"/>
                      <a:pt x="199" y="166"/>
                    </a:cubicBezTo>
                    <a:cubicBezTo>
                      <a:pt x="188" y="169"/>
                      <a:pt x="199" y="179"/>
                      <a:pt x="199" y="179"/>
                    </a:cubicBezTo>
                    <a:cubicBezTo>
                      <a:pt x="201" y="186"/>
                      <a:pt x="195" y="191"/>
                      <a:pt x="195" y="191"/>
                    </a:cubicBezTo>
                    <a:cubicBezTo>
                      <a:pt x="182" y="204"/>
                      <a:pt x="196" y="217"/>
                      <a:pt x="196" y="217"/>
                    </a:cubicBezTo>
                    <a:cubicBezTo>
                      <a:pt x="205" y="230"/>
                      <a:pt x="203" y="251"/>
                      <a:pt x="203" y="251"/>
                    </a:cubicBezTo>
                    <a:cubicBezTo>
                      <a:pt x="210" y="282"/>
                      <a:pt x="182" y="268"/>
                      <a:pt x="182" y="268"/>
                    </a:cubicBezTo>
                    <a:cubicBezTo>
                      <a:pt x="176" y="259"/>
                      <a:pt x="153" y="267"/>
                      <a:pt x="153" y="274"/>
                    </a:cubicBezTo>
                    <a:cubicBezTo>
                      <a:pt x="156" y="279"/>
                      <a:pt x="141" y="285"/>
                      <a:pt x="142" y="302"/>
                    </a:cubicBezTo>
                    <a:cubicBezTo>
                      <a:pt x="149" y="343"/>
                      <a:pt x="140" y="358"/>
                      <a:pt x="140" y="358"/>
                    </a:cubicBezTo>
                    <a:cubicBezTo>
                      <a:pt x="134" y="364"/>
                      <a:pt x="125" y="360"/>
                      <a:pt x="125" y="360"/>
                    </a:cubicBezTo>
                    <a:cubicBezTo>
                      <a:pt x="112" y="370"/>
                      <a:pt x="98" y="368"/>
                      <a:pt x="98" y="368"/>
                    </a:cubicBezTo>
                    <a:cubicBezTo>
                      <a:pt x="93" y="361"/>
                      <a:pt x="83" y="367"/>
                      <a:pt x="83" y="367"/>
                    </a:cubicBezTo>
                    <a:cubicBezTo>
                      <a:pt x="73" y="375"/>
                      <a:pt x="70" y="361"/>
                      <a:pt x="70" y="361"/>
                    </a:cubicBezTo>
                    <a:cubicBezTo>
                      <a:pt x="57" y="361"/>
                      <a:pt x="48" y="366"/>
                      <a:pt x="48" y="366"/>
                    </a:cubicBezTo>
                    <a:cubicBezTo>
                      <a:pt x="56" y="374"/>
                      <a:pt x="48" y="381"/>
                      <a:pt x="48" y="381"/>
                    </a:cubicBezTo>
                    <a:cubicBezTo>
                      <a:pt x="36" y="390"/>
                      <a:pt x="32" y="369"/>
                      <a:pt x="32" y="369"/>
                    </a:cubicBezTo>
                    <a:cubicBezTo>
                      <a:pt x="32" y="369"/>
                      <a:pt x="32" y="369"/>
                      <a:pt x="32" y="369"/>
                    </a:cubicBezTo>
                    <a:cubicBezTo>
                      <a:pt x="15" y="369"/>
                      <a:pt x="15" y="369"/>
                      <a:pt x="15" y="369"/>
                    </a:cubicBezTo>
                    <a:cubicBezTo>
                      <a:pt x="15" y="369"/>
                      <a:pt x="15" y="369"/>
                      <a:pt x="15" y="369"/>
                    </a:cubicBezTo>
                    <a:cubicBezTo>
                      <a:pt x="17" y="358"/>
                      <a:pt x="10" y="352"/>
                      <a:pt x="10" y="352"/>
                    </a:cubicBezTo>
                    <a:cubicBezTo>
                      <a:pt x="1" y="343"/>
                      <a:pt x="4" y="315"/>
                      <a:pt x="4" y="315"/>
                    </a:cubicBezTo>
                    <a:cubicBezTo>
                      <a:pt x="0" y="298"/>
                      <a:pt x="4" y="272"/>
                      <a:pt x="4" y="272"/>
                    </a:cubicBezTo>
                    <a:cubicBezTo>
                      <a:pt x="10" y="265"/>
                      <a:pt x="1" y="250"/>
                      <a:pt x="8" y="237"/>
                    </a:cubicBezTo>
                    <a:cubicBezTo>
                      <a:pt x="14" y="219"/>
                      <a:pt x="6" y="202"/>
                      <a:pt x="6" y="202"/>
                    </a:cubicBezTo>
                    <a:cubicBezTo>
                      <a:pt x="1" y="188"/>
                      <a:pt x="7" y="183"/>
                      <a:pt x="7" y="183"/>
                    </a:cubicBezTo>
                    <a:cubicBezTo>
                      <a:pt x="7" y="183"/>
                      <a:pt x="13" y="177"/>
                      <a:pt x="13" y="160"/>
                    </a:cubicBezTo>
                    <a:cubicBezTo>
                      <a:pt x="10" y="158"/>
                      <a:pt x="14" y="149"/>
                      <a:pt x="14" y="149"/>
                    </a:cubicBezTo>
                    <a:cubicBezTo>
                      <a:pt x="19" y="142"/>
                      <a:pt x="13" y="138"/>
                      <a:pt x="13" y="138"/>
                    </a:cubicBezTo>
                    <a:cubicBezTo>
                      <a:pt x="3" y="114"/>
                      <a:pt x="17" y="104"/>
                      <a:pt x="17" y="104"/>
                    </a:cubicBezTo>
                    <a:cubicBezTo>
                      <a:pt x="17" y="81"/>
                      <a:pt x="25" y="91"/>
                      <a:pt x="24" y="73"/>
                    </a:cubicBezTo>
                    <a:cubicBezTo>
                      <a:pt x="29" y="73"/>
                      <a:pt x="32" y="69"/>
                      <a:pt x="32" y="69"/>
                    </a:cubicBezTo>
                    <a:cubicBezTo>
                      <a:pt x="39" y="52"/>
                      <a:pt x="44" y="61"/>
                      <a:pt x="44" y="61"/>
                    </a:cubicBezTo>
                    <a:cubicBezTo>
                      <a:pt x="52" y="63"/>
                      <a:pt x="62" y="49"/>
                      <a:pt x="62" y="49"/>
                    </a:cubicBezTo>
                    <a:cubicBezTo>
                      <a:pt x="79" y="38"/>
                      <a:pt x="81" y="28"/>
                      <a:pt x="81" y="28"/>
                    </a:cubicBezTo>
                    <a:cubicBezTo>
                      <a:pt x="91" y="13"/>
                      <a:pt x="102" y="15"/>
                      <a:pt x="102" y="15"/>
                    </a:cubicBezTo>
                    <a:cubicBezTo>
                      <a:pt x="112" y="16"/>
                      <a:pt x="116" y="9"/>
                      <a:pt x="116" y="9"/>
                    </a:cubicBezTo>
                    <a:cubicBezTo>
                      <a:pt x="124" y="0"/>
                      <a:pt x="129" y="14"/>
                      <a:pt x="138" y="12"/>
                    </a:cubicBezTo>
                    <a:cubicBezTo>
                      <a:pt x="138" y="12"/>
                      <a:pt x="138" y="12"/>
                      <a:pt x="138" y="12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3" name="Freeform 52"/>
              <p:cNvSpPr>
                <a:spLocks/>
              </p:cNvSpPr>
              <p:nvPr/>
            </p:nvSpPr>
            <p:spPr bwMode="auto">
              <a:xfrm>
                <a:off x="1242521" y="3798361"/>
                <a:ext cx="922817" cy="414528"/>
              </a:xfrm>
              <a:custGeom>
                <a:avLst/>
                <a:gdLst/>
                <a:ahLst/>
                <a:cxnLst>
                  <a:cxn ang="0">
                    <a:pos x="307" y="25"/>
                  </a:cxn>
                  <a:cxn ang="0">
                    <a:pos x="319" y="40"/>
                  </a:cxn>
                  <a:cxn ang="0">
                    <a:pos x="313" y="62"/>
                  </a:cxn>
                  <a:cxn ang="0">
                    <a:pos x="295" y="60"/>
                  </a:cxn>
                  <a:cxn ang="0">
                    <a:pos x="277" y="64"/>
                  </a:cxn>
                  <a:cxn ang="0">
                    <a:pos x="251" y="65"/>
                  </a:cxn>
                  <a:cxn ang="0">
                    <a:pos x="236" y="69"/>
                  </a:cxn>
                  <a:cxn ang="0">
                    <a:pos x="227" y="76"/>
                  </a:cxn>
                  <a:cxn ang="0">
                    <a:pos x="216" y="85"/>
                  </a:cxn>
                  <a:cxn ang="0">
                    <a:pos x="209" y="87"/>
                  </a:cxn>
                  <a:cxn ang="0">
                    <a:pos x="179" y="94"/>
                  </a:cxn>
                  <a:cxn ang="0">
                    <a:pos x="170" y="113"/>
                  </a:cxn>
                  <a:cxn ang="0">
                    <a:pos x="131" y="130"/>
                  </a:cxn>
                  <a:cxn ang="0">
                    <a:pos x="131" y="130"/>
                  </a:cxn>
                  <a:cxn ang="0">
                    <a:pos x="76" y="134"/>
                  </a:cxn>
                  <a:cxn ang="0">
                    <a:pos x="76" y="134"/>
                  </a:cxn>
                  <a:cxn ang="0">
                    <a:pos x="35" y="150"/>
                  </a:cxn>
                  <a:cxn ang="0">
                    <a:pos x="0" y="166"/>
                  </a:cxn>
                  <a:cxn ang="0">
                    <a:pos x="5" y="137"/>
                  </a:cxn>
                  <a:cxn ang="0">
                    <a:pos x="13" y="99"/>
                  </a:cxn>
                  <a:cxn ang="0">
                    <a:pos x="34" y="80"/>
                  </a:cxn>
                  <a:cxn ang="0">
                    <a:pos x="41" y="75"/>
                  </a:cxn>
                  <a:cxn ang="0">
                    <a:pos x="77" y="52"/>
                  </a:cxn>
                  <a:cxn ang="0">
                    <a:pos x="93" y="40"/>
                  </a:cxn>
                  <a:cxn ang="0">
                    <a:pos x="93" y="24"/>
                  </a:cxn>
                  <a:cxn ang="0">
                    <a:pos x="98" y="3"/>
                  </a:cxn>
                  <a:cxn ang="0">
                    <a:pos x="107" y="8"/>
                  </a:cxn>
                  <a:cxn ang="0">
                    <a:pos x="117" y="10"/>
                  </a:cxn>
                  <a:cxn ang="0">
                    <a:pos x="129" y="18"/>
                  </a:cxn>
                  <a:cxn ang="0">
                    <a:pos x="137" y="20"/>
                  </a:cxn>
                  <a:cxn ang="0">
                    <a:pos x="154" y="25"/>
                  </a:cxn>
                  <a:cxn ang="0">
                    <a:pos x="168" y="34"/>
                  </a:cxn>
                  <a:cxn ang="0">
                    <a:pos x="183" y="36"/>
                  </a:cxn>
                  <a:cxn ang="0">
                    <a:pos x="183" y="36"/>
                  </a:cxn>
                  <a:cxn ang="0">
                    <a:pos x="200" y="36"/>
                  </a:cxn>
                  <a:cxn ang="0">
                    <a:pos x="200" y="36"/>
                  </a:cxn>
                  <a:cxn ang="0">
                    <a:pos x="216" y="48"/>
                  </a:cxn>
                  <a:cxn ang="0">
                    <a:pos x="216" y="33"/>
                  </a:cxn>
                  <a:cxn ang="0">
                    <a:pos x="238" y="28"/>
                  </a:cxn>
                  <a:cxn ang="0">
                    <a:pos x="251" y="34"/>
                  </a:cxn>
                  <a:cxn ang="0">
                    <a:pos x="266" y="35"/>
                  </a:cxn>
                  <a:cxn ang="0">
                    <a:pos x="293" y="27"/>
                  </a:cxn>
                  <a:cxn ang="0">
                    <a:pos x="307" y="25"/>
                  </a:cxn>
                  <a:cxn ang="0">
                    <a:pos x="307" y="25"/>
                  </a:cxn>
                </a:cxnLst>
                <a:rect l="0" t="0" r="r" b="b"/>
                <a:pathLst>
                  <a:path w="326" h="166">
                    <a:moveTo>
                      <a:pt x="307" y="25"/>
                    </a:moveTo>
                    <a:cubicBezTo>
                      <a:pt x="307" y="25"/>
                      <a:pt x="321" y="19"/>
                      <a:pt x="319" y="40"/>
                    </a:cubicBezTo>
                    <a:cubicBezTo>
                      <a:pt x="319" y="40"/>
                      <a:pt x="326" y="48"/>
                      <a:pt x="313" y="62"/>
                    </a:cubicBezTo>
                    <a:cubicBezTo>
                      <a:pt x="313" y="62"/>
                      <a:pt x="310" y="51"/>
                      <a:pt x="295" y="60"/>
                    </a:cubicBezTo>
                    <a:cubicBezTo>
                      <a:pt x="295" y="60"/>
                      <a:pt x="289" y="74"/>
                      <a:pt x="277" y="64"/>
                    </a:cubicBezTo>
                    <a:cubicBezTo>
                      <a:pt x="266" y="54"/>
                      <a:pt x="255" y="73"/>
                      <a:pt x="251" y="65"/>
                    </a:cubicBezTo>
                    <a:cubicBezTo>
                      <a:pt x="251" y="65"/>
                      <a:pt x="236" y="56"/>
                      <a:pt x="236" y="69"/>
                    </a:cubicBezTo>
                    <a:cubicBezTo>
                      <a:pt x="236" y="69"/>
                      <a:pt x="233" y="80"/>
                      <a:pt x="227" y="76"/>
                    </a:cubicBezTo>
                    <a:cubicBezTo>
                      <a:pt x="227" y="76"/>
                      <a:pt x="225" y="64"/>
                      <a:pt x="216" y="85"/>
                    </a:cubicBezTo>
                    <a:cubicBezTo>
                      <a:pt x="216" y="85"/>
                      <a:pt x="217" y="81"/>
                      <a:pt x="209" y="87"/>
                    </a:cubicBezTo>
                    <a:cubicBezTo>
                      <a:pt x="209" y="87"/>
                      <a:pt x="194" y="87"/>
                      <a:pt x="179" y="94"/>
                    </a:cubicBezTo>
                    <a:cubicBezTo>
                      <a:pt x="179" y="94"/>
                      <a:pt x="178" y="102"/>
                      <a:pt x="170" y="113"/>
                    </a:cubicBezTo>
                    <a:cubicBezTo>
                      <a:pt x="157" y="133"/>
                      <a:pt x="156" y="128"/>
                      <a:pt x="131" y="130"/>
                    </a:cubicBezTo>
                    <a:cubicBezTo>
                      <a:pt x="131" y="130"/>
                      <a:pt x="131" y="130"/>
                      <a:pt x="131" y="130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6" y="134"/>
                      <a:pt x="46" y="124"/>
                      <a:pt x="35" y="150"/>
                    </a:cubicBezTo>
                    <a:cubicBezTo>
                      <a:pt x="35" y="150"/>
                      <a:pt x="27" y="164"/>
                      <a:pt x="0" y="166"/>
                    </a:cubicBezTo>
                    <a:cubicBezTo>
                      <a:pt x="14" y="146"/>
                      <a:pt x="5" y="137"/>
                      <a:pt x="5" y="137"/>
                    </a:cubicBezTo>
                    <a:cubicBezTo>
                      <a:pt x="0" y="117"/>
                      <a:pt x="13" y="99"/>
                      <a:pt x="13" y="99"/>
                    </a:cubicBezTo>
                    <a:cubicBezTo>
                      <a:pt x="29" y="95"/>
                      <a:pt x="34" y="80"/>
                      <a:pt x="34" y="80"/>
                    </a:cubicBezTo>
                    <a:cubicBezTo>
                      <a:pt x="38" y="82"/>
                      <a:pt x="41" y="75"/>
                      <a:pt x="41" y="75"/>
                    </a:cubicBezTo>
                    <a:cubicBezTo>
                      <a:pt x="60" y="48"/>
                      <a:pt x="77" y="52"/>
                      <a:pt x="77" y="52"/>
                    </a:cubicBezTo>
                    <a:cubicBezTo>
                      <a:pt x="95" y="55"/>
                      <a:pt x="93" y="40"/>
                      <a:pt x="93" y="40"/>
                    </a:cubicBezTo>
                    <a:cubicBezTo>
                      <a:pt x="97" y="29"/>
                      <a:pt x="93" y="24"/>
                      <a:pt x="93" y="24"/>
                    </a:cubicBezTo>
                    <a:cubicBezTo>
                      <a:pt x="86" y="7"/>
                      <a:pt x="98" y="3"/>
                      <a:pt x="98" y="3"/>
                    </a:cubicBezTo>
                    <a:cubicBezTo>
                      <a:pt x="98" y="3"/>
                      <a:pt x="107" y="2"/>
                      <a:pt x="107" y="8"/>
                    </a:cubicBezTo>
                    <a:cubicBezTo>
                      <a:pt x="107" y="8"/>
                      <a:pt x="110" y="18"/>
                      <a:pt x="117" y="10"/>
                    </a:cubicBezTo>
                    <a:cubicBezTo>
                      <a:pt x="117" y="10"/>
                      <a:pt x="125" y="0"/>
                      <a:pt x="129" y="18"/>
                    </a:cubicBezTo>
                    <a:cubicBezTo>
                      <a:pt x="129" y="18"/>
                      <a:pt x="123" y="35"/>
                      <a:pt x="137" y="20"/>
                    </a:cubicBezTo>
                    <a:cubicBezTo>
                      <a:pt x="137" y="20"/>
                      <a:pt x="151" y="7"/>
                      <a:pt x="154" y="25"/>
                    </a:cubicBezTo>
                    <a:cubicBezTo>
                      <a:pt x="154" y="25"/>
                      <a:pt x="158" y="36"/>
                      <a:pt x="168" y="34"/>
                    </a:cubicBezTo>
                    <a:cubicBezTo>
                      <a:pt x="168" y="34"/>
                      <a:pt x="177" y="32"/>
                      <a:pt x="183" y="36"/>
                    </a:cubicBezTo>
                    <a:cubicBezTo>
                      <a:pt x="183" y="36"/>
                      <a:pt x="183" y="36"/>
                      <a:pt x="183" y="36"/>
                    </a:cubicBezTo>
                    <a:cubicBezTo>
                      <a:pt x="200" y="36"/>
                      <a:pt x="200" y="36"/>
                      <a:pt x="200" y="36"/>
                    </a:cubicBezTo>
                    <a:cubicBezTo>
                      <a:pt x="200" y="36"/>
                      <a:pt x="200" y="36"/>
                      <a:pt x="200" y="36"/>
                    </a:cubicBezTo>
                    <a:cubicBezTo>
                      <a:pt x="200" y="36"/>
                      <a:pt x="204" y="57"/>
                      <a:pt x="216" y="48"/>
                    </a:cubicBezTo>
                    <a:cubicBezTo>
                      <a:pt x="216" y="48"/>
                      <a:pt x="224" y="41"/>
                      <a:pt x="216" y="33"/>
                    </a:cubicBezTo>
                    <a:cubicBezTo>
                      <a:pt x="216" y="33"/>
                      <a:pt x="225" y="28"/>
                      <a:pt x="238" y="28"/>
                    </a:cubicBezTo>
                    <a:cubicBezTo>
                      <a:pt x="238" y="28"/>
                      <a:pt x="241" y="42"/>
                      <a:pt x="251" y="34"/>
                    </a:cubicBezTo>
                    <a:cubicBezTo>
                      <a:pt x="251" y="34"/>
                      <a:pt x="261" y="28"/>
                      <a:pt x="266" y="35"/>
                    </a:cubicBezTo>
                    <a:cubicBezTo>
                      <a:pt x="266" y="35"/>
                      <a:pt x="280" y="37"/>
                      <a:pt x="293" y="27"/>
                    </a:cubicBezTo>
                    <a:cubicBezTo>
                      <a:pt x="293" y="27"/>
                      <a:pt x="302" y="32"/>
                      <a:pt x="307" y="25"/>
                    </a:cubicBezTo>
                    <a:cubicBezTo>
                      <a:pt x="307" y="25"/>
                      <a:pt x="307" y="25"/>
                      <a:pt x="307" y="25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4" name="Freeform 112"/>
              <p:cNvSpPr>
                <a:spLocks/>
              </p:cNvSpPr>
              <p:nvPr/>
            </p:nvSpPr>
            <p:spPr bwMode="auto">
              <a:xfrm>
                <a:off x="2114977" y="3304684"/>
                <a:ext cx="906484" cy="853202"/>
              </a:xfrm>
              <a:custGeom>
                <a:avLst/>
                <a:gdLst/>
                <a:ahLst/>
                <a:cxnLst>
                  <a:cxn ang="0">
                    <a:pos x="288" y="311"/>
                  </a:cxn>
                  <a:cxn ang="0">
                    <a:pos x="274" y="322"/>
                  </a:cxn>
                  <a:cxn ang="0">
                    <a:pos x="253" y="330"/>
                  </a:cxn>
                  <a:cxn ang="0">
                    <a:pos x="235" y="329"/>
                  </a:cxn>
                  <a:cxn ang="0">
                    <a:pos x="207" y="323"/>
                  </a:cxn>
                  <a:cxn ang="0">
                    <a:pos x="196" y="325"/>
                  </a:cxn>
                  <a:cxn ang="0">
                    <a:pos x="180" y="342"/>
                  </a:cxn>
                  <a:cxn ang="0">
                    <a:pos x="157" y="315"/>
                  </a:cxn>
                  <a:cxn ang="0">
                    <a:pos x="130" y="318"/>
                  </a:cxn>
                  <a:cxn ang="0">
                    <a:pos x="123" y="322"/>
                  </a:cxn>
                  <a:cxn ang="0">
                    <a:pos x="124" y="312"/>
                  </a:cxn>
                  <a:cxn ang="0">
                    <a:pos x="111" y="315"/>
                  </a:cxn>
                  <a:cxn ang="0">
                    <a:pos x="118" y="304"/>
                  </a:cxn>
                  <a:cxn ang="0">
                    <a:pos x="111" y="296"/>
                  </a:cxn>
                  <a:cxn ang="0">
                    <a:pos x="100" y="297"/>
                  </a:cxn>
                  <a:cxn ang="0">
                    <a:pos x="84" y="294"/>
                  </a:cxn>
                  <a:cxn ang="0">
                    <a:pos x="76" y="280"/>
                  </a:cxn>
                  <a:cxn ang="0">
                    <a:pos x="52" y="261"/>
                  </a:cxn>
                  <a:cxn ang="0">
                    <a:pos x="31" y="256"/>
                  </a:cxn>
                  <a:cxn ang="0">
                    <a:pos x="5" y="260"/>
                  </a:cxn>
                  <a:cxn ang="0">
                    <a:pos x="11" y="238"/>
                  </a:cxn>
                  <a:cxn ang="0">
                    <a:pos x="0" y="223"/>
                  </a:cxn>
                  <a:cxn ang="0">
                    <a:pos x="2" y="167"/>
                  </a:cxn>
                  <a:cxn ang="0">
                    <a:pos x="13" y="139"/>
                  </a:cxn>
                  <a:cxn ang="0">
                    <a:pos x="42" y="133"/>
                  </a:cxn>
                  <a:cxn ang="0">
                    <a:pos x="63" y="116"/>
                  </a:cxn>
                  <a:cxn ang="0">
                    <a:pos x="56" y="82"/>
                  </a:cxn>
                  <a:cxn ang="0">
                    <a:pos x="55" y="56"/>
                  </a:cxn>
                  <a:cxn ang="0">
                    <a:pos x="59" y="44"/>
                  </a:cxn>
                  <a:cxn ang="0">
                    <a:pos x="59" y="31"/>
                  </a:cxn>
                  <a:cxn ang="0">
                    <a:pos x="64" y="20"/>
                  </a:cxn>
                  <a:cxn ang="0">
                    <a:pos x="101" y="21"/>
                  </a:cxn>
                  <a:cxn ang="0">
                    <a:pos x="129" y="20"/>
                  </a:cxn>
                  <a:cxn ang="0">
                    <a:pos x="146" y="18"/>
                  </a:cxn>
                  <a:cxn ang="0">
                    <a:pos x="168" y="17"/>
                  </a:cxn>
                  <a:cxn ang="0">
                    <a:pos x="179" y="7"/>
                  </a:cxn>
                  <a:cxn ang="0">
                    <a:pos x="196" y="22"/>
                  </a:cxn>
                  <a:cxn ang="0">
                    <a:pos x="196" y="39"/>
                  </a:cxn>
                  <a:cxn ang="0">
                    <a:pos x="200" y="58"/>
                  </a:cxn>
                  <a:cxn ang="0">
                    <a:pos x="229" y="56"/>
                  </a:cxn>
                  <a:cxn ang="0">
                    <a:pos x="253" y="46"/>
                  </a:cxn>
                  <a:cxn ang="0">
                    <a:pos x="259" y="66"/>
                  </a:cxn>
                  <a:cxn ang="0">
                    <a:pos x="261" y="95"/>
                  </a:cxn>
                  <a:cxn ang="0">
                    <a:pos x="258" y="109"/>
                  </a:cxn>
                  <a:cxn ang="0">
                    <a:pos x="278" y="127"/>
                  </a:cxn>
                  <a:cxn ang="0">
                    <a:pos x="273" y="153"/>
                  </a:cxn>
                  <a:cxn ang="0">
                    <a:pos x="274" y="164"/>
                  </a:cxn>
                  <a:cxn ang="0">
                    <a:pos x="279" y="181"/>
                  </a:cxn>
                  <a:cxn ang="0">
                    <a:pos x="281" y="193"/>
                  </a:cxn>
                  <a:cxn ang="0">
                    <a:pos x="291" y="205"/>
                  </a:cxn>
                  <a:cxn ang="0">
                    <a:pos x="302" y="226"/>
                  </a:cxn>
                  <a:cxn ang="0">
                    <a:pos x="309" y="241"/>
                  </a:cxn>
                  <a:cxn ang="0">
                    <a:pos x="314" y="258"/>
                  </a:cxn>
                  <a:cxn ang="0">
                    <a:pos x="317" y="270"/>
                  </a:cxn>
                  <a:cxn ang="0">
                    <a:pos x="299" y="273"/>
                  </a:cxn>
                  <a:cxn ang="0">
                    <a:pos x="286" y="283"/>
                  </a:cxn>
                  <a:cxn ang="0">
                    <a:pos x="288" y="311"/>
                  </a:cxn>
                  <a:cxn ang="0">
                    <a:pos x="288" y="311"/>
                  </a:cxn>
                </a:cxnLst>
                <a:rect l="0" t="0" r="r" b="b"/>
                <a:pathLst>
                  <a:path w="320" h="342">
                    <a:moveTo>
                      <a:pt x="288" y="311"/>
                    </a:moveTo>
                    <a:cubicBezTo>
                      <a:pt x="288" y="311"/>
                      <a:pt x="272" y="311"/>
                      <a:pt x="274" y="322"/>
                    </a:cubicBezTo>
                    <a:cubicBezTo>
                      <a:pt x="274" y="322"/>
                      <a:pt x="274" y="333"/>
                      <a:pt x="253" y="330"/>
                    </a:cubicBezTo>
                    <a:cubicBezTo>
                      <a:pt x="253" y="330"/>
                      <a:pt x="246" y="319"/>
                      <a:pt x="235" y="329"/>
                    </a:cubicBezTo>
                    <a:cubicBezTo>
                      <a:pt x="235" y="329"/>
                      <a:pt x="217" y="333"/>
                      <a:pt x="207" y="323"/>
                    </a:cubicBezTo>
                    <a:cubicBezTo>
                      <a:pt x="207" y="323"/>
                      <a:pt x="199" y="306"/>
                      <a:pt x="196" y="325"/>
                    </a:cubicBezTo>
                    <a:cubicBezTo>
                      <a:pt x="196" y="325"/>
                      <a:pt x="192" y="339"/>
                      <a:pt x="180" y="342"/>
                    </a:cubicBezTo>
                    <a:cubicBezTo>
                      <a:pt x="170" y="339"/>
                      <a:pt x="176" y="314"/>
                      <a:pt x="157" y="315"/>
                    </a:cubicBezTo>
                    <a:cubicBezTo>
                      <a:pt x="157" y="315"/>
                      <a:pt x="137" y="306"/>
                      <a:pt x="130" y="318"/>
                    </a:cubicBezTo>
                    <a:cubicBezTo>
                      <a:pt x="130" y="318"/>
                      <a:pt x="133" y="330"/>
                      <a:pt x="123" y="322"/>
                    </a:cubicBezTo>
                    <a:cubicBezTo>
                      <a:pt x="123" y="322"/>
                      <a:pt x="127" y="315"/>
                      <a:pt x="124" y="312"/>
                    </a:cubicBezTo>
                    <a:cubicBezTo>
                      <a:pt x="124" y="312"/>
                      <a:pt x="118" y="310"/>
                      <a:pt x="111" y="315"/>
                    </a:cubicBezTo>
                    <a:cubicBezTo>
                      <a:pt x="111" y="315"/>
                      <a:pt x="117" y="311"/>
                      <a:pt x="118" y="304"/>
                    </a:cubicBezTo>
                    <a:cubicBezTo>
                      <a:pt x="118" y="304"/>
                      <a:pt x="121" y="292"/>
                      <a:pt x="111" y="296"/>
                    </a:cubicBezTo>
                    <a:cubicBezTo>
                      <a:pt x="111" y="296"/>
                      <a:pt x="103" y="293"/>
                      <a:pt x="100" y="297"/>
                    </a:cubicBezTo>
                    <a:cubicBezTo>
                      <a:pt x="100" y="297"/>
                      <a:pt x="94" y="286"/>
                      <a:pt x="84" y="294"/>
                    </a:cubicBezTo>
                    <a:cubicBezTo>
                      <a:pt x="84" y="294"/>
                      <a:pt x="86" y="278"/>
                      <a:pt x="76" y="280"/>
                    </a:cubicBezTo>
                    <a:cubicBezTo>
                      <a:pt x="60" y="280"/>
                      <a:pt x="59" y="262"/>
                      <a:pt x="52" y="261"/>
                    </a:cubicBezTo>
                    <a:cubicBezTo>
                      <a:pt x="52" y="261"/>
                      <a:pt x="48" y="250"/>
                      <a:pt x="31" y="256"/>
                    </a:cubicBezTo>
                    <a:cubicBezTo>
                      <a:pt x="24" y="249"/>
                      <a:pt x="30" y="263"/>
                      <a:pt x="5" y="260"/>
                    </a:cubicBezTo>
                    <a:cubicBezTo>
                      <a:pt x="18" y="246"/>
                      <a:pt x="11" y="238"/>
                      <a:pt x="11" y="238"/>
                    </a:cubicBezTo>
                    <a:cubicBezTo>
                      <a:pt x="13" y="217"/>
                      <a:pt x="0" y="223"/>
                      <a:pt x="0" y="223"/>
                    </a:cubicBezTo>
                    <a:cubicBezTo>
                      <a:pt x="0" y="223"/>
                      <a:pt x="9" y="208"/>
                      <a:pt x="2" y="167"/>
                    </a:cubicBezTo>
                    <a:cubicBezTo>
                      <a:pt x="1" y="150"/>
                      <a:pt x="16" y="144"/>
                      <a:pt x="13" y="139"/>
                    </a:cubicBezTo>
                    <a:cubicBezTo>
                      <a:pt x="13" y="132"/>
                      <a:pt x="36" y="124"/>
                      <a:pt x="42" y="133"/>
                    </a:cubicBezTo>
                    <a:cubicBezTo>
                      <a:pt x="42" y="133"/>
                      <a:pt x="70" y="147"/>
                      <a:pt x="63" y="116"/>
                    </a:cubicBezTo>
                    <a:cubicBezTo>
                      <a:pt x="63" y="116"/>
                      <a:pt x="65" y="95"/>
                      <a:pt x="56" y="82"/>
                    </a:cubicBezTo>
                    <a:cubicBezTo>
                      <a:pt x="56" y="82"/>
                      <a:pt x="42" y="69"/>
                      <a:pt x="55" y="56"/>
                    </a:cubicBezTo>
                    <a:cubicBezTo>
                      <a:pt x="55" y="56"/>
                      <a:pt x="61" y="51"/>
                      <a:pt x="59" y="44"/>
                    </a:cubicBezTo>
                    <a:cubicBezTo>
                      <a:pt x="59" y="44"/>
                      <a:pt x="48" y="34"/>
                      <a:pt x="59" y="31"/>
                    </a:cubicBezTo>
                    <a:cubicBezTo>
                      <a:pt x="59" y="31"/>
                      <a:pt x="71" y="27"/>
                      <a:pt x="64" y="20"/>
                    </a:cubicBezTo>
                    <a:cubicBezTo>
                      <a:pt x="82" y="15"/>
                      <a:pt x="90" y="27"/>
                      <a:pt x="101" y="21"/>
                    </a:cubicBezTo>
                    <a:cubicBezTo>
                      <a:pt x="122" y="14"/>
                      <a:pt x="126" y="27"/>
                      <a:pt x="129" y="20"/>
                    </a:cubicBezTo>
                    <a:cubicBezTo>
                      <a:pt x="134" y="11"/>
                      <a:pt x="146" y="18"/>
                      <a:pt x="146" y="18"/>
                    </a:cubicBezTo>
                    <a:cubicBezTo>
                      <a:pt x="146" y="18"/>
                      <a:pt x="157" y="22"/>
                      <a:pt x="168" y="17"/>
                    </a:cubicBezTo>
                    <a:cubicBezTo>
                      <a:pt x="167" y="6"/>
                      <a:pt x="172" y="7"/>
                      <a:pt x="179" y="7"/>
                    </a:cubicBezTo>
                    <a:cubicBezTo>
                      <a:pt x="199" y="0"/>
                      <a:pt x="188" y="21"/>
                      <a:pt x="196" y="22"/>
                    </a:cubicBezTo>
                    <a:cubicBezTo>
                      <a:pt x="196" y="22"/>
                      <a:pt x="202" y="34"/>
                      <a:pt x="196" y="39"/>
                    </a:cubicBezTo>
                    <a:cubicBezTo>
                      <a:pt x="196" y="39"/>
                      <a:pt x="189" y="51"/>
                      <a:pt x="200" y="58"/>
                    </a:cubicBezTo>
                    <a:cubicBezTo>
                      <a:pt x="200" y="58"/>
                      <a:pt x="225" y="62"/>
                      <a:pt x="229" y="56"/>
                    </a:cubicBezTo>
                    <a:cubicBezTo>
                      <a:pt x="234" y="46"/>
                      <a:pt x="244" y="54"/>
                      <a:pt x="253" y="46"/>
                    </a:cubicBezTo>
                    <a:cubicBezTo>
                      <a:pt x="263" y="46"/>
                      <a:pt x="254" y="62"/>
                      <a:pt x="259" y="66"/>
                    </a:cubicBezTo>
                    <a:cubicBezTo>
                      <a:pt x="259" y="66"/>
                      <a:pt x="268" y="80"/>
                      <a:pt x="261" y="95"/>
                    </a:cubicBezTo>
                    <a:cubicBezTo>
                      <a:pt x="261" y="95"/>
                      <a:pt x="252" y="98"/>
                      <a:pt x="258" y="109"/>
                    </a:cubicBezTo>
                    <a:cubicBezTo>
                      <a:pt x="258" y="109"/>
                      <a:pt x="269" y="109"/>
                      <a:pt x="278" y="127"/>
                    </a:cubicBezTo>
                    <a:cubicBezTo>
                      <a:pt x="278" y="127"/>
                      <a:pt x="284" y="139"/>
                      <a:pt x="273" y="153"/>
                    </a:cubicBezTo>
                    <a:cubicBezTo>
                      <a:pt x="269" y="151"/>
                      <a:pt x="258" y="164"/>
                      <a:pt x="274" y="164"/>
                    </a:cubicBezTo>
                    <a:cubicBezTo>
                      <a:pt x="274" y="164"/>
                      <a:pt x="268" y="179"/>
                      <a:pt x="279" y="181"/>
                    </a:cubicBezTo>
                    <a:cubicBezTo>
                      <a:pt x="279" y="181"/>
                      <a:pt x="275" y="192"/>
                      <a:pt x="281" y="193"/>
                    </a:cubicBezTo>
                    <a:cubicBezTo>
                      <a:pt x="289" y="190"/>
                      <a:pt x="279" y="203"/>
                      <a:pt x="291" y="205"/>
                    </a:cubicBezTo>
                    <a:cubicBezTo>
                      <a:pt x="303" y="214"/>
                      <a:pt x="293" y="223"/>
                      <a:pt x="302" y="226"/>
                    </a:cubicBezTo>
                    <a:cubicBezTo>
                      <a:pt x="316" y="225"/>
                      <a:pt x="304" y="240"/>
                      <a:pt x="309" y="241"/>
                    </a:cubicBezTo>
                    <a:cubicBezTo>
                      <a:pt x="309" y="241"/>
                      <a:pt x="320" y="243"/>
                      <a:pt x="314" y="258"/>
                    </a:cubicBezTo>
                    <a:cubicBezTo>
                      <a:pt x="314" y="258"/>
                      <a:pt x="301" y="265"/>
                      <a:pt x="317" y="270"/>
                    </a:cubicBezTo>
                    <a:cubicBezTo>
                      <a:pt x="317" y="270"/>
                      <a:pt x="307" y="286"/>
                      <a:pt x="299" y="273"/>
                    </a:cubicBezTo>
                    <a:cubicBezTo>
                      <a:pt x="299" y="273"/>
                      <a:pt x="292" y="267"/>
                      <a:pt x="286" y="283"/>
                    </a:cubicBezTo>
                    <a:cubicBezTo>
                      <a:pt x="286" y="283"/>
                      <a:pt x="276" y="298"/>
                      <a:pt x="288" y="311"/>
                    </a:cubicBezTo>
                    <a:cubicBezTo>
                      <a:pt x="288" y="311"/>
                      <a:pt x="288" y="311"/>
                      <a:pt x="288" y="311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5" name="Freeform 50"/>
              <p:cNvSpPr>
                <a:spLocks/>
              </p:cNvSpPr>
              <p:nvPr/>
            </p:nvSpPr>
            <p:spPr bwMode="auto">
              <a:xfrm>
                <a:off x="2089117" y="2490387"/>
                <a:ext cx="843874" cy="968572"/>
              </a:xfrm>
              <a:custGeom>
                <a:avLst/>
                <a:gdLst/>
                <a:ahLst/>
                <a:cxnLst>
                  <a:cxn ang="0">
                    <a:pos x="85" y="18"/>
                  </a:cxn>
                  <a:cxn ang="0">
                    <a:pos x="125" y="13"/>
                  </a:cxn>
                  <a:cxn ang="0">
                    <a:pos x="143" y="19"/>
                  </a:cxn>
                  <a:cxn ang="0">
                    <a:pos x="169" y="21"/>
                  </a:cxn>
                  <a:cxn ang="0">
                    <a:pos x="191" y="50"/>
                  </a:cxn>
                  <a:cxn ang="0">
                    <a:pos x="236" y="14"/>
                  </a:cxn>
                  <a:cxn ang="0">
                    <a:pos x="257" y="59"/>
                  </a:cxn>
                  <a:cxn ang="0">
                    <a:pos x="246" y="86"/>
                  </a:cxn>
                  <a:cxn ang="0">
                    <a:pos x="247" y="106"/>
                  </a:cxn>
                  <a:cxn ang="0">
                    <a:pos x="260" y="139"/>
                  </a:cxn>
                  <a:cxn ang="0">
                    <a:pos x="272" y="193"/>
                  </a:cxn>
                  <a:cxn ang="0">
                    <a:pos x="271" y="237"/>
                  </a:cxn>
                  <a:cxn ang="0">
                    <a:pos x="290" y="278"/>
                  </a:cxn>
                  <a:cxn ang="0">
                    <a:pos x="293" y="318"/>
                  </a:cxn>
                  <a:cxn ang="0">
                    <a:pos x="260" y="346"/>
                  </a:cxn>
                  <a:cxn ang="0">
                    <a:pos x="263" y="372"/>
                  </a:cxn>
                  <a:cxn ang="0">
                    <a:pos x="209" y="385"/>
                  </a:cxn>
                  <a:cxn ang="0">
                    <a:pos x="205" y="348"/>
                  </a:cxn>
                  <a:cxn ang="0">
                    <a:pos x="177" y="343"/>
                  </a:cxn>
                  <a:cxn ang="0">
                    <a:pos x="138" y="346"/>
                  </a:cxn>
                  <a:cxn ang="0">
                    <a:pos x="73" y="346"/>
                  </a:cxn>
                  <a:cxn ang="0">
                    <a:pos x="40" y="319"/>
                  </a:cxn>
                  <a:cxn ang="0">
                    <a:pos x="51" y="282"/>
                  </a:cxn>
                  <a:cxn ang="0">
                    <a:pos x="30" y="254"/>
                  </a:cxn>
                  <a:cxn ang="0">
                    <a:pos x="11" y="223"/>
                  </a:cxn>
                  <a:cxn ang="0">
                    <a:pos x="8" y="194"/>
                  </a:cxn>
                  <a:cxn ang="0">
                    <a:pos x="11" y="161"/>
                  </a:cxn>
                  <a:cxn ang="0">
                    <a:pos x="14" y="115"/>
                  </a:cxn>
                  <a:cxn ang="0">
                    <a:pos x="27" y="102"/>
                  </a:cxn>
                  <a:cxn ang="0">
                    <a:pos x="35" y="85"/>
                  </a:cxn>
                  <a:cxn ang="0">
                    <a:pos x="45" y="56"/>
                  </a:cxn>
                  <a:cxn ang="0">
                    <a:pos x="57" y="53"/>
                  </a:cxn>
                  <a:cxn ang="0">
                    <a:pos x="72" y="32"/>
                  </a:cxn>
                </a:cxnLst>
                <a:rect l="0" t="0" r="r" b="b"/>
                <a:pathLst>
                  <a:path w="298" h="388">
                    <a:moveTo>
                      <a:pt x="72" y="32"/>
                    </a:moveTo>
                    <a:cubicBezTo>
                      <a:pt x="72" y="32"/>
                      <a:pt x="85" y="40"/>
                      <a:pt x="85" y="18"/>
                    </a:cubicBezTo>
                    <a:cubicBezTo>
                      <a:pt x="85" y="18"/>
                      <a:pt x="88" y="0"/>
                      <a:pt x="99" y="14"/>
                    </a:cubicBezTo>
                    <a:cubicBezTo>
                      <a:pt x="99" y="14"/>
                      <a:pt x="110" y="27"/>
                      <a:pt x="125" y="13"/>
                    </a:cubicBezTo>
                    <a:cubicBezTo>
                      <a:pt x="125" y="13"/>
                      <a:pt x="124" y="7"/>
                      <a:pt x="137" y="1"/>
                    </a:cubicBezTo>
                    <a:cubicBezTo>
                      <a:pt x="142" y="5"/>
                      <a:pt x="135" y="16"/>
                      <a:pt x="143" y="19"/>
                    </a:cubicBezTo>
                    <a:cubicBezTo>
                      <a:pt x="143" y="19"/>
                      <a:pt x="143" y="29"/>
                      <a:pt x="153" y="23"/>
                    </a:cubicBezTo>
                    <a:cubicBezTo>
                      <a:pt x="153" y="23"/>
                      <a:pt x="157" y="14"/>
                      <a:pt x="169" y="21"/>
                    </a:cubicBezTo>
                    <a:cubicBezTo>
                      <a:pt x="169" y="21"/>
                      <a:pt x="178" y="20"/>
                      <a:pt x="177" y="31"/>
                    </a:cubicBezTo>
                    <a:cubicBezTo>
                      <a:pt x="177" y="31"/>
                      <a:pt x="173" y="43"/>
                      <a:pt x="191" y="50"/>
                    </a:cubicBezTo>
                    <a:cubicBezTo>
                      <a:pt x="191" y="50"/>
                      <a:pt x="191" y="21"/>
                      <a:pt x="216" y="21"/>
                    </a:cubicBezTo>
                    <a:cubicBezTo>
                      <a:pt x="216" y="21"/>
                      <a:pt x="229" y="4"/>
                      <a:pt x="236" y="14"/>
                    </a:cubicBezTo>
                    <a:cubicBezTo>
                      <a:pt x="236" y="14"/>
                      <a:pt x="246" y="24"/>
                      <a:pt x="246" y="36"/>
                    </a:cubicBezTo>
                    <a:cubicBezTo>
                      <a:pt x="246" y="36"/>
                      <a:pt x="247" y="56"/>
                      <a:pt x="257" y="59"/>
                    </a:cubicBezTo>
                    <a:cubicBezTo>
                      <a:pt x="257" y="59"/>
                      <a:pt x="270" y="80"/>
                      <a:pt x="246" y="86"/>
                    </a:cubicBezTo>
                    <a:cubicBezTo>
                      <a:pt x="246" y="86"/>
                      <a:pt x="246" y="86"/>
                      <a:pt x="246" y="86"/>
                    </a:cubicBezTo>
                    <a:cubicBezTo>
                      <a:pt x="247" y="106"/>
                      <a:pt x="247" y="106"/>
                      <a:pt x="247" y="106"/>
                    </a:cubicBezTo>
                    <a:cubicBezTo>
                      <a:pt x="247" y="106"/>
                      <a:pt x="247" y="106"/>
                      <a:pt x="247" y="106"/>
                    </a:cubicBezTo>
                    <a:cubicBezTo>
                      <a:pt x="247" y="106"/>
                      <a:pt x="260" y="100"/>
                      <a:pt x="268" y="119"/>
                    </a:cubicBezTo>
                    <a:cubicBezTo>
                      <a:pt x="267" y="134"/>
                      <a:pt x="257" y="135"/>
                      <a:pt x="260" y="139"/>
                    </a:cubicBezTo>
                    <a:cubicBezTo>
                      <a:pt x="260" y="139"/>
                      <a:pt x="273" y="147"/>
                      <a:pt x="271" y="170"/>
                    </a:cubicBezTo>
                    <a:cubicBezTo>
                      <a:pt x="271" y="170"/>
                      <a:pt x="284" y="175"/>
                      <a:pt x="272" y="193"/>
                    </a:cubicBezTo>
                    <a:cubicBezTo>
                      <a:pt x="272" y="193"/>
                      <a:pt x="265" y="197"/>
                      <a:pt x="268" y="218"/>
                    </a:cubicBezTo>
                    <a:cubicBezTo>
                      <a:pt x="267" y="230"/>
                      <a:pt x="256" y="231"/>
                      <a:pt x="271" y="237"/>
                    </a:cubicBezTo>
                    <a:cubicBezTo>
                      <a:pt x="271" y="237"/>
                      <a:pt x="280" y="237"/>
                      <a:pt x="280" y="254"/>
                    </a:cubicBezTo>
                    <a:cubicBezTo>
                      <a:pt x="280" y="254"/>
                      <a:pt x="292" y="257"/>
                      <a:pt x="290" y="278"/>
                    </a:cubicBezTo>
                    <a:cubicBezTo>
                      <a:pt x="290" y="278"/>
                      <a:pt x="298" y="287"/>
                      <a:pt x="288" y="294"/>
                    </a:cubicBezTo>
                    <a:cubicBezTo>
                      <a:pt x="288" y="294"/>
                      <a:pt x="283" y="311"/>
                      <a:pt x="293" y="318"/>
                    </a:cubicBezTo>
                    <a:cubicBezTo>
                      <a:pt x="293" y="318"/>
                      <a:pt x="298" y="324"/>
                      <a:pt x="278" y="337"/>
                    </a:cubicBezTo>
                    <a:cubicBezTo>
                      <a:pt x="278" y="337"/>
                      <a:pt x="271" y="345"/>
                      <a:pt x="260" y="346"/>
                    </a:cubicBezTo>
                    <a:cubicBezTo>
                      <a:pt x="260" y="346"/>
                      <a:pt x="257" y="352"/>
                      <a:pt x="260" y="360"/>
                    </a:cubicBezTo>
                    <a:cubicBezTo>
                      <a:pt x="260" y="360"/>
                      <a:pt x="266" y="365"/>
                      <a:pt x="263" y="372"/>
                    </a:cubicBezTo>
                    <a:cubicBezTo>
                      <a:pt x="255" y="380"/>
                      <a:pt x="243" y="372"/>
                      <a:pt x="238" y="382"/>
                    </a:cubicBezTo>
                    <a:cubicBezTo>
                      <a:pt x="234" y="388"/>
                      <a:pt x="209" y="385"/>
                      <a:pt x="209" y="385"/>
                    </a:cubicBezTo>
                    <a:cubicBezTo>
                      <a:pt x="198" y="377"/>
                      <a:pt x="205" y="365"/>
                      <a:pt x="205" y="365"/>
                    </a:cubicBezTo>
                    <a:cubicBezTo>
                      <a:pt x="211" y="360"/>
                      <a:pt x="205" y="348"/>
                      <a:pt x="205" y="348"/>
                    </a:cubicBezTo>
                    <a:cubicBezTo>
                      <a:pt x="197" y="347"/>
                      <a:pt x="208" y="326"/>
                      <a:pt x="188" y="333"/>
                    </a:cubicBezTo>
                    <a:cubicBezTo>
                      <a:pt x="181" y="333"/>
                      <a:pt x="176" y="332"/>
                      <a:pt x="177" y="343"/>
                    </a:cubicBezTo>
                    <a:cubicBezTo>
                      <a:pt x="166" y="348"/>
                      <a:pt x="155" y="344"/>
                      <a:pt x="155" y="344"/>
                    </a:cubicBezTo>
                    <a:cubicBezTo>
                      <a:pt x="155" y="344"/>
                      <a:pt x="143" y="337"/>
                      <a:pt x="138" y="346"/>
                    </a:cubicBezTo>
                    <a:cubicBezTo>
                      <a:pt x="135" y="353"/>
                      <a:pt x="131" y="340"/>
                      <a:pt x="110" y="347"/>
                    </a:cubicBezTo>
                    <a:cubicBezTo>
                      <a:pt x="99" y="353"/>
                      <a:pt x="91" y="341"/>
                      <a:pt x="73" y="346"/>
                    </a:cubicBezTo>
                    <a:cubicBezTo>
                      <a:pt x="68" y="340"/>
                      <a:pt x="52" y="340"/>
                      <a:pt x="52" y="340"/>
                    </a:cubicBezTo>
                    <a:cubicBezTo>
                      <a:pt x="40" y="329"/>
                      <a:pt x="40" y="319"/>
                      <a:pt x="40" y="319"/>
                    </a:cubicBezTo>
                    <a:cubicBezTo>
                      <a:pt x="37" y="301"/>
                      <a:pt x="47" y="302"/>
                      <a:pt x="47" y="302"/>
                    </a:cubicBezTo>
                    <a:cubicBezTo>
                      <a:pt x="59" y="296"/>
                      <a:pt x="44" y="293"/>
                      <a:pt x="51" y="282"/>
                    </a:cubicBezTo>
                    <a:cubicBezTo>
                      <a:pt x="51" y="263"/>
                      <a:pt x="47" y="259"/>
                      <a:pt x="47" y="259"/>
                    </a:cubicBezTo>
                    <a:cubicBezTo>
                      <a:pt x="40" y="269"/>
                      <a:pt x="30" y="254"/>
                      <a:pt x="30" y="254"/>
                    </a:cubicBezTo>
                    <a:cubicBezTo>
                      <a:pt x="25" y="254"/>
                      <a:pt x="25" y="246"/>
                      <a:pt x="15" y="236"/>
                    </a:cubicBezTo>
                    <a:cubicBezTo>
                      <a:pt x="3" y="229"/>
                      <a:pt x="11" y="223"/>
                      <a:pt x="11" y="223"/>
                    </a:cubicBezTo>
                    <a:cubicBezTo>
                      <a:pt x="18" y="210"/>
                      <a:pt x="7" y="212"/>
                      <a:pt x="7" y="202"/>
                    </a:cubicBezTo>
                    <a:cubicBezTo>
                      <a:pt x="14" y="202"/>
                      <a:pt x="8" y="194"/>
                      <a:pt x="8" y="194"/>
                    </a:cubicBezTo>
                    <a:cubicBezTo>
                      <a:pt x="0" y="183"/>
                      <a:pt x="11" y="179"/>
                      <a:pt x="11" y="179"/>
                    </a:cubicBezTo>
                    <a:cubicBezTo>
                      <a:pt x="17" y="167"/>
                      <a:pt x="11" y="161"/>
                      <a:pt x="11" y="161"/>
                    </a:cubicBezTo>
                    <a:cubicBezTo>
                      <a:pt x="7" y="153"/>
                      <a:pt x="15" y="152"/>
                      <a:pt x="11" y="141"/>
                    </a:cubicBezTo>
                    <a:cubicBezTo>
                      <a:pt x="13" y="127"/>
                      <a:pt x="4" y="117"/>
                      <a:pt x="14" y="115"/>
                    </a:cubicBezTo>
                    <a:cubicBezTo>
                      <a:pt x="23" y="113"/>
                      <a:pt x="27" y="102"/>
                      <a:pt x="27" y="102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35" y="85"/>
                      <a:pt x="35" y="85"/>
                      <a:pt x="35" y="85"/>
                    </a:cubicBezTo>
                    <a:cubicBezTo>
                      <a:pt x="35" y="85"/>
                      <a:pt x="35" y="85"/>
                      <a:pt x="35" y="85"/>
                    </a:cubicBezTo>
                    <a:cubicBezTo>
                      <a:pt x="44" y="85"/>
                      <a:pt x="41" y="66"/>
                      <a:pt x="41" y="66"/>
                    </a:cubicBezTo>
                    <a:cubicBezTo>
                      <a:pt x="53" y="59"/>
                      <a:pt x="45" y="56"/>
                      <a:pt x="45" y="56"/>
                    </a:cubicBezTo>
                    <a:cubicBezTo>
                      <a:pt x="40" y="45"/>
                      <a:pt x="47" y="41"/>
                      <a:pt x="47" y="41"/>
                    </a:cubicBezTo>
                    <a:cubicBezTo>
                      <a:pt x="48" y="48"/>
                      <a:pt x="47" y="50"/>
                      <a:pt x="57" y="53"/>
                    </a:cubicBezTo>
                    <a:cubicBezTo>
                      <a:pt x="54" y="42"/>
                      <a:pt x="61" y="35"/>
                      <a:pt x="61" y="35"/>
                    </a:cubicBezTo>
                    <a:cubicBezTo>
                      <a:pt x="66" y="27"/>
                      <a:pt x="72" y="32"/>
                      <a:pt x="72" y="32"/>
                    </a:cubicBezTo>
                    <a:cubicBezTo>
                      <a:pt x="72" y="32"/>
                      <a:pt x="72" y="32"/>
                      <a:pt x="72" y="32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6" name="Freeform 49"/>
              <p:cNvSpPr>
                <a:spLocks/>
              </p:cNvSpPr>
              <p:nvPr/>
            </p:nvSpPr>
            <p:spPr bwMode="auto">
              <a:xfrm>
                <a:off x="2785993" y="2556120"/>
                <a:ext cx="924177" cy="1085284"/>
              </a:xfrm>
              <a:custGeom>
                <a:avLst/>
                <a:gdLst/>
                <a:ahLst/>
                <a:cxnLst>
                  <a:cxn ang="0">
                    <a:pos x="14" y="333"/>
                  </a:cxn>
                  <a:cxn ang="0">
                    <a:pos x="32" y="310"/>
                  </a:cxn>
                  <a:cxn ang="0">
                    <a:pos x="42" y="267"/>
                  </a:cxn>
                  <a:cxn ang="0">
                    <a:pos x="34" y="227"/>
                  </a:cxn>
                  <a:cxn ang="0">
                    <a:pos x="22" y="191"/>
                  </a:cxn>
                  <a:cxn ang="0">
                    <a:pos x="25" y="143"/>
                  </a:cxn>
                  <a:cxn ang="0">
                    <a:pos x="22" y="92"/>
                  </a:cxn>
                  <a:cxn ang="0">
                    <a:pos x="1" y="79"/>
                  </a:cxn>
                  <a:cxn ang="0">
                    <a:pos x="0" y="59"/>
                  </a:cxn>
                  <a:cxn ang="0">
                    <a:pos x="39" y="18"/>
                  </a:cxn>
                  <a:cxn ang="0">
                    <a:pos x="72" y="18"/>
                  </a:cxn>
                  <a:cxn ang="0">
                    <a:pos x="115" y="21"/>
                  </a:cxn>
                  <a:cxn ang="0">
                    <a:pos x="146" y="53"/>
                  </a:cxn>
                  <a:cxn ang="0">
                    <a:pos x="145" y="83"/>
                  </a:cxn>
                  <a:cxn ang="0">
                    <a:pos x="144" y="104"/>
                  </a:cxn>
                  <a:cxn ang="0">
                    <a:pos x="164" y="127"/>
                  </a:cxn>
                  <a:cxn ang="0">
                    <a:pos x="190" y="148"/>
                  </a:cxn>
                  <a:cxn ang="0">
                    <a:pos x="217" y="171"/>
                  </a:cxn>
                  <a:cxn ang="0">
                    <a:pos x="270" y="189"/>
                  </a:cxn>
                  <a:cxn ang="0">
                    <a:pos x="300" y="180"/>
                  </a:cxn>
                  <a:cxn ang="0">
                    <a:pos x="314" y="210"/>
                  </a:cxn>
                  <a:cxn ang="0">
                    <a:pos x="322" y="240"/>
                  </a:cxn>
                  <a:cxn ang="0">
                    <a:pos x="294" y="269"/>
                  </a:cxn>
                  <a:cxn ang="0">
                    <a:pos x="272" y="311"/>
                  </a:cxn>
                  <a:cxn ang="0">
                    <a:pos x="230" y="309"/>
                  </a:cxn>
                  <a:cxn ang="0">
                    <a:pos x="209" y="357"/>
                  </a:cxn>
                  <a:cxn ang="0">
                    <a:pos x="190" y="392"/>
                  </a:cxn>
                  <a:cxn ang="0">
                    <a:pos x="135" y="406"/>
                  </a:cxn>
                  <a:cxn ang="0">
                    <a:pos x="120" y="422"/>
                  </a:cxn>
                  <a:cxn ang="0">
                    <a:pos x="89" y="416"/>
                  </a:cxn>
                  <a:cxn ang="0">
                    <a:pos x="52" y="432"/>
                  </a:cxn>
                  <a:cxn ang="0">
                    <a:pos x="21" y="408"/>
                  </a:cxn>
                  <a:cxn ang="0">
                    <a:pos x="22" y="365"/>
                  </a:cxn>
                  <a:cxn ang="0">
                    <a:pos x="17" y="346"/>
                  </a:cxn>
                </a:cxnLst>
                <a:rect l="0" t="0" r="r" b="b"/>
                <a:pathLst>
                  <a:path w="327" h="434">
                    <a:moveTo>
                      <a:pt x="17" y="346"/>
                    </a:moveTo>
                    <a:cubicBezTo>
                      <a:pt x="20" y="339"/>
                      <a:pt x="14" y="333"/>
                      <a:pt x="14" y="333"/>
                    </a:cubicBezTo>
                    <a:cubicBezTo>
                      <a:pt x="11" y="325"/>
                      <a:pt x="14" y="319"/>
                      <a:pt x="14" y="319"/>
                    </a:cubicBezTo>
                    <a:cubicBezTo>
                      <a:pt x="25" y="318"/>
                      <a:pt x="32" y="310"/>
                      <a:pt x="32" y="310"/>
                    </a:cubicBezTo>
                    <a:cubicBezTo>
                      <a:pt x="52" y="297"/>
                      <a:pt x="47" y="291"/>
                      <a:pt x="47" y="291"/>
                    </a:cubicBezTo>
                    <a:cubicBezTo>
                      <a:pt x="37" y="284"/>
                      <a:pt x="42" y="267"/>
                      <a:pt x="42" y="267"/>
                    </a:cubicBezTo>
                    <a:cubicBezTo>
                      <a:pt x="52" y="260"/>
                      <a:pt x="44" y="251"/>
                      <a:pt x="44" y="251"/>
                    </a:cubicBezTo>
                    <a:cubicBezTo>
                      <a:pt x="46" y="230"/>
                      <a:pt x="34" y="227"/>
                      <a:pt x="34" y="227"/>
                    </a:cubicBezTo>
                    <a:cubicBezTo>
                      <a:pt x="34" y="210"/>
                      <a:pt x="25" y="210"/>
                      <a:pt x="25" y="210"/>
                    </a:cubicBezTo>
                    <a:cubicBezTo>
                      <a:pt x="10" y="204"/>
                      <a:pt x="21" y="203"/>
                      <a:pt x="22" y="191"/>
                    </a:cubicBezTo>
                    <a:cubicBezTo>
                      <a:pt x="19" y="170"/>
                      <a:pt x="26" y="166"/>
                      <a:pt x="26" y="166"/>
                    </a:cubicBezTo>
                    <a:cubicBezTo>
                      <a:pt x="38" y="148"/>
                      <a:pt x="25" y="143"/>
                      <a:pt x="25" y="143"/>
                    </a:cubicBezTo>
                    <a:cubicBezTo>
                      <a:pt x="27" y="120"/>
                      <a:pt x="14" y="112"/>
                      <a:pt x="14" y="112"/>
                    </a:cubicBezTo>
                    <a:cubicBezTo>
                      <a:pt x="11" y="108"/>
                      <a:pt x="21" y="107"/>
                      <a:pt x="22" y="92"/>
                    </a:cubicBezTo>
                    <a:cubicBezTo>
                      <a:pt x="14" y="73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24" y="53"/>
                      <a:pt x="11" y="32"/>
                      <a:pt x="11" y="32"/>
                    </a:cubicBezTo>
                    <a:cubicBezTo>
                      <a:pt x="26" y="28"/>
                      <a:pt x="31" y="17"/>
                      <a:pt x="39" y="18"/>
                    </a:cubicBezTo>
                    <a:cubicBezTo>
                      <a:pt x="39" y="18"/>
                      <a:pt x="45" y="0"/>
                      <a:pt x="56" y="16"/>
                    </a:cubicBezTo>
                    <a:cubicBezTo>
                      <a:pt x="56" y="16"/>
                      <a:pt x="60" y="27"/>
                      <a:pt x="72" y="18"/>
                    </a:cubicBezTo>
                    <a:cubicBezTo>
                      <a:pt x="72" y="18"/>
                      <a:pt x="80" y="11"/>
                      <a:pt x="93" y="13"/>
                    </a:cubicBezTo>
                    <a:cubicBezTo>
                      <a:pt x="93" y="13"/>
                      <a:pt x="109" y="11"/>
                      <a:pt x="115" y="21"/>
                    </a:cubicBezTo>
                    <a:cubicBezTo>
                      <a:pt x="115" y="21"/>
                      <a:pt x="127" y="30"/>
                      <a:pt x="124" y="38"/>
                    </a:cubicBezTo>
                    <a:cubicBezTo>
                      <a:pt x="124" y="38"/>
                      <a:pt x="127" y="49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5" y="83"/>
                      <a:pt x="145" y="83"/>
                      <a:pt x="145" y="83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58" y="102"/>
                      <a:pt x="156" y="114"/>
                    </a:cubicBezTo>
                    <a:cubicBezTo>
                      <a:pt x="156" y="114"/>
                      <a:pt x="153" y="127"/>
                      <a:pt x="164" y="127"/>
                    </a:cubicBezTo>
                    <a:cubicBezTo>
                      <a:pt x="164" y="127"/>
                      <a:pt x="175" y="131"/>
                      <a:pt x="168" y="141"/>
                    </a:cubicBezTo>
                    <a:cubicBezTo>
                      <a:pt x="168" y="141"/>
                      <a:pt x="162" y="152"/>
                      <a:pt x="190" y="148"/>
                    </a:cubicBezTo>
                    <a:cubicBezTo>
                      <a:pt x="190" y="148"/>
                      <a:pt x="204" y="143"/>
                      <a:pt x="212" y="158"/>
                    </a:cubicBezTo>
                    <a:cubicBezTo>
                      <a:pt x="212" y="158"/>
                      <a:pt x="217" y="165"/>
                      <a:pt x="217" y="171"/>
                    </a:cubicBezTo>
                    <a:cubicBezTo>
                      <a:pt x="217" y="171"/>
                      <a:pt x="215" y="184"/>
                      <a:pt x="225" y="188"/>
                    </a:cubicBezTo>
                    <a:cubicBezTo>
                      <a:pt x="225" y="188"/>
                      <a:pt x="239" y="200"/>
                      <a:pt x="270" y="189"/>
                    </a:cubicBezTo>
                    <a:cubicBezTo>
                      <a:pt x="275" y="181"/>
                      <a:pt x="285" y="186"/>
                      <a:pt x="285" y="181"/>
                    </a:cubicBezTo>
                    <a:cubicBezTo>
                      <a:pt x="285" y="181"/>
                      <a:pt x="288" y="163"/>
                      <a:pt x="300" y="180"/>
                    </a:cubicBezTo>
                    <a:cubicBezTo>
                      <a:pt x="300" y="180"/>
                      <a:pt x="303" y="189"/>
                      <a:pt x="315" y="187"/>
                    </a:cubicBezTo>
                    <a:cubicBezTo>
                      <a:pt x="315" y="187"/>
                      <a:pt x="298" y="196"/>
                      <a:pt x="314" y="210"/>
                    </a:cubicBezTo>
                    <a:cubicBezTo>
                      <a:pt x="325" y="206"/>
                      <a:pt x="317" y="218"/>
                      <a:pt x="325" y="220"/>
                    </a:cubicBezTo>
                    <a:cubicBezTo>
                      <a:pt x="327" y="233"/>
                      <a:pt x="322" y="240"/>
                      <a:pt x="322" y="240"/>
                    </a:cubicBezTo>
                    <a:cubicBezTo>
                      <a:pt x="322" y="240"/>
                      <a:pt x="303" y="244"/>
                      <a:pt x="305" y="256"/>
                    </a:cubicBezTo>
                    <a:cubicBezTo>
                      <a:pt x="308" y="261"/>
                      <a:pt x="295" y="261"/>
                      <a:pt x="294" y="269"/>
                    </a:cubicBezTo>
                    <a:cubicBezTo>
                      <a:pt x="294" y="269"/>
                      <a:pt x="300" y="282"/>
                      <a:pt x="289" y="285"/>
                    </a:cubicBezTo>
                    <a:cubicBezTo>
                      <a:pt x="289" y="285"/>
                      <a:pt x="287" y="313"/>
                      <a:pt x="272" y="311"/>
                    </a:cubicBezTo>
                    <a:cubicBezTo>
                      <a:pt x="272" y="311"/>
                      <a:pt x="255" y="315"/>
                      <a:pt x="248" y="308"/>
                    </a:cubicBezTo>
                    <a:cubicBezTo>
                      <a:pt x="248" y="308"/>
                      <a:pt x="238" y="297"/>
                      <a:pt x="230" y="309"/>
                    </a:cubicBezTo>
                    <a:cubicBezTo>
                      <a:pt x="230" y="309"/>
                      <a:pt x="215" y="302"/>
                      <a:pt x="215" y="329"/>
                    </a:cubicBezTo>
                    <a:cubicBezTo>
                      <a:pt x="215" y="329"/>
                      <a:pt x="216" y="345"/>
                      <a:pt x="209" y="357"/>
                    </a:cubicBezTo>
                    <a:cubicBezTo>
                      <a:pt x="209" y="357"/>
                      <a:pt x="208" y="365"/>
                      <a:pt x="208" y="374"/>
                    </a:cubicBezTo>
                    <a:cubicBezTo>
                      <a:pt x="208" y="374"/>
                      <a:pt x="191" y="383"/>
                      <a:pt x="190" y="392"/>
                    </a:cubicBezTo>
                    <a:cubicBezTo>
                      <a:pt x="190" y="392"/>
                      <a:pt x="188" y="405"/>
                      <a:pt x="165" y="406"/>
                    </a:cubicBezTo>
                    <a:cubicBezTo>
                      <a:pt x="165" y="406"/>
                      <a:pt x="158" y="397"/>
                      <a:pt x="135" y="406"/>
                    </a:cubicBezTo>
                    <a:cubicBezTo>
                      <a:pt x="135" y="406"/>
                      <a:pt x="125" y="394"/>
                      <a:pt x="125" y="412"/>
                    </a:cubicBezTo>
                    <a:cubicBezTo>
                      <a:pt x="125" y="412"/>
                      <a:pt x="127" y="427"/>
                      <a:pt x="120" y="422"/>
                    </a:cubicBezTo>
                    <a:cubicBezTo>
                      <a:pt x="120" y="422"/>
                      <a:pt x="114" y="416"/>
                      <a:pt x="103" y="416"/>
                    </a:cubicBezTo>
                    <a:cubicBezTo>
                      <a:pt x="103" y="416"/>
                      <a:pt x="94" y="401"/>
                      <a:pt x="89" y="416"/>
                    </a:cubicBezTo>
                    <a:cubicBezTo>
                      <a:pt x="89" y="416"/>
                      <a:pt x="72" y="415"/>
                      <a:pt x="68" y="424"/>
                    </a:cubicBezTo>
                    <a:cubicBezTo>
                      <a:pt x="68" y="424"/>
                      <a:pt x="61" y="434"/>
                      <a:pt x="52" y="432"/>
                    </a:cubicBezTo>
                    <a:cubicBezTo>
                      <a:pt x="45" y="434"/>
                      <a:pt x="51" y="420"/>
                      <a:pt x="40" y="425"/>
                    </a:cubicBezTo>
                    <a:cubicBezTo>
                      <a:pt x="31" y="407"/>
                      <a:pt x="21" y="408"/>
                      <a:pt x="21" y="408"/>
                    </a:cubicBezTo>
                    <a:cubicBezTo>
                      <a:pt x="15" y="397"/>
                      <a:pt x="24" y="394"/>
                      <a:pt x="24" y="394"/>
                    </a:cubicBezTo>
                    <a:cubicBezTo>
                      <a:pt x="31" y="379"/>
                      <a:pt x="22" y="365"/>
                      <a:pt x="22" y="365"/>
                    </a:cubicBezTo>
                    <a:cubicBezTo>
                      <a:pt x="17" y="361"/>
                      <a:pt x="27" y="346"/>
                      <a:pt x="17" y="346"/>
                    </a:cubicBezTo>
                    <a:cubicBezTo>
                      <a:pt x="17" y="346"/>
                      <a:pt x="17" y="346"/>
                      <a:pt x="17" y="346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7" name="Freeform 48"/>
              <p:cNvSpPr>
                <a:spLocks/>
              </p:cNvSpPr>
              <p:nvPr/>
            </p:nvSpPr>
            <p:spPr bwMode="auto">
              <a:xfrm>
                <a:off x="3179346" y="2171107"/>
                <a:ext cx="937789" cy="952474"/>
              </a:xfrm>
              <a:custGeom>
                <a:avLst/>
                <a:gdLst/>
                <a:ahLst/>
                <a:cxnLst>
                  <a:cxn ang="0">
                    <a:pos x="185" y="376"/>
                  </a:cxn>
                  <a:cxn ang="0">
                    <a:pos x="175" y="364"/>
                  </a:cxn>
                  <a:cxn ang="0">
                    <a:pos x="176" y="341"/>
                  </a:cxn>
                  <a:cxn ang="0">
                    <a:pos x="161" y="334"/>
                  </a:cxn>
                  <a:cxn ang="0">
                    <a:pos x="146" y="335"/>
                  </a:cxn>
                  <a:cxn ang="0">
                    <a:pos x="131" y="343"/>
                  </a:cxn>
                  <a:cxn ang="0">
                    <a:pos x="86" y="342"/>
                  </a:cxn>
                  <a:cxn ang="0">
                    <a:pos x="78" y="324"/>
                  </a:cxn>
                  <a:cxn ang="0">
                    <a:pos x="73" y="312"/>
                  </a:cxn>
                  <a:cxn ang="0">
                    <a:pos x="51" y="302"/>
                  </a:cxn>
                  <a:cxn ang="0">
                    <a:pos x="29" y="295"/>
                  </a:cxn>
                  <a:cxn ang="0">
                    <a:pos x="25" y="281"/>
                  </a:cxn>
                  <a:cxn ang="0">
                    <a:pos x="17" y="268"/>
                  </a:cxn>
                  <a:cxn ang="0">
                    <a:pos x="5" y="258"/>
                  </a:cxn>
                  <a:cxn ang="0">
                    <a:pos x="5" y="258"/>
                  </a:cxn>
                  <a:cxn ang="0">
                    <a:pos x="6" y="237"/>
                  </a:cxn>
                  <a:cxn ang="0">
                    <a:pos x="7" y="207"/>
                  </a:cxn>
                  <a:cxn ang="0">
                    <a:pos x="7" y="207"/>
                  </a:cxn>
                  <a:cxn ang="0">
                    <a:pos x="14" y="200"/>
                  </a:cxn>
                  <a:cxn ang="0">
                    <a:pos x="11" y="163"/>
                  </a:cxn>
                  <a:cxn ang="0">
                    <a:pos x="14" y="130"/>
                  </a:cxn>
                  <a:cxn ang="0">
                    <a:pos x="29" y="97"/>
                  </a:cxn>
                  <a:cxn ang="0">
                    <a:pos x="43" y="82"/>
                  </a:cxn>
                  <a:cxn ang="0">
                    <a:pos x="52" y="66"/>
                  </a:cxn>
                  <a:cxn ang="0">
                    <a:pos x="78" y="60"/>
                  </a:cxn>
                  <a:cxn ang="0">
                    <a:pos x="91" y="59"/>
                  </a:cxn>
                  <a:cxn ang="0">
                    <a:pos x="131" y="56"/>
                  </a:cxn>
                  <a:cxn ang="0">
                    <a:pos x="161" y="61"/>
                  </a:cxn>
                  <a:cxn ang="0">
                    <a:pos x="176" y="65"/>
                  </a:cxn>
                  <a:cxn ang="0">
                    <a:pos x="203" y="52"/>
                  </a:cxn>
                  <a:cxn ang="0">
                    <a:pos x="210" y="24"/>
                  </a:cxn>
                  <a:cxn ang="0">
                    <a:pos x="231" y="16"/>
                  </a:cxn>
                  <a:cxn ang="0">
                    <a:pos x="257" y="24"/>
                  </a:cxn>
                  <a:cxn ang="0">
                    <a:pos x="295" y="8"/>
                  </a:cxn>
                  <a:cxn ang="0">
                    <a:pos x="327" y="4"/>
                  </a:cxn>
                  <a:cxn ang="0">
                    <a:pos x="319" y="24"/>
                  </a:cxn>
                  <a:cxn ang="0">
                    <a:pos x="318" y="49"/>
                  </a:cxn>
                  <a:cxn ang="0">
                    <a:pos x="330" y="61"/>
                  </a:cxn>
                  <a:cxn ang="0">
                    <a:pos x="321" y="71"/>
                  </a:cxn>
                  <a:cxn ang="0">
                    <a:pos x="319" y="79"/>
                  </a:cxn>
                  <a:cxn ang="0">
                    <a:pos x="307" y="87"/>
                  </a:cxn>
                  <a:cxn ang="0">
                    <a:pos x="292" y="103"/>
                  </a:cxn>
                  <a:cxn ang="0">
                    <a:pos x="295" y="132"/>
                  </a:cxn>
                  <a:cxn ang="0">
                    <a:pos x="297" y="151"/>
                  </a:cxn>
                  <a:cxn ang="0">
                    <a:pos x="293" y="175"/>
                  </a:cxn>
                  <a:cxn ang="0">
                    <a:pos x="285" y="189"/>
                  </a:cxn>
                  <a:cxn ang="0">
                    <a:pos x="289" y="216"/>
                  </a:cxn>
                  <a:cxn ang="0">
                    <a:pos x="278" y="230"/>
                  </a:cxn>
                  <a:cxn ang="0">
                    <a:pos x="285" y="243"/>
                  </a:cxn>
                  <a:cxn ang="0">
                    <a:pos x="294" y="251"/>
                  </a:cxn>
                  <a:cxn ang="0">
                    <a:pos x="306" y="245"/>
                  </a:cxn>
                  <a:cxn ang="0">
                    <a:pos x="306" y="264"/>
                  </a:cxn>
                  <a:cxn ang="0">
                    <a:pos x="297" y="284"/>
                  </a:cxn>
                  <a:cxn ang="0">
                    <a:pos x="300" y="309"/>
                  </a:cxn>
                  <a:cxn ang="0">
                    <a:pos x="292" y="339"/>
                  </a:cxn>
                  <a:cxn ang="0">
                    <a:pos x="279" y="357"/>
                  </a:cxn>
                  <a:cxn ang="0">
                    <a:pos x="259" y="368"/>
                  </a:cxn>
                  <a:cxn ang="0">
                    <a:pos x="227" y="368"/>
                  </a:cxn>
                  <a:cxn ang="0">
                    <a:pos x="205" y="368"/>
                  </a:cxn>
                  <a:cxn ang="0">
                    <a:pos x="185" y="376"/>
                  </a:cxn>
                  <a:cxn ang="0">
                    <a:pos x="185" y="376"/>
                  </a:cxn>
                </a:cxnLst>
                <a:rect l="0" t="0" r="r" b="b"/>
                <a:pathLst>
                  <a:path w="331" h="381">
                    <a:moveTo>
                      <a:pt x="185" y="376"/>
                    </a:moveTo>
                    <a:cubicBezTo>
                      <a:pt x="177" y="374"/>
                      <a:pt x="186" y="360"/>
                      <a:pt x="175" y="364"/>
                    </a:cubicBezTo>
                    <a:cubicBezTo>
                      <a:pt x="159" y="350"/>
                      <a:pt x="176" y="341"/>
                      <a:pt x="176" y="341"/>
                    </a:cubicBezTo>
                    <a:cubicBezTo>
                      <a:pt x="164" y="343"/>
                      <a:pt x="161" y="334"/>
                      <a:pt x="161" y="334"/>
                    </a:cubicBezTo>
                    <a:cubicBezTo>
                      <a:pt x="149" y="317"/>
                      <a:pt x="146" y="335"/>
                      <a:pt x="146" y="335"/>
                    </a:cubicBezTo>
                    <a:cubicBezTo>
                      <a:pt x="146" y="340"/>
                      <a:pt x="136" y="335"/>
                      <a:pt x="131" y="343"/>
                    </a:cubicBezTo>
                    <a:cubicBezTo>
                      <a:pt x="100" y="354"/>
                      <a:pt x="86" y="342"/>
                      <a:pt x="86" y="342"/>
                    </a:cubicBezTo>
                    <a:cubicBezTo>
                      <a:pt x="76" y="338"/>
                      <a:pt x="78" y="324"/>
                      <a:pt x="78" y="324"/>
                    </a:cubicBezTo>
                    <a:cubicBezTo>
                      <a:pt x="78" y="318"/>
                      <a:pt x="73" y="312"/>
                      <a:pt x="73" y="312"/>
                    </a:cubicBezTo>
                    <a:cubicBezTo>
                      <a:pt x="65" y="297"/>
                      <a:pt x="51" y="302"/>
                      <a:pt x="51" y="302"/>
                    </a:cubicBezTo>
                    <a:cubicBezTo>
                      <a:pt x="23" y="306"/>
                      <a:pt x="29" y="295"/>
                      <a:pt x="29" y="295"/>
                    </a:cubicBezTo>
                    <a:cubicBezTo>
                      <a:pt x="36" y="285"/>
                      <a:pt x="25" y="281"/>
                      <a:pt x="25" y="281"/>
                    </a:cubicBezTo>
                    <a:cubicBezTo>
                      <a:pt x="14" y="281"/>
                      <a:pt x="17" y="268"/>
                      <a:pt x="17" y="268"/>
                    </a:cubicBezTo>
                    <a:cubicBezTo>
                      <a:pt x="19" y="256"/>
                      <a:pt x="5" y="258"/>
                      <a:pt x="5" y="258"/>
                    </a:cubicBezTo>
                    <a:cubicBezTo>
                      <a:pt x="5" y="258"/>
                      <a:pt x="5" y="258"/>
                      <a:pt x="5" y="258"/>
                    </a:cubicBezTo>
                    <a:cubicBezTo>
                      <a:pt x="6" y="237"/>
                      <a:pt x="6" y="237"/>
                      <a:pt x="6" y="237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7" y="207"/>
                      <a:pt x="6" y="197"/>
                      <a:pt x="14" y="200"/>
                    </a:cubicBezTo>
                    <a:cubicBezTo>
                      <a:pt x="23" y="182"/>
                      <a:pt x="7" y="182"/>
                      <a:pt x="11" y="163"/>
                    </a:cubicBezTo>
                    <a:cubicBezTo>
                      <a:pt x="11" y="163"/>
                      <a:pt x="0" y="155"/>
                      <a:pt x="14" y="130"/>
                    </a:cubicBezTo>
                    <a:cubicBezTo>
                      <a:pt x="22" y="124"/>
                      <a:pt x="18" y="108"/>
                      <a:pt x="29" y="97"/>
                    </a:cubicBezTo>
                    <a:cubicBezTo>
                      <a:pt x="39" y="92"/>
                      <a:pt x="36" y="83"/>
                      <a:pt x="43" y="82"/>
                    </a:cubicBezTo>
                    <a:cubicBezTo>
                      <a:pt x="43" y="82"/>
                      <a:pt x="53" y="75"/>
                      <a:pt x="52" y="66"/>
                    </a:cubicBezTo>
                    <a:cubicBezTo>
                      <a:pt x="52" y="66"/>
                      <a:pt x="47" y="53"/>
                      <a:pt x="78" y="60"/>
                    </a:cubicBezTo>
                    <a:cubicBezTo>
                      <a:pt x="78" y="60"/>
                      <a:pt x="89" y="75"/>
                      <a:pt x="91" y="59"/>
                    </a:cubicBezTo>
                    <a:cubicBezTo>
                      <a:pt x="91" y="59"/>
                      <a:pt x="97" y="45"/>
                      <a:pt x="131" y="56"/>
                    </a:cubicBezTo>
                    <a:cubicBezTo>
                      <a:pt x="131" y="56"/>
                      <a:pt x="159" y="52"/>
                      <a:pt x="161" y="61"/>
                    </a:cubicBezTo>
                    <a:cubicBezTo>
                      <a:pt x="161" y="61"/>
                      <a:pt x="155" y="71"/>
                      <a:pt x="176" y="65"/>
                    </a:cubicBezTo>
                    <a:cubicBezTo>
                      <a:pt x="176" y="65"/>
                      <a:pt x="183" y="69"/>
                      <a:pt x="203" y="52"/>
                    </a:cubicBezTo>
                    <a:cubicBezTo>
                      <a:pt x="203" y="38"/>
                      <a:pt x="209" y="38"/>
                      <a:pt x="210" y="24"/>
                    </a:cubicBezTo>
                    <a:cubicBezTo>
                      <a:pt x="210" y="24"/>
                      <a:pt x="200" y="7"/>
                      <a:pt x="231" y="16"/>
                    </a:cubicBezTo>
                    <a:cubicBezTo>
                      <a:pt x="231" y="16"/>
                      <a:pt x="249" y="28"/>
                      <a:pt x="257" y="24"/>
                    </a:cubicBezTo>
                    <a:cubicBezTo>
                      <a:pt x="273" y="24"/>
                      <a:pt x="270" y="27"/>
                      <a:pt x="295" y="8"/>
                    </a:cubicBezTo>
                    <a:cubicBezTo>
                      <a:pt x="295" y="8"/>
                      <a:pt x="296" y="0"/>
                      <a:pt x="327" y="4"/>
                    </a:cubicBezTo>
                    <a:cubicBezTo>
                      <a:pt x="322" y="11"/>
                      <a:pt x="319" y="24"/>
                      <a:pt x="319" y="24"/>
                    </a:cubicBezTo>
                    <a:cubicBezTo>
                      <a:pt x="309" y="46"/>
                      <a:pt x="318" y="49"/>
                      <a:pt x="318" y="49"/>
                    </a:cubicBezTo>
                    <a:cubicBezTo>
                      <a:pt x="330" y="53"/>
                      <a:pt x="330" y="61"/>
                      <a:pt x="330" y="61"/>
                    </a:cubicBezTo>
                    <a:cubicBezTo>
                      <a:pt x="331" y="65"/>
                      <a:pt x="318" y="59"/>
                      <a:pt x="321" y="71"/>
                    </a:cubicBezTo>
                    <a:cubicBezTo>
                      <a:pt x="317" y="75"/>
                      <a:pt x="319" y="79"/>
                      <a:pt x="319" y="79"/>
                    </a:cubicBezTo>
                    <a:cubicBezTo>
                      <a:pt x="322" y="90"/>
                      <a:pt x="307" y="87"/>
                      <a:pt x="307" y="87"/>
                    </a:cubicBezTo>
                    <a:cubicBezTo>
                      <a:pt x="296" y="90"/>
                      <a:pt x="292" y="103"/>
                      <a:pt x="292" y="103"/>
                    </a:cubicBezTo>
                    <a:cubicBezTo>
                      <a:pt x="278" y="114"/>
                      <a:pt x="295" y="132"/>
                      <a:pt x="295" y="132"/>
                    </a:cubicBezTo>
                    <a:cubicBezTo>
                      <a:pt x="300" y="132"/>
                      <a:pt x="297" y="151"/>
                      <a:pt x="297" y="151"/>
                    </a:cubicBezTo>
                    <a:cubicBezTo>
                      <a:pt x="305" y="162"/>
                      <a:pt x="292" y="158"/>
                      <a:pt x="293" y="175"/>
                    </a:cubicBezTo>
                    <a:cubicBezTo>
                      <a:pt x="297" y="191"/>
                      <a:pt x="285" y="189"/>
                      <a:pt x="285" y="189"/>
                    </a:cubicBezTo>
                    <a:cubicBezTo>
                      <a:pt x="291" y="206"/>
                      <a:pt x="289" y="216"/>
                      <a:pt x="289" y="216"/>
                    </a:cubicBezTo>
                    <a:cubicBezTo>
                      <a:pt x="287" y="222"/>
                      <a:pt x="275" y="217"/>
                      <a:pt x="278" y="230"/>
                    </a:cubicBezTo>
                    <a:cubicBezTo>
                      <a:pt x="274" y="240"/>
                      <a:pt x="285" y="243"/>
                      <a:pt x="285" y="243"/>
                    </a:cubicBezTo>
                    <a:cubicBezTo>
                      <a:pt x="291" y="240"/>
                      <a:pt x="287" y="252"/>
                      <a:pt x="294" y="251"/>
                    </a:cubicBezTo>
                    <a:cubicBezTo>
                      <a:pt x="300" y="251"/>
                      <a:pt x="297" y="244"/>
                      <a:pt x="306" y="245"/>
                    </a:cubicBezTo>
                    <a:cubicBezTo>
                      <a:pt x="296" y="258"/>
                      <a:pt x="306" y="264"/>
                      <a:pt x="306" y="264"/>
                    </a:cubicBezTo>
                    <a:cubicBezTo>
                      <a:pt x="305" y="274"/>
                      <a:pt x="296" y="276"/>
                      <a:pt x="297" y="284"/>
                    </a:cubicBezTo>
                    <a:cubicBezTo>
                      <a:pt x="296" y="291"/>
                      <a:pt x="306" y="299"/>
                      <a:pt x="300" y="309"/>
                    </a:cubicBezTo>
                    <a:cubicBezTo>
                      <a:pt x="300" y="327"/>
                      <a:pt x="292" y="339"/>
                      <a:pt x="292" y="339"/>
                    </a:cubicBezTo>
                    <a:cubicBezTo>
                      <a:pt x="292" y="347"/>
                      <a:pt x="279" y="357"/>
                      <a:pt x="279" y="357"/>
                    </a:cubicBezTo>
                    <a:cubicBezTo>
                      <a:pt x="270" y="371"/>
                      <a:pt x="259" y="368"/>
                      <a:pt x="259" y="368"/>
                    </a:cubicBezTo>
                    <a:cubicBezTo>
                      <a:pt x="237" y="377"/>
                      <a:pt x="227" y="368"/>
                      <a:pt x="227" y="368"/>
                    </a:cubicBezTo>
                    <a:cubicBezTo>
                      <a:pt x="217" y="358"/>
                      <a:pt x="205" y="368"/>
                      <a:pt x="205" y="368"/>
                    </a:cubicBezTo>
                    <a:cubicBezTo>
                      <a:pt x="197" y="381"/>
                      <a:pt x="185" y="376"/>
                      <a:pt x="185" y="376"/>
                    </a:cubicBezTo>
                    <a:cubicBezTo>
                      <a:pt x="185" y="376"/>
                      <a:pt x="185" y="376"/>
                      <a:pt x="185" y="376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8" name="Freeform 47"/>
              <p:cNvSpPr>
                <a:spLocks/>
              </p:cNvSpPr>
              <p:nvPr/>
            </p:nvSpPr>
            <p:spPr bwMode="auto">
              <a:xfrm>
                <a:off x="3955166" y="2149642"/>
                <a:ext cx="914650" cy="1046380"/>
              </a:xfrm>
              <a:custGeom>
                <a:avLst/>
                <a:gdLst/>
                <a:ahLst/>
                <a:cxnLst>
                  <a:cxn ang="0">
                    <a:pos x="45" y="33"/>
                  </a:cxn>
                  <a:cxn ang="0">
                    <a:pos x="56" y="70"/>
                  </a:cxn>
                  <a:cxn ang="0">
                    <a:pos x="45" y="88"/>
                  </a:cxn>
                  <a:cxn ang="0">
                    <a:pos x="18" y="112"/>
                  </a:cxn>
                  <a:cxn ang="0">
                    <a:pos x="23" y="160"/>
                  </a:cxn>
                  <a:cxn ang="0">
                    <a:pos x="11" y="198"/>
                  </a:cxn>
                  <a:cxn ang="0">
                    <a:pos x="4" y="239"/>
                  </a:cxn>
                  <a:cxn ang="0">
                    <a:pos x="20" y="260"/>
                  </a:cxn>
                  <a:cxn ang="0">
                    <a:pos x="32" y="273"/>
                  </a:cxn>
                  <a:cxn ang="0">
                    <a:pos x="26" y="318"/>
                  </a:cxn>
                  <a:cxn ang="0">
                    <a:pos x="35" y="348"/>
                  </a:cxn>
                  <a:cxn ang="0">
                    <a:pos x="90" y="355"/>
                  </a:cxn>
                  <a:cxn ang="0">
                    <a:pos x="123" y="352"/>
                  </a:cxn>
                  <a:cxn ang="0">
                    <a:pos x="155" y="342"/>
                  </a:cxn>
                  <a:cxn ang="0">
                    <a:pos x="173" y="391"/>
                  </a:cxn>
                  <a:cxn ang="0">
                    <a:pos x="183" y="407"/>
                  </a:cxn>
                  <a:cxn ang="0">
                    <a:pos x="212" y="410"/>
                  </a:cxn>
                  <a:cxn ang="0">
                    <a:pos x="253" y="400"/>
                  </a:cxn>
                  <a:cxn ang="0">
                    <a:pos x="300" y="376"/>
                  </a:cxn>
                  <a:cxn ang="0">
                    <a:pos x="313" y="361"/>
                  </a:cxn>
                  <a:cxn ang="0">
                    <a:pos x="293" y="322"/>
                  </a:cxn>
                  <a:cxn ang="0">
                    <a:pos x="288" y="283"/>
                  </a:cxn>
                  <a:cxn ang="0">
                    <a:pos x="276" y="248"/>
                  </a:cxn>
                  <a:cxn ang="0">
                    <a:pos x="254" y="229"/>
                  </a:cxn>
                  <a:cxn ang="0">
                    <a:pos x="198" y="218"/>
                  </a:cxn>
                  <a:cxn ang="0">
                    <a:pos x="164" y="211"/>
                  </a:cxn>
                  <a:cxn ang="0">
                    <a:pos x="150" y="189"/>
                  </a:cxn>
                  <a:cxn ang="0">
                    <a:pos x="138" y="145"/>
                  </a:cxn>
                  <a:cxn ang="0">
                    <a:pos x="168" y="116"/>
                  </a:cxn>
                  <a:cxn ang="0">
                    <a:pos x="127" y="69"/>
                  </a:cxn>
                  <a:cxn ang="0">
                    <a:pos x="102" y="20"/>
                  </a:cxn>
                  <a:cxn ang="0">
                    <a:pos x="66" y="26"/>
                  </a:cxn>
                  <a:cxn ang="0">
                    <a:pos x="53" y="13"/>
                  </a:cxn>
                </a:cxnLst>
                <a:rect l="0" t="0" r="r" b="b"/>
                <a:pathLst>
                  <a:path w="323" h="419">
                    <a:moveTo>
                      <a:pt x="53" y="13"/>
                    </a:moveTo>
                    <a:cubicBezTo>
                      <a:pt x="48" y="20"/>
                      <a:pt x="45" y="33"/>
                      <a:pt x="45" y="33"/>
                    </a:cubicBezTo>
                    <a:cubicBezTo>
                      <a:pt x="35" y="55"/>
                      <a:pt x="44" y="58"/>
                      <a:pt x="44" y="58"/>
                    </a:cubicBezTo>
                    <a:cubicBezTo>
                      <a:pt x="56" y="62"/>
                      <a:pt x="56" y="70"/>
                      <a:pt x="56" y="70"/>
                    </a:cubicBezTo>
                    <a:cubicBezTo>
                      <a:pt x="57" y="74"/>
                      <a:pt x="44" y="68"/>
                      <a:pt x="47" y="80"/>
                    </a:cubicBezTo>
                    <a:cubicBezTo>
                      <a:pt x="43" y="84"/>
                      <a:pt x="45" y="88"/>
                      <a:pt x="45" y="88"/>
                    </a:cubicBezTo>
                    <a:cubicBezTo>
                      <a:pt x="48" y="99"/>
                      <a:pt x="33" y="96"/>
                      <a:pt x="33" y="96"/>
                    </a:cubicBezTo>
                    <a:cubicBezTo>
                      <a:pt x="22" y="99"/>
                      <a:pt x="18" y="112"/>
                      <a:pt x="18" y="112"/>
                    </a:cubicBezTo>
                    <a:cubicBezTo>
                      <a:pt x="4" y="123"/>
                      <a:pt x="21" y="141"/>
                      <a:pt x="21" y="141"/>
                    </a:cubicBezTo>
                    <a:cubicBezTo>
                      <a:pt x="26" y="141"/>
                      <a:pt x="23" y="160"/>
                      <a:pt x="23" y="160"/>
                    </a:cubicBezTo>
                    <a:cubicBezTo>
                      <a:pt x="31" y="171"/>
                      <a:pt x="18" y="167"/>
                      <a:pt x="19" y="184"/>
                    </a:cubicBezTo>
                    <a:cubicBezTo>
                      <a:pt x="23" y="200"/>
                      <a:pt x="11" y="198"/>
                      <a:pt x="11" y="198"/>
                    </a:cubicBezTo>
                    <a:cubicBezTo>
                      <a:pt x="17" y="215"/>
                      <a:pt x="15" y="225"/>
                      <a:pt x="15" y="225"/>
                    </a:cubicBezTo>
                    <a:cubicBezTo>
                      <a:pt x="13" y="231"/>
                      <a:pt x="1" y="226"/>
                      <a:pt x="4" y="239"/>
                    </a:cubicBezTo>
                    <a:cubicBezTo>
                      <a:pt x="0" y="249"/>
                      <a:pt x="11" y="252"/>
                      <a:pt x="11" y="252"/>
                    </a:cubicBezTo>
                    <a:cubicBezTo>
                      <a:pt x="17" y="249"/>
                      <a:pt x="13" y="261"/>
                      <a:pt x="20" y="260"/>
                    </a:cubicBezTo>
                    <a:cubicBezTo>
                      <a:pt x="26" y="260"/>
                      <a:pt x="23" y="253"/>
                      <a:pt x="32" y="254"/>
                    </a:cubicBezTo>
                    <a:cubicBezTo>
                      <a:pt x="22" y="267"/>
                      <a:pt x="32" y="273"/>
                      <a:pt x="32" y="273"/>
                    </a:cubicBezTo>
                    <a:cubicBezTo>
                      <a:pt x="31" y="283"/>
                      <a:pt x="22" y="285"/>
                      <a:pt x="23" y="293"/>
                    </a:cubicBezTo>
                    <a:cubicBezTo>
                      <a:pt x="22" y="300"/>
                      <a:pt x="32" y="308"/>
                      <a:pt x="26" y="318"/>
                    </a:cubicBezTo>
                    <a:cubicBezTo>
                      <a:pt x="26" y="336"/>
                      <a:pt x="18" y="348"/>
                      <a:pt x="18" y="348"/>
                    </a:cubicBezTo>
                    <a:cubicBezTo>
                      <a:pt x="32" y="355"/>
                      <a:pt x="35" y="348"/>
                      <a:pt x="35" y="348"/>
                    </a:cubicBezTo>
                    <a:cubicBezTo>
                      <a:pt x="41" y="341"/>
                      <a:pt x="55" y="352"/>
                      <a:pt x="55" y="352"/>
                    </a:cubicBezTo>
                    <a:cubicBezTo>
                      <a:pt x="59" y="355"/>
                      <a:pt x="84" y="351"/>
                      <a:pt x="90" y="355"/>
                    </a:cubicBezTo>
                    <a:cubicBezTo>
                      <a:pt x="107" y="359"/>
                      <a:pt x="107" y="352"/>
                      <a:pt x="107" y="352"/>
                    </a:cubicBezTo>
                    <a:cubicBezTo>
                      <a:pt x="115" y="339"/>
                      <a:pt x="123" y="352"/>
                      <a:pt x="123" y="352"/>
                    </a:cubicBezTo>
                    <a:cubicBezTo>
                      <a:pt x="133" y="361"/>
                      <a:pt x="138" y="352"/>
                      <a:pt x="138" y="352"/>
                    </a:cubicBezTo>
                    <a:cubicBezTo>
                      <a:pt x="139" y="341"/>
                      <a:pt x="155" y="342"/>
                      <a:pt x="155" y="342"/>
                    </a:cubicBezTo>
                    <a:cubicBezTo>
                      <a:pt x="154" y="366"/>
                      <a:pt x="165" y="369"/>
                      <a:pt x="165" y="369"/>
                    </a:cubicBezTo>
                    <a:cubicBezTo>
                      <a:pt x="172" y="377"/>
                      <a:pt x="173" y="391"/>
                      <a:pt x="173" y="391"/>
                    </a:cubicBezTo>
                    <a:cubicBezTo>
                      <a:pt x="180" y="388"/>
                      <a:pt x="180" y="398"/>
                      <a:pt x="180" y="398"/>
                    </a:cubicBezTo>
                    <a:cubicBezTo>
                      <a:pt x="193" y="403"/>
                      <a:pt x="183" y="407"/>
                      <a:pt x="183" y="407"/>
                    </a:cubicBezTo>
                    <a:cubicBezTo>
                      <a:pt x="178" y="418"/>
                      <a:pt x="191" y="417"/>
                      <a:pt x="191" y="417"/>
                    </a:cubicBezTo>
                    <a:cubicBezTo>
                      <a:pt x="205" y="419"/>
                      <a:pt x="212" y="410"/>
                      <a:pt x="212" y="410"/>
                    </a:cubicBezTo>
                    <a:cubicBezTo>
                      <a:pt x="224" y="403"/>
                      <a:pt x="235" y="409"/>
                      <a:pt x="235" y="409"/>
                    </a:cubicBezTo>
                    <a:cubicBezTo>
                      <a:pt x="242" y="399"/>
                      <a:pt x="253" y="400"/>
                      <a:pt x="253" y="400"/>
                    </a:cubicBezTo>
                    <a:cubicBezTo>
                      <a:pt x="258" y="388"/>
                      <a:pt x="272" y="392"/>
                      <a:pt x="272" y="392"/>
                    </a:cubicBezTo>
                    <a:cubicBezTo>
                      <a:pt x="275" y="377"/>
                      <a:pt x="296" y="370"/>
                      <a:pt x="300" y="376"/>
                    </a:cubicBezTo>
                    <a:cubicBezTo>
                      <a:pt x="304" y="370"/>
                      <a:pt x="323" y="378"/>
                      <a:pt x="323" y="364"/>
                    </a:cubicBezTo>
                    <a:cubicBezTo>
                      <a:pt x="318" y="364"/>
                      <a:pt x="313" y="361"/>
                      <a:pt x="313" y="361"/>
                    </a:cubicBezTo>
                    <a:cubicBezTo>
                      <a:pt x="312" y="341"/>
                      <a:pt x="303" y="344"/>
                      <a:pt x="303" y="344"/>
                    </a:cubicBezTo>
                    <a:cubicBezTo>
                      <a:pt x="290" y="341"/>
                      <a:pt x="293" y="322"/>
                      <a:pt x="293" y="322"/>
                    </a:cubicBezTo>
                    <a:cubicBezTo>
                      <a:pt x="281" y="311"/>
                      <a:pt x="297" y="315"/>
                      <a:pt x="296" y="300"/>
                    </a:cubicBezTo>
                    <a:cubicBezTo>
                      <a:pt x="296" y="289"/>
                      <a:pt x="287" y="287"/>
                      <a:pt x="288" y="283"/>
                    </a:cubicBezTo>
                    <a:cubicBezTo>
                      <a:pt x="279" y="276"/>
                      <a:pt x="279" y="263"/>
                      <a:pt x="279" y="263"/>
                    </a:cubicBezTo>
                    <a:cubicBezTo>
                      <a:pt x="269" y="255"/>
                      <a:pt x="276" y="248"/>
                      <a:pt x="276" y="248"/>
                    </a:cubicBezTo>
                    <a:cubicBezTo>
                      <a:pt x="285" y="240"/>
                      <a:pt x="268" y="242"/>
                      <a:pt x="268" y="242"/>
                    </a:cubicBezTo>
                    <a:cubicBezTo>
                      <a:pt x="257" y="248"/>
                      <a:pt x="254" y="229"/>
                      <a:pt x="254" y="229"/>
                    </a:cubicBezTo>
                    <a:cubicBezTo>
                      <a:pt x="254" y="205"/>
                      <a:pt x="231" y="215"/>
                      <a:pt x="231" y="215"/>
                    </a:cubicBezTo>
                    <a:cubicBezTo>
                      <a:pt x="215" y="227"/>
                      <a:pt x="198" y="218"/>
                      <a:pt x="198" y="218"/>
                    </a:cubicBezTo>
                    <a:cubicBezTo>
                      <a:pt x="192" y="207"/>
                      <a:pt x="180" y="211"/>
                      <a:pt x="180" y="211"/>
                    </a:cubicBezTo>
                    <a:cubicBezTo>
                      <a:pt x="172" y="202"/>
                      <a:pt x="164" y="211"/>
                      <a:pt x="164" y="211"/>
                    </a:cubicBezTo>
                    <a:cubicBezTo>
                      <a:pt x="139" y="217"/>
                      <a:pt x="154" y="205"/>
                      <a:pt x="154" y="205"/>
                    </a:cubicBezTo>
                    <a:cubicBezTo>
                      <a:pt x="164" y="187"/>
                      <a:pt x="150" y="189"/>
                      <a:pt x="150" y="189"/>
                    </a:cubicBezTo>
                    <a:cubicBezTo>
                      <a:pt x="144" y="190"/>
                      <a:pt x="149" y="168"/>
                      <a:pt x="149" y="168"/>
                    </a:cubicBezTo>
                    <a:cubicBezTo>
                      <a:pt x="149" y="155"/>
                      <a:pt x="138" y="145"/>
                      <a:pt x="138" y="145"/>
                    </a:cubicBezTo>
                    <a:cubicBezTo>
                      <a:pt x="124" y="134"/>
                      <a:pt x="150" y="128"/>
                      <a:pt x="150" y="128"/>
                    </a:cubicBezTo>
                    <a:cubicBezTo>
                      <a:pt x="169" y="128"/>
                      <a:pt x="168" y="116"/>
                      <a:pt x="168" y="116"/>
                    </a:cubicBezTo>
                    <a:cubicBezTo>
                      <a:pt x="169" y="106"/>
                      <a:pt x="149" y="95"/>
                      <a:pt x="149" y="95"/>
                    </a:cubicBezTo>
                    <a:cubicBezTo>
                      <a:pt x="129" y="84"/>
                      <a:pt x="127" y="69"/>
                      <a:pt x="127" y="69"/>
                    </a:cubicBezTo>
                    <a:cubicBezTo>
                      <a:pt x="118" y="55"/>
                      <a:pt x="139" y="51"/>
                      <a:pt x="119" y="40"/>
                    </a:cubicBezTo>
                    <a:cubicBezTo>
                      <a:pt x="109" y="40"/>
                      <a:pt x="102" y="20"/>
                      <a:pt x="102" y="20"/>
                    </a:cubicBezTo>
                    <a:cubicBezTo>
                      <a:pt x="92" y="0"/>
                      <a:pt x="84" y="13"/>
                      <a:pt x="84" y="13"/>
                    </a:cubicBezTo>
                    <a:cubicBezTo>
                      <a:pt x="73" y="13"/>
                      <a:pt x="66" y="26"/>
                      <a:pt x="66" y="26"/>
                    </a:cubicBezTo>
                    <a:cubicBezTo>
                      <a:pt x="58" y="29"/>
                      <a:pt x="68" y="10"/>
                      <a:pt x="53" y="13"/>
                    </a:cubicBezTo>
                    <a:cubicBezTo>
                      <a:pt x="53" y="13"/>
                      <a:pt x="53" y="13"/>
                      <a:pt x="53" y="13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9" name="Freeform 46"/>
              <p:cNvSpPr>
                <a:spLocks/>
              </p:cNvSpPr>
              <p:nvPr/>
            </p:nvSpPr>
            <p:spPr bwMode="auto">
              <a:xfrm>
                <a:off x="3697921" y="2996136"/>
                <a:ext cx="1133785" cy="827714"/>
              </a:xfrm>
              <a:custGeom>
                <a:avLst/>
                <a:gdLst/>
                <a:ahLst/>
                <a:cxnLst>
                  <a:cxn ang="0">
                    <a:pos x="326" y="70"/>
                  </a:cxn>
                  <a:cxn ang="0">
                    <a:pos x="324" y="92"/>
                  </a:cxn>
                  <a:cxn ang="0">
                    <a:pos x="327" y="112"/>
                  </a:cxn>
                  <a:cxn ang="0">
                    <a:pos x="349" y="123"/>
                  </a:cxn>
                  <a:cxn ang="0">
                    <a:pos x="363" y="137"/>
                  </a:cxn>
                  <a:cxn ang="0">
                    <a:pos x="383" y="152"/>
                  </a:cxn>
                  <a:cxn ang="0">
                    <a:pos x="393" y="160"/>
                  </a:cxn>
                  <a:cxn ang="0">
                    <a:pos x="390" y="185"/>
                  </a:cxn>
                  <a:cxn ang="0">
                    <a:pos x="383" y="198"/>
                  </a:cxn>
                  <a:cxn ang="0">
                    <a:pos x="380" y="216"/>
                  </a:cxn>
                  <a:cxn ang="0">
                    <a:pos x="359" y="221"/>
                  </a:cxn>
                  <a:cxn ang="0">
                    <a:pos x="343" y="246"/>
                  </a:cxn>
                  <a:cxn ang="0">
                    <a:pos x="315" y="250"/>
                  </a:cxn>
                  <a:cxn ang="0">
                    <a:pos x="285" y="265"/>
                  </a:cxn>
                  <a:cxn ang="0">
                    <a:pos x="270" y="284"/>
                  </a:cxn>
                  <a:cxn ang="0">
                    <a:pos x="266" y="301"/>
                  </a:cxn>
                  <a:cxn ang="0">
                    <a:pos x="263" y="321"/>
                  </a:cxn>
                  <a:cxn ang="0">
                    <a:pos x="242" y="318"/>
                  </a:cxn>
                  <a:cxn ang="0">
                    <a:pos x="219" y="307"/>
                  </a:cxn>
                  <a:cxn ang="0">
                    <a:pos x="185" y="299"/>
                  </a:cxn>
                  <a:cxn ang="0">
                    <a:pos x="168" y="298"/>
                  </a:cxn>
                  <a:cxn ang="0">
                    <a:pos x="150" y="284"/>
                  </a:cxn>
                  <a:cxn ang="0">
                    <a:pos x="136" y="273"/>
                  </a:cxn>
                  <a:cxn ang="0">
                    <a:pos x="126" y="260"/>
                  </a:cxn>
                  <a:cxn ang="0">
                    <a:pos x="96" y="249"/>
                  </a:cxn>
                  <a:cxn ang="0">
                    <a:pos x="84" y="240"/>
                  </a:cxn>
                  <a:cxn ang="0">
                    <a:pos x="75" y="210"/>
                  </a:cxn>
                  <a:cxn ang="0">
                    <a:pos x="74" y="188"/>
                  </a:cxn>
                  <a:cxn ang="0">
                    <a:pos x="73" y="174"/>
                  </a:cxn>
                  <a:cxn ang="0">
                    <a:pos x="58" y="161"/>
                  </a:cxn>
                  <a:cxn ang="0">
                    <a:pos x="43" y="143"/>
                  </a:cxn>
                  <a:cxn ang="0">
                    <a:pos x="36" y="128"/>
                  </a:cxn>
                  <a:cxn ang="0">
                    <a:pos x="34" y="110"/>
                  </a:cxn>
                  <a:cxn ang="0">
                    <a:pos x="24" y="99"/>
                  </a:cxn>
                  <a:cxn ang="0">
                    <a:pos x="15" y="79"/>
                  </a:cxn>
                  <a:cxn ang="0">
                    <a:pos x="0" y="63"/>
                  </a:cxn>
                  <a:cxn ang="0">
                    <a:pos x="3" y="46"/>
                  </a:cxn>
                  <a:cxn ang="0">
                    <a:pos x="22" y="38"/>
                  </a:cxn>
                  <a:cxn ang="0">
                    <a:pos x="44" y="38"/>
                  </a:cxn>
                  <a:cxn ang="0">
                    <a:pos x="76" y="38"/>
                  </a:cxn>
                  <a:cxn ang="0">
                    <a:pos x="96" y="27"/>
                  </a:cxn>
                  <a:cxn ang="0">
                    <a:pos x="109" y="9"/>
                  </a:cxn>
                  <a:cxn ang="0">
                    <a:pos x="126" y="9"/>
                  </a:cxn>
                  <a:cxn ang="0">
                    <a:pos x="146" y="13"/>
                  </a:cxn>
                  <a:cxn ang="0">
                    <a:pos x="181" y="16"/>
                  </a:cxn>
                  <a:cxn ang="0">
                    <a:pos x="198" y="13"/>
                  </a:cxn>
                  <a:cxn ang="0">
                    <a:pos x="214" y="13"/>
                  </a:cxn>
                  <a:cxn ang="0">
                    <a:pos x="229" y="13"/>
                  </a:cxn>
                  <a:cxn ang="0">
                    <a:pos x="246" y="3"/>
                  </a:cxn>
                  <a:cxn ang="0">
                    <a:pos x="256" y="30"/>
                  </a:cxn>
                  <a:cxn ang="0">
                    <a:pos x="264" y="52"/>
                  </a:cxn>
                  <a:cxn ang="0">
                    <a:pos x="271" y="59"/>
                  </a:cxn>
                  <a:cxn ang="0">
                    <a:pos x="274" y="68"/>
                  </a:cxn>
                  <a:cxn ang="0">
                    <a:pos x="282" y="78"/>
                  </a:cxn>
                  <a:cxn ang="0">
                    <a:pos x="303" y="71"/>
                  </a:cxn>
                  <a:cxn ang="0">
                    <a:pos x="326" y="70"/>
                  </a:cxn>
                  <a:cxn ang="0">
                    <a:pos x="326" y="70"/>
                  </a:cxn>
                </a:cxnLst>
                <a:rect l="0" t="0" r="r" b="b"/>
                <a:pathLst>
                  <a:path w="400" h="331">
                    <a:moveTo>
                      <a:pt x="326" y="70"/>
                    </a:moveTo>
                    <a:cubicBezTo>
                      <a:pt x="329" y="84"/>
                      <a:pt x="324" y="92"/>
                      <a:pt x="324" y="92"/>
                    </a:cubicBezTo>
                    <a:cubicBezTo>
                      <a:pt x="312" y="108"/>
                      <a:pt x="327" y="112"/>
                      <a:pt x="327" y="112"/>
                    </a:cubicBezTo>
                    <a:cubicBezTo>
                      <a:pt x="331" y="119"/>
                      <a:pt x="340" y="110"/>
                      <a:pt x="349" y="123"/>
                    </a:cubicBezTo>
                    <a:cubicBezTo>
                      <a:pt x="369" y="122"/>
                      <a:pt x="363" y="137"/>
                      <a:pt x="363" y="137"/>
                    </a:cubicBezTo>
                    <a:cubicBezTo>
                      <a:pt x="368" y="158"/>
                      <a:pt x="383" y="152"/>
                      <a:pt x="383" y="152"/>
                    </a:cubicBezTo>
                    <a:cubicBezTo>
                      <a:pt x="393" y="146"/>
                      <a:pt x="393" y="160"/>
                      <a:pt x="393" y="160"/>
                    </a:cubicBezTo>
                    <a:cubicBezTo>
                      <a:pt x="400" y="187"/>
                      <a:pt x="390" y="185"/>
                      <a:pt x="390" y="185"/>
                    </a:cubicBezTo>
                    <a:cubicBezTo>
                      <a:pt x="375" y="183"/>
                      <a:pt x="383" y="198"/>
                      <a:pt x="383" y="198"/>
                    </a:cubicBezTo>
                    <a:cubicBezTo>
                      <a:pt x="392" y="203"/>
                      <a:pt x="380" y="216"/>
                      <a:pt x="380" y="216"/>
                    </a:cubicBezTo>
                    <a:cubicBezTo>
                      <a:pt x="373" y="224"/>
                      <a:pt x="359" y="221"/>
                      <a:pt x="359" y="221"/>
                    </a:cubicBezTo>
                    <a:cubicBezTo>
                      <a:pt x="329" y="211"/>
                      <a:pt x="343" y="246"/>
                      <a:pt x="343" y="246"/>
                    </a:cubicBezTo>
                    <a:cubicBezTo>
                      <a:pt x="333" y="251"/>
                      <a:pt x="322" y="243"/>
                      <a:pt x="315" y="250"/>
                    </a:cubicBezTo>
                    <a:cubicBezTo>
                      <a:pt x="311" y="254"/>
                      <a:pt x="298" y="251"/>
                      <a:pt x="285" y="265"/>
                    </a:cubicBezTo>
                    <a:cubicBezTo>
                      <a:pt x="272" y="264"/>
                      <a:pt x="270" y="284"/>
                      <a:pt x="270" y="284"/>
                    </a:cubicBezTo>
                    <a:cubicBezTo>
                      <a:pt x="256" y="298"/>
                      <a:pt x="266" y="301"/>
                      <a:pt x="266" y="301"/>
                    </a:cubicBezTo>
                    <a:cubicBezTo>
                      <a:pt x="270" y="314"/>
                      <a:pt x="263" y="321"/>
                      <a:pt x="263" y="321"/>
                    </a:cubicBezTo>
                    <a:cubicBezTo>
                      <a:pt x="263" y="321"/>
                      <a:pt x="260" y="331"/>
                      <a:pt x="242" y="318"/>
                    </a:cubicBezTo>
                    <a:cubicBezTo>
                      <a:pt x="242" y="318"/>
                      <a:pt x="227" y="311"/>
                      <a:pt x="219" y="307"/>
                    </a:cubicBezTo>
                    <a:cubicBezTo>
                      <a:pt x="219" y="307"/>
                      <a:pt x="215" y="294"/>
                      <a:pt x="185" y="299"/>
                    </a:cubicBezTo>
                    <a:cubicBezTo>
                      <a:pt x="185" y="299"/>
                      <a:pt x="175" y="302"/>
                      <a:pt x="168" y="298"/>
                    </a:cubicBezTo>
                    <a:cubicBezTo>
                      <a:pt x="162" y="292"/>
                      <a:pt x="154" y="304"/>
                      <a:pt x="150" y="284"/>
                    </a:cubicBezTo>
                    <a:cubicBezTo>
                      <a:pt x="150" y="284"/>
                      <a:pt x="152" y="273"/>
                      <a:pt x="136" y="273"/>
                    </a:cubicBezTo>
                    <a:cubicBezTo>
                      <a:pt x="136" y="273"/>
                      <a:pt x="132" y="266"/>
                      <a:pt x="126" y="260"/>
                    </a:cubicBezTo>
                    <a:cubicBezTo>
                      <a:pt x="126" y="260"/>
                      <a:pt x="120" y="250"/>
                      <a:pt x="96" y="249"/>
                    </a:cubicBezTo>
                    <a:cubicBezTo>
                      <a:pt x="96" y="249"/>
                      <a:pt x="92" y="242"/>
                      <a:pt x="84" y="240"/>
                    </a:cubicBezTo>
                    <a:cubicBezTo>
                      <a:pt x="84" y="240"/>
                      <a:pt x="85" y="222"/>
                      <a:pt x="75" y="210"/>
                    </a:cubicBezTo>
                    <a:cubicBezTo>
                      <a:pt x="75" y="210"/>
                      <a:pt x="65" y="199"/>
                      <a:pt x="74" y="188"/>
                    </a:cubicBezTo>
                    <a:cubicBezTo>
                      <a:pt x="74" y="188"/>
                      <a:pt x="87" y="187"/>
                      <a:pt x="73" y="174"/>
                    </a:cubicBezTo>
                    <a:cubicBezTo>
                      <a:pt x="73" y="174"/>
                      <a:pt x="75" y="164"/>
                      <a:pt x="58" y="161"/>
                    </a:cubicBezTo>
                    <a:cubicBezTo>
                      <a:pt x="58" y="161"/>
                      <a:pt x="58" y="149"/>
                      <a:pt x="43" y="143"/>
                    </a:cubicBezTo>
                    <a:cubicBezTo>
                      <a:pt x="43" y="143"/>
                      <a:pt x="23" y="130"/>
                      <a:pt x="36" y="128"/>
                    </a:cubicBezTo>
                    <a:cubicBezTo>
                      <a:pt x="36" y="128"/>
                      <a:pt x="40" y="115"/>
                      <a:pt x="34" y="110"/>
                    </a:cubicBezTo>
                    <a:cubicBezTo>
                      <a:pt x="34" y="110"/>
                      <a:pt x="32" y="99"/>
                      <a:pt x="24" y="99"/>
                    </a:cubicBezTo>
                    <a:cubicBezTo>
                      <a:pt x="24" y="99"/>
                      <a:pt x="15" y="101"/>
                      <a:pt x="15" y="79"/>
                    </a:cubicBezTo>
                    <a:cubicBezTo>
                      <a:pt x="15" y="79"/>
                      <a:pt x="0" y="78"/>
                      <a:pt x="0" y="63"/>
                    </a:cubicBezTo>
                    <a:cubicBezTo>
                      <a:pt x="0" y="63"/>
                      <a:pt x="5" y="58"/>
                      <a:pt x="3" y="46"/>
                    </a:cubicBezTo>
                    <a:cubicBezTo>
                      <a:pt x="3" y="46"/>
                      <a:pt x="14" y="51"/>
                      <a:pt x="22" y="38"/>
                    </a:cubicBezTo>
                    <a:cubicBezTo>
                      <a:pt x="22" y="38"/>
                      <a:pt x="34" y="28"/>
                      <a:pt x="44" y="38"/>
                    </a:cubicBezTo>
                    <a:cubicBezTo>
                      <a:pt x="44" y="38"/>
                      <a:pt x="54" y="47"/>
                      <a:pt x="76" y="38"/>
                    </a:cubicBezTo>
                    <a:cubicBezTo>
                      <a:pt x="76" y="38"/>
                      <a:pt x="87" y="41"/>
                      <a:pt x="96" y="27"/>
                    </a:cubicBezTo>
                    <a:cubicBezTo>
                      <a:pt x="96" y="27"/>
                      <a:pt x="109" y="17"/>
                      <a:pt x="109" y="9"/>
                    </a:cubicBezTo>
                    <a:cubicBezTo>
                      <a:pt x="123" y="16"/>
                      <a:pt x="126" y="9"/>
                      <a:pt x="126" y="9"/>
                    </a:cubicBezTo>
                    <a:cubicBezTo>
                      <a:pt x="132" y="2"/>
                      <a:pt x="146" y="13"/>
                      <a:pt x="146" y="13"/>
                    </a:cubicBezTo>
                    <a:cubicBezTo>
                      <a:pt x="150" y="16"/>
                      <a:pt x="175" y="12"/>
                      <a:pt x="181" y="16"/>
                    </a:cubicBezTo>
                    <a:cubicBezTo>
                      <a:pt x="198" y="20"/>
                      <a:pt x="198" y="13"/>
                      <a:pt x="198" y="13"/>
                    </a:cubicBezTo>
                    <a:cubicBezTo>
                      <a:pt x="206" y="0"/>
                      <a:pt x="214" y="13"/>
                      <a:pt x="214" y="13"/>
                    </a:cubicBezTo>
                    <a:cubicBezTo>
                      <a:pt x="224" y="22"/>
                      <a:pt x="229" y="13"/>
                      <a:pt x="229" y="13"/>
                    </a:cubicBezTo>
                    <a:cubicBezTo>
                      <a:pt x="230" y="2"/>
                      <a:pt x="246" y="3"/>
                      <a:pt x="246" y="3"/>
                    </a:cubicBezTo>
                    <a:cubicBezTo>
                      <a:pt x="245" y="27"/>
                      <a:pt x="256" y="30"/>
                      <a:pt x="256" y="30"/>
                    </a:cubicBezTo>
                    <a:cubicBezTo>
                      <a:pt x="263" y="38"/>
                      <a:pt x="264" y="52"/>
                      <a:pt x="264" y="52"/>
                    </a:cubicBezTo>
                    <a:cubicBezTo>
                      <a:pt x="271" y="49"/>
                      <a:pt x="271" y="59"/>
                      <a:pt x="271" y="59"/>
                    </a:cubicBezTo>
                    <a:cubicBezTo>
                      <a:pt x="284" y="64"/>
                      <a:pt x="274" y="68"/>
                      <a:pt x="274" y="68"/>
                    </a:cubicBezTo>
                    <a:cubicBezTo>
                      <a:pt x="269" y="79"/>
                      <a:pt x="282" y="78"/>
                      <a:pt x="282" y="78"/>
                    </a:cubicBezTo>
                    <a:cubicBezTo>
                      <a:pt x="296" y="80"/>
                      <a:pt x="303" y="71"/>
                      <a:pt x="303" y="71"/>
                    </a:cubicBezTo>
                    <a:cubicBezTo>
                      <a:pt x="315" y="64"/>
                      <a:pt x="326" y="70"/>
                      <a:pt x="326" y="70"/>
                    </a:cubicBezTo>
                    <a:cubicBezTo>
                      <a:pt x="326" y="70"/>
                      <a:pt x="326" y="70"/>
                      <a:pt x="326" y="70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0" name="Freeform 45"/>
              <p:cNvSpPr>
                <a:spLocks/>
              </p:cNvSpPr>
              <p:nvPr/>
            </p:nvSpPr>
            <p:spPr bwMode="auto">
              <a:xfrm>
                <a:off x="4581265" y="2977355"/>
                <a:ext cx="1090231" cy="921620"/>
              </a:xfrm>
              <a:custGeom>
                <a:avLst/>
                <a:gdLst/>
                <a:ahLst/>
                <a:cxnLst>
                  <a:cxn ang="0">
                    <a:pos x="102" y="33"/>
                  </a:cxn>
                  <a:cxn ang="0">
                    <a:pos x="79" y="45"/>
                  </a:cxn>
                  <a:cxn ang="0">
                    <a:pos x="51" y="61"/>
                  </a:cxn>
                  <a:cxn ang="0">
                    <a:pos x="32" y="69"/>
                  </a:cxn>
                  <a:cxn ang="0">
                    <a:pos x="14" y="77"/>
                  </a:cxn>
                  <a:cxn ang="0">
                    <a:pos x="12" y="100"/>
                  </a:cxn>
                  <a:cxn ang="0">
                    <a:pos x="15" y="120"/>
                  </a:cxn>
                  <a:cxn ang="0">
                    <a:pos x="37" y="131"/>
                  </a:cxn>
                  <a:cxn ang="0">
                    <a:pos x="51" y="145"/>
                  </a:cxn>
                  <a:cxn ang="0">
                    <a:pos x="71" y="160"/>
                  </a:cxn>
                  <a:cxn ang="0">
                    <a:pos x="81" y="168"/>
                  </a:cxn>
                  <a:cxn ang="0">
                    <a:pos x="78" y="193"/>
                  </a:cxn>
                  <a:cxn ang="0">
                    <a:pos x="71" y="206"/>
                  </a:cxn>
                  <a:cxn ang="0">
                    <a:pos x="68" y="224"/>
                  </a:cxn>
                  <a:cxn ang="0">
                    <a:pos x="47" y="229"/>
                  </a:cxn>
                  <a:cxn ang="0">
                    <a:pos x="31" y="254"/>
                  </a:cxn>
                  <a:cxn ang="0">
                    <a:pos x="64" y="265"/>
                  </a:cxn>
                  <a:cxn ang="0">
                    <a:pos x="102" y="287"/>
                  </a:cxn>
                  <a:cxn ang="0">
                    <a:pos x="132" y="287"/>
                  </a:cxn>
                  <a:cxn ang="0">
                    <a:pos x="157" y="303"/>
                  </a:cxn>
                  <a:cxn ang="0">
                    <a:pos x="175" y="321"/>
                  </a:cxn>
                  <a:cxn ang="0">
                    <a:pos x="185" y="333"/>
                  </a:cxn>
                  <a:cxn ang="0">
                    <a:pos x="195" y="349"/>
                  </a:cxn>
                  <a:cxn ang="0">
                    <a:pos x="208" y="349"/>
                  </a:cxn>
                  <a:cxn ang="0">
                    <a:pos x="228" y="339"/>
                  </a:cxn>
                  <a:cxn ang="0">
                    <a:pos x="245" y="338"/>
                  </a:cxn>
                  <a:cxn ang="0">
                    <a:pos x="241" y="316"/>
                  </a:cxn>
                  <a:cxn ang="0">
                    <a:pos x="254" y="310"/>
                  </a:cxn>
                  <a:cxn ang="0">
                    <a:pos x="263" y="303"/>
                  </a:cxn>
                  <a:cxn ang="0">
                    <a:pos x="278" y="309"/>
                  </a:cxn>
                  <a:cxn ang="0">
                    <a:pos x="284" y="298"/>
                  </a:cxn>
                  <a:cxn ang="0">
                    <a:pos x="296" y="299"/>
                  </a:cxn>
                  <a:cxn ang="0">
                    <a:pos x="304" y="282"/>
                  </a:cxn>
                  <a:cxn ang="0">
                    <a:pos x="310" y="267"/>
                  </a:cxn>
                  <a:cxn ang="0">
                    <a:pos x="328" y="245"/>
                  </a:cxn>
                  <a:cxn ang="0">
                    <a:pos x="343" y="231"/>
                  </a:cxn>
                  <a:cxn ang="0">
                    <a:pos x="332" y="226"/>
                  </a:cxn>
                  <a:cxn ang="0">
                    <a:pos x="348" y="221"/>
                  </a:cxn>
                  <a:cxn ang="0">
                    <a:pos x="371" y="218"/>
                  </a:cxn>
                  <a:cxn ang="0">
                    <a:pos x="373" y="200"/>
                  </a:cxn>
                  <a:cxn ang="0">
                    <a:pos x="373" y="169"/>
                  </a:cxn>
                  <a:cxn ang="0">
                    <a:pos x="376" y="153"/>
                  </a:cxn>
                  <a:cxn ang="0">
                    <a:pos x="380" y="134"/>
                  </a:cxn>
                  <a:cxn ang="0">
                    <a:pos x="377" y="120"/>
                  </a:cxn>
                  <a:cxn ang="0">
                    <a:pos x="384" y="103"/>
                  </a:cxn>
                  <a:cxn ang="0">
                    <a:pos x="381" y="87"/>
                  </a:cxn>
                  <a:cxn ang="0">
                    <a:pos x="374" y="80"/>
                  </a:cxn>
                  <a:cxn ang="0">
                    <a:pos x="346" y="65"/>
                  </a:cxn>
                  <a:cxn ang="0">
                    <a:pos x="328" y="41"/>
                  </a:cxn>
                  <a:cxn ang="0">
                    <a:pos x="318" y="21"/>
                  </a:cxn>
                  <a:cxn ang="0">
                    <a:pos x="308" y="8"/>
                  </a:cxn>
                  <a:cxn ang="0">
                    <a:pos x="292" y="3"/>
                  </a:cxn>
                  <a:cxn ang="0">
                    <a:pos x="259" y="22"/>
                  </a:cxn>
                  <a:cxn ang="0">
                    <a:pos x="230" y="35"/>
                  </a:cxn>
                  <a:cxn ang="0">
                    <a:pos x="219" y="45"/>
                  </a:cxn>
                  <a:cxn ang="0">
                    <a:pos x="203" y="45"/>
                  </a:cxn>
                  <a:cxn ang="0">
                    <a:pos x="184" y="39"/>
                  </a:cxn>
                  <a:cxn ang="0">
                    <a:pos x="166" y="30"/>
                  </a:cxn>
                  <a:cxn ang="0">
                    <a:pos x="141" y="14"/>
                  </a:cxn>
                  <a:cxn ang="0">
                    <a:pos x="112" y="25"/>
                  </a:cxn>
                  <a:cxn ang="0">
                    <a:pos x="102" y="33"/>
                  </a:cxn>
                  <a:cxn ang="0">
                    <a:pos x="102" y="33"/>
                  </a:cxn>
                </a:cxnLst>
                <a:rect l="0" t="0" r="r" b="b"/>
                <a:pathLst>
                  <a:path w="385" h="369">
                    <a:moveTo>
                      <a:pt x="102" y="33"/>
                    </a:moveTo>
                    <a:cubicBezTo>
                      <a:pt x="102" y="47"/>
                      <a:pt x="83" y="39"/>
                      <a:pt x="79" y="45"/>
                    </a:cubicBezTo>
                    <a:cubicBezTo>
                      <a:pt x="75" y="39"/>
                      <a:pt x="54" y="46"/>
                      <a:pt x="51" y="61"/>
                    </a:cubicBezTo>
                    <a:cubicBezTo>
                      <a:pt x="51" y="61"/>
                      <a:pt x="37" y="57"/>
                      <a:pt x="32" y="69"/>
                    </a:cubicBezTo>
                    <a:cubicBezTo>
                      <a:pt x="32" y="69"/>
                      <a:pt x="21" y="68"/>
                      <a:pt x="14" y="77"/>
                    </a:cubicBezTo>
                    <a:cubicBezTo>
                      <a:pt x="17" y="91"/>
                      <a:pt x="12" y="100"/>
                      <a:pt x="12" y="100"/>
                    </a:cubicBezTo>
                    <a:cubicBezTo>
                      <a:pt x="0" y="116"/>
                      <a:pt x="15" y="120"/>
                      <a:pt x="15" y="120"/>
                    </a:cubicBezTo>
                    <a:cubicBezTo>
                      <a:pt x="19" y="127"/>
                      <a:pt x="28" y="118"/>
                      <a:pt x="37" y="131"/>
                    </a:cubicBezTo>
                    <a:cubicBezTo>
                      <a:pt x="57" y="130"/>
                      <a:pt x="51" y="145"/>
                      <a:pt x="51" y="145"/>
                    </a:cubicBezTo>
                    <a:cubicBezTo>
                      <a:pt x="56" y="166"/>
                      <a:pt x="71" y="160"/>
                      <a:pt x="71" y="160"/>
                    </a:cubicBezTo>
                    <a:cubicBezTo>
                      <a:pt x="81" y="154"/>
                      <a:pt x="81" y="168"/>
                      <a:pt x="81" y="168"/>
                    </a:cubicBezTo>
                    <a:cubicBezTo>
                      <a:pt x="88" y="195"/>
                      <a:pt x="78" y="193"/>
                      <a:pt x="78" y="193"/>
                    </a:cubicBezTo>
                    <a:cubicBezTo>
                      <a:pt x="63" y="191"/>
                      <a:pt x="71" y="206"/>
                      <a:pt x="71" y="206"/>
                    </a:cubicBezTo>
                    <a:cubicBezTo>
                      <a:pt x="80" y="211"/>
                      <a:pt x="68" y="224"/>
                      <a:pt x="68" y="224"/>
                    </a:cubicBezTo>
                    <a:cubicBezTo>
                      <a:pt x="61" y="232"/>
                      <a:pt x="47" y="229"/>
                      <a:pt x="47" y="229"/>
                    </a:cubicBezTo>
                    <a:cubicBezTo>
                      <a:pt x="17" y="219"/>
                      <a:pt x="31" y="254"/>
                      <a:pt x="31" y="254"/>
                    </a:cubicBezTo>
                    <a:cubicBezTo>
                      <a:pt x="33" y="259"/>
                      <a:pt x="54" y="250"/>
                      <a:pt x="64" y="265"/>
                    </a:cubicBezTo>
                    <a:cubicBezTo>
                      <a:pt x="82" y="281"/>
                      <a:pt x="90" y="290"/>
                      <a:pt x="102" y="287"/>
                    </a:cubicBezTo>
                    <a:cubicBezTo>
                      <a:pt x="116" y="289"/>
                      <a:pt x="132" y="287"/>
                      <a:pt x="132" y="287"/>
                    </a:cubicBezTo>
                    <a:cubicBezTo>
                      <a:pt x="159" y="271"/>
                      <a:pt x="157" y="303"/>
                      <a:pt x="157" y="303"/>
                    </a:cubicBezTo>
                    <a:cubicBezTo>
                      <a:pt x="180" y="313"/>
                      <a:pt x="175" y="321"/>
                      <a:pt x="175" y="321"/>
                    </a:cubicBezTo>
                    <a:cubicBezTo>
                      <a:pt x="178" y="332"/>
                      <a:pt x="185" y="333"/>
                      <a:pt x="185" y="333"/>
                    </a:cubicBezTo>
                    <a:cubicBezTo>
                      <a:pt x="197" y="338"/>
                      <a:pt x="195" y="349"/>
                      <a:pt x="195" y="349"/>
                    </a:cubicBezTo>
                    <a:cubicBezTo>
                      <a:pt x="197" y="369"/>
                      <a:pt x="208" y="349"/>
                      <a:pt x="208" y="349"/>
                    </a:cubicBezTo>
                    <a:cubicBezTo>
                      <a:pt x="215" y="330"/>
                      <a:pt x="228" y="339"/>
                      <a:pt x="228" y="339"/>
                    </a:cubicBezTo>
                    <a:cubicBezTo>
                      <a:pt x="230" y="348"/>
                      <a:pt x="245" y="338"/>
                      <a:pt x="245" y="338"/>
                    </a:cubicBezTo>
                    <a:cubicBezTo>
                      <a:pt x="248" y="321"/>
                      <a:pt x="240" y="325"/>
                      <a:pt x="241" y="316"/>
                    </a:cubicBezTo>
                    <a:cubicBezTo>
                      <a:pt x="241" y="316"/>
                      <a:pt x="239" y="303"/>
                      <a:pt x="254" y="310"/>
                    </a:cubicBezTo>
                    <a:cubicBezTo>
                      <a:pt x="259" y="313"/>
                      <a:pt x="260" y="304"/>
                      <a:pt x="263" y="303"/>
                    </a:cubicBezTo>
                    <a:cubicBezTo>
                      <a:pt x="263" y="303"/>
                      <a:pt x="270" y="309"/>
                      <a:pt x="278" y="309"/>
                    </a:cubicBezTo>
                    <a:cubicBezTo>
                      <a:pt x="278" y="309"/>
                      <a:pt x="273" y="303"/>
                      <a:pt x="284" y="298"/>
                    </a:cubicBezTo>
                    <a:cubicBezTo>
                      <a:pt x="284" y="298"/>
                      <a:pt x="290" y="292"/>
                      <a:pt x="296" y="299"/>
                    </a:cubicBezTo>
                    <a:cubicBezTo>
                      <a:pt x="296" y="299"/>
                      <a:pt x="291" y="288"/>
                      <a:pt x="304" y="282"/>
                    </a:cubicBezTo>
                    <a:cubicBezTo>
                      <a:pt x="304" y="282"/>
                      <a:pt x="316" y="278"/>
                      <a:pt x="310" y="267"/>
                    </a:cubicBezTo>
                    <a:cubicBezTo>
                      <a:pt x="310" y="267"/>
                      <a:pt x="310" y="259"/>
                      <a:pt x="328" y="245"/>
                    </a:cubicBezTo>
                    <a:cubicBezTo>
                      <a:pt x="328" y="245"/>
                      <a:pt x="343" y="240"/>
                      <a:pt x="343" y="231"/>
                    </a:cubicBezTo>
                    <a:cubicBezTo>
                      <a:pt x="343" y="224"/>
                      <a:pt x="329" y="232"/>
                      <a:pt x="332" y="226"/>
                    </a:cubicBezTo>
                    <a:cubicBezTo>
                      <a:pt x="332" y="226"/>
                      <a:pt x="337" y="212"/>
                      <a:pt x="348" y="221"/>
                    </a:cubicBezTo>
                    <a:cubicBezTo>
                      <a:pt x="348" y="221"/>
                      <a:pt x="364" y="223"/>
                      <a:pt x="371" y="218"/>
                    </a:cubicBezTo>
                    <a:cubicBezTo>
                      <a:pt x="371" y="218"/>
                      <a:pt x="383" y="203"/>
                      <a:pt x="373" y="200"/>
                    </a:cubicBezTo>
                    <a:cubicBezTo>
                      <a:pt x="373" y="200"/>
                      <a:pt x="368" y="193"/>
                      <a:pt x="373" y="169"/>
                    </a:cubicBezTo>
                    <a:cubicBezTo>
                      <a:pt x="373" y="169"/>
                      <a:pt x="382" y="163"/>
                      <a:pt x="376" y="153"/>
                    </a:cubicBezTo>
                    <a:cubicBezTo>
                      <a:pt x="369" y="142"/>
                      <a:pt x="385" y="141"/>
                      <a:pt x="380" y="134"/>
                    </a:cubicBezTo>
                    <a:cubicBezTo>
                      <a:pt x="380" y="134"/>
                      <a:pt x="373" y="128"/>
                      <a:pt x="377" y="120"/>
                    </a:cubicBezTo>
                    <a:cubicBezTo>
                      <a:pt x="381" y="118"/>
                      <a:pt x="376" y="110"/>
                      <a:pt x="384" y="103"/>
                    </a:cubicBezTo>
                    <a:cubicBezTo>
                      <a:pt x="384" y="103"/>
                      <a:pt x="376" y="96"/>
                      <a:pt x="381" y="87"/>
                    </a:cubicBezTo>
                    <a:cubicBezTo>
                      <a:pt x="376" y="87"/>
                      <a:pt x="374" y="80"/>
                      <a:pt x="374" y="80"/>
                    </a:cubicBezTo>
                    <a:cubicBezTo>
                      <a:pt x="363" y="63"/>
                      <a:pt x="346" y="65"/>
                      <a:pt x="346" y="65"/>
                    </a:cubicBezTo>
                    <a:cubicBezTo>
                      <a:pt x="336" y="46"/>
                      <a:pt x="328" y="41"/>
                      <a:pt x="328" y="41"/>
                    </a:cubicBezTo>
                    <a:cubicBezTo>
                      <a:pt x="330" y="17"/>
                      <a:pt x="318" y="21"/>
                      <a:pt x="318" y="21"/>
                    </a:cubicBezTo>
                    <a:cubicBezTo>
                      <a:pt x="307" y="17"/>
                      <a:pt x="308" y="8"/>
                      <a:pt x="308" y="8"/>
                    </a:cubicBezTo>
                    <a:cubicBezTo>
                      <a:pt x="307" y="0"/>
                      <a:pt x="292" y="3"/>
                      <a:pt x="292" y="3"/>
                    </a:cubicBezTo>
                    <a:cubicBezTo>
                      <a:pt x="270" y="28"/>
                      <a:pt x="259" y="22"/>
                      <a:pt x="259" y="22"/>
                    </a:cubicBezTo>
                    <a:cubicBezTo>
                      <a:pt x="241" y="19"/>
                      <a:pt x="230" y="35"/>
                      <a:pt x="230" y="35"/>
                    </a:cubicBezTo>
                    <a:cubicBezTo>
                      <a:pt x="216" y="39"/>
                      <a:pt x="219" y="45"/>
                      <a:pt x="219" y="45"/>
                    </a:cubicBezTo>
                    <a:cubicBezTo>
                      <a:pt x="208" y="57"/>
                      <a:pt x="203" y="45"/>
                      <a:pt x="203" y="45"/>
                    </a:cubicBezTo>
                    <a:cubicBezTo>
                      <a:pt x="192" y="24"/>
                      <a:pt x="184" y="39"/>
                      <a:pt x="184" y="39"/>
                    </a:cubicBezTo>
                    <a:cubicBezTo>
                      <a:pt x="173" y="46"/>
                      <a:pt x="166" y="30"/>
                      <a:pt x="166" y="30"/>
                    </a:cubicBezTo>
                    <a:cubicBezTo>
                      <a:pt x="157" y="10"/>
                      <a:pt x="141" y="14"/>
                      <a:pt x="141" y="14"/>
                    </a:cubicBezTo>
                    <a:cubicBezTo>
                      <a:pt x="118" y="12"/>
                      <a:pt x="112" y="25"/>
                      <a:pt x="112" y="25"/>
                    </a:cubicBezTo>
                    <a:cubicBezTo>
                      <a:pt x="109" y="32"/>
                      <a:pt x="105" y="33"/>
                      <a:pt x="102" y="33"/>
                    </a:cubicBezTo>
                    <a:cubicBezTo>
                      <a:pt x="102" y="33"/>
                      <a:pt x="102" y="33"/>
                      <a:pt x="102" y="33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1" name="Freeform 44"/>
              <p:cNvSpPr>
                <a:spLocks/>
              </p:cNvSpPr>
              <p:nvPr/>
            </p:nvSpPr>
            <p:spPr bwMode="auto">
              <a:xfrm>
                <a:off x="5623858" y="3119556"/>
                <a:ext cx="818013" cy="973938"/>
              </a:xfrm>
              <a:custGeom>
                <a:avLst/>
                <a:gdLst/>
                <a:ahLst/>
                <a:cxnLst>
                  <a:cxn ang="0">
                    <a:pos x="4" y="161"/>
                  </a:cxn>
                  <a:cxn ang="0">
                    <a:pos x="5" y="143"/>
                  </a:cxn>
                  <a:cxn ang="0">
                    <a:pos x="5" y="112"/>
                  </a:cxn>
                  <a:cxn ang="0">
                    <a:pos x="8" y="96"/>
                  </a:cxn>
                  <a:cxn ang="0">
                    <a:pos x="12" y="77"/>
                  </a:cxn>
                  <a:cxn ang="0">
                    <a:pos x="9" y="63"/>
                  </a:cxn>
                  <a:cxn ang="0">
                    <a:pos x="16" y="46"/>
                  </a:cxn>
                  <a:cxn ang="0">
                    <a:pos x="13" y="30"/>
                  </a:cxn>
                  <a:cxn ang="0">
                    <a:pos x="20" y="29"/>
                  </a:cxn>
                  <a:cxn ang="0">
                    <a:pos x="30" y="15"/>
                  </a:cxn>
                  <a:cxn ang="0">
                    <a:pos x="38" y="2"/>
                  </a:cxn>
                  <a:cxn ang="0">
                    <a:pos x="56" y="15"/>
                  </a:cxn>
                  <a:cxn ang="0">
                    <a:pos x="73" y="17"/>
                  </a:cxn>
                  <a:cxn ang="0">
                    <a:pos x="96" y="26"/>
                  </a:cxn>
                  <a:cxn ang="0">
                    <a:pos x="115" y="33"/>
                  </a:cxn>
                  <a:cxn ang="0">
                    <a:pos x="137" y="33"/>
                  </a:cxn>
                  <a:cxn ang="0">
                    <a:pos x="155" y="36"/>
                  </a:cxn>
                  <a:cxn ang="0">
                    <a:pos x="176" y="45"/>
                  </a:cxn>
                  <a:cxn ang="0">
                    <a:pos x="192" y="46"/>
                  </a:cxn>
                  <a:cxn ang="0">
                    <a:pos x="201" y="56"/>
                  </a:cxn>
                  <a:cxn ang="0">
                    <a:pos x="221" y="67"/>
                  </a:cxn>
                  <a:cxn ang="0">
                    <a:pos x="242" y="68"/>
                  </a:cxn>
                  <a:cxn ang="0">
                    <a:pos x="260" y="58"/>
                  </a:cxn>
                  <a:cxn ang="0">
                    <a:pos x="261" y="72"/>
                  </a:cxn>
                  <a:cxn ang="0">
                    <a:pos x="265" y="98"/>
                  </a:cxn>
                  <a:cxn ang="0">
                    <a:pos x="258" y="146"/>
                  </a:cxn>
                  <a:cxn ang="0">
                    <a:pos x="235" y="165"/>
                  </a:cxn>
                  <a:cxn ang="0">
                    <a:pos x="232" y="183"/>
                  </a:cxn>
                  <a:cxn ang="0">
                    <a:pos x="251" y="191"/>
                  </a:cxn>
                  <a:cxn ang="0">
                    <a:pos x="262" y="195"/>
                  </a:cxn>
                  <a:cxn ang="0">
                    <a:pos x="269" y="202"/>
                  </a:cxn>
                  <a:cxn ang="0">
                    <a:pos x="254" y="205"/>
                  </a:cxn>
                  <a:cxn ang="0">
                    <a:pos x="236" y="213"/>
                  </a:cxn>
                  <a:cxn ang="0">
                    <a:pos x="232" y="238"/>
                  </a:cxn>
                  <a:cxn ang="0">
                    <a:pos x="243" y="249"/>
                  </a:cxn>
                  <a:cxn ang="0">
                    <a:pos x="259" y="268"/>
                  </a:cxn>
                  <a:cxn ang="0">
                    <a:pos x="265" y="290"/>
                  </a:cxn>
                  <a:cxn ang="0">
                    <a:pos x="269" y="297"/>
                  </a:cxn>
                  <a:cxn ang="0">
                    <a:pos x="269" y="319"/>
                  </a:cxn>
                  <a:cxn ang="0">
                    <a:pos x="262" y="364"/>
                  </a:cxn>
                  <a:cxn ang="0">
                    <a:pos x="247" y="386"/>
                  </a:cxn>
                  <a:cxn ang="0">
                    <a:pos x="194" y="389"/>
                  </a:cxn>
                  <a:cxn ang="0">
                    <a:pos x="170" y="390"/>
                  </a:cxn>
                  <a:cxn ang="0">
                    <a:pos x="170" y="390"/>
                  </a:cxn>
                  <a:cxn ang="0">
                    <a:pos x="170" y="378"/>
                  </a:cxn>
                  <a:cxn ang="0">
                    <a:pos x="170" y="378"/>
                  </a:cxn>
                  <a:cxn ang="0">
                    <a:pos x="154" y="362"/>
                  </a:cxn>
                  <a:cxn ang="0">
                    <a:pos x="137" y="356"/>
                  </a:cxn>
                  <a:cxn ang="0">
                    <a:pos x="111" y="343"/>
                  </a:cxn>
                  <a:cxn ang="0">
                    <a:pos x="89" y="304"/>
                  </a:cxn>
                  <a:cxn ang="0">
                    <a:pos x="73" y="295"/>
                  </a:cxn>
                  <a:cxn ang="0">
                    <a:pos x="64" y="272"/>
                  </a:cxn>
                  <a:cxn ang="0">
                    <a:pos x="62" y="251"/>
                  </a:cxn>
                  <a:cxn ang="0">
                    <a:pos x="60" y="238"/>
                  </a:cxn>
                  <a:cxn ang="0">
                    <a:pos x="53" y="222"/>
                  </a:cxn>
                  <a:cxn ang="0">
                    <a:pos x="39" y="209"/>
                  </a:cxn>
                  <a:cxn ang="0">
                    <a:pos x="30" y="201"/>
                  </a:cxn>
                  <a:cxn ang="0">
                    <a:pos x="30" y="185"/>
                  </a:cxn>
                  <a:cxn ang="0">
                    <a:pos x="19" y="173"/>
                  </a:cxn>
                  <a:cxn ang="0">
                    <a:pos x="10" y="169"/>
                  </a:cxn>
                  <a:cxn ang="0">
                    <a:pos x="4" y="161"/>
                  </a:cxn>
                  <a:cxn ang="0">
                    <a:pos x="4" y="161"/>
                  </a:cxn>
                </a:cxnLst>
                <a:rect l="0" t="0" r="r" b="b"/>
                <a:pathLst>
                  <a:path w="289" h="390">
                    <a:moveTo>
                      <a:pt x="4" y="161"/>
                    </a:moveTo>
                    <a:cubicBezTo>
                      <a:pt x="4" y="161"/>
                      <a:pt x="15" y="146"/>
                      <a:pt x="5" y="143"/>
                    </a:cubicBezTo>
                    <a:cubicBezTo>
                      <a:pt x="5" y="143"/>
                      <a:pt x="0" y="136"/>
                      <a:pt x="5" y="112"/>
                    </a:cubicBezTo>
                    <a:cubicBezTo>
                      <a:pt x="5" y="112"/>
                      <a:pt x="14" y="106"/>
                      <a:pt x="8" y="96"/>
                    </a:cubicBezTo>
                    <a:cubicBezTo>
                      <a:pt x="1" y="85"/>
                      <a:pt x="17" y="84"/>
                      <a:pt x="12" y="77"/>
                    </a:cubicBezTo>
                    <a:cubicBezTo>
                      <a:pt x="12" y="77"/>
                      <a:pt x="5" y="71"/>
                      <a:pt x="9" y="63"/>
                    </a:cubicBezTo>
                    <a:cubicBezTo>
                      <a:pt x="13" y="61"/>
                      <a:pt x="8" y="53"/>
                      <a:pt x="16" y="46"/>
                    </a:cubicBezTo>
                    <a:cubicBezTo>
                      <a:pt x="16" y="46"/>
                      <a:pt x="8" y="39"/>
                      <a:pt x="13" y="30"/>
                    </a:cubicBezTo>
                    <a:cubicBezTo>
                      <a:pt x="16" y="31"/>
                      <a:pt x="18" y="30"/>
                      <a:pt x="20" y="29"/>
                    </a:cubicBezTo>
                    <a:cubicBezTo>
                      <a:pt x="20" y="29"/>
                      <a:pt x="31" y="32"/>
                      <a:pt x="30" y="15"/>
                    </a:cubicBezTo>
                    <a:cubicBezTo>
                      <a:pt x="30" y="15"/>
                      <a:pt x="25" y="1"/>
                      <a:pt x="38" y="2"/>
                    </a:cubicBezTo>
                    <a:cubicBezTo>
                      <a:pt x="49" y="0"/>
                      <a:pt x="44" y="11"/>
                      <a:pt x="56" y="15"/>
                    </a:cubicBezTo>
                    <a:cubicBezTo>
                      <a:pt x="56" y="15"/>
                      <a:pt x="67" y="21"/>
                      <a:pt x="73" y="17"/>
                    </a:cubicBezTo>
                    <a:cubicBezTo>
                      <a:pt x="73" y="17"/>
                      <a:pt x="87" y="11"/>
                      <a:pt x="96" y="26"/>
                    </a:cubicBezTo>
                    <a:cubicBezTo>
                      <a:pt x="96" y="26"/>
                      <a:pt x="115" y="28"/>
                      <a:pt x="115" y="33"/>
                    </a:cubicBezTo>
                    <a:cubicBezTo>
                      <a:pt x="115" y="33"/>
                      <a:pt x="126" y="47"/>
                      <a:pt x="137" y="33"/>
                    </a:cubicBezTo>
                    <a:cubicBezTo>
                      <a:pt x="137" y="33"/>
                      <a:pt x="145" y="8"/>
                      <a:pt x="155" y="36"/>
                    </a:cubicBezTo>
                    <a:cubicBezTo>
                      <a:pt x="155" y="36"/>
                      <a:pt x="160" y="52"/>
                      <a:pt x="176" y="45"/>
                    </a:cubicBezTo>
                    <a:cubicBezTo>
                      <a:pt x="176" y="45"/>
                      <a:pt x="181" y="39"/>
                      <a:pt x="192" y="46"/>
                    </a:cubicBezTo>
                    <a:cubicBezTo>
                      <a:pt x="192" y="46"/>
                      <a:pt x="203" y="43"/>
                      <a:pt x="201" y="56"/>
                    </a:cubicBezTo>
                    <a:cubicBezTo>
                      <a:pt x="201" y="56"/>
                      <a:pt x="204" y="70"/>
                      <a:pt x="221" y="67"/>
                    </a:cubicBezTo>
                    <a:cubicBezTo>
                      <a:pt x="221" y="67"/>
                      <a:pt x="226" y="81"/>
                      <a:pt x="242" y="68"/>
                    </a:cubicBezTo>
                    <a:cubicBezTo>
                      <a:pt x="242" y="68"/>
                      <a:pt x="245" y="57"/>
                      <a:pt x="260" y="58"/>
                    </a:cubicBezTo>
                    <a:cubicBezTo>
                      <a:pt x="260" y="58"/>
                      <a:pt x="276" y="61"/>
                      <a:pt x="261" y="72"/>
                    </a:cubicBezTo>
                    <a:cubicBezTo>
                      <a:pt x="261" y="72"/>
                      <a:pt x="245" y="77"/>
                      <a:pt x="265" y="98"/>
                    </a:cubicBezTo>
                    <a:cubicBezTo>
                      <a:pt x="265" y="98"/>
                      <a:pt x="288" y="117"/>
                      <a:pt x="258" y="146"/>
                    </a:cubicBezTo>
                    <a:cubicBezTo>
                      <a:pt x="255" y="170"/>
                      <a:pt x="240" y="158"/>
                      <a:pt x="235" y="165"/>
                    </a:cubicBezTo>
                    <a:cubicBezTo>
                      <a:pt x="235" y="165"/>
                      <a:pt x="219" y="168"/>
                      <a:pt x="232" y="183"/>
                    </a:cubicBezTo>
                    <a:cubicBezTo>
                      <a:pt x="232" y="183"/>
                      <a:pt x="231" y="194"/>
                      <a:pt x="251" y="191"/>
                    </a:cubicBezTo>
                    <a:cubicBezTo>
                      <a:pt x="251" y="191"/>
                      <a:pt x="257" y="191"/>
                      <a:pt x="262" y="195"/>
                    </a:cubicBezTo>
                    <a:cubicBezTo>
                      <a:pt x="273" y="181"/>
                      <a:pt x="280" y="194"/>
                      <a:pt x="269" y="202"/>
                    </a:cubicBezTo>
                    <a:cubicBezTo>
                      <a:pt x="269" y="202"/>
                      <a:pt x="272" y="209"/>
                      <a:pt x="254" y="205"/>
                    </a:cubicBezTo>
                    <a:cubicBezTo>
                      <a:pt x="254" y="205"/>
                      <a:pt x="245" y="197"/>
                      <a:pt x="236" y="213"/>
                    </a:cubicBezTo>
                    <a:cubicBezTo>
                      <a:pt x="236" y="213"/>
                      <a:pt x="232" y="224"/>
                      <a:pt x="232" y="238"/>
                    </a:cubicBezTo>
                    <a:cubicBezTo>
                      <a:pt x="232" y="238"/>
                      <a:pt x="226" y="252"/>
                      <a:pt x="243" y="249"/>
                    </a:cubicBezTo>
                    <a:cubicBezTo>
                      <a:pt x="243" y="249"/>
                      <a:pt x="259" y="244"/>
                      <a:pt x="259" y="268"/>
                    </a:cubicBezTo>
                    <a:cubicBezTo>
                      <a:pt x="259" y="268"/>
                      <a:pt x="271" y="285"/>
                      <a:pt x="265" y="290"/>
                    </a:cubicBezTo>
                    <a:cubicBezTo>
                      <a:pt x="265" y="290"/>
                      <a:pt x="252" y="294"/>
                      <a:pt x="269" y="297"/>
                    </a:cubicBezTo>
                    <a:cubicBezTo>
                      <a:pt x="269" y="297"/>
                      <a:pt x="289" y="289"/>
                      <a:pt x="269" y="319"/>
                    </a:cubicBezTo>
                    <a:cubicBezTo>
                      <a:pt x="269" y="319"/>
                      <a:pt x="262" y="334"/>
                      <a:pt x="262" y="364"/>
                    </a:cubicBezTo>
                    <a:cubicBezTo>
                      <a:pt x="263" y="387"/>
                      <a:pt x="265" y="385"/>
                      <a:pt x="247" y="386"/>
                    </a:cubicBezTo>
                    <a:cubicBezTo>
                      <a:pt x="247" y="386"/>
                      <a:pt x="223" y="383"/>
                      <a:pt x="194" y="389"/>
                    </a:cubicBezTo>
                    <a:cubicBezTo>
                      <a:pt x="194" y="389"/>
                      <a:pt x="185" y="390"/>
                      <a:pt x="170" y="390"/>
                    </a:cubicBezTo>
                    <a:cubicBezTo>
                      <a:pt x="170" y="390"/>
                      <a:pt x="170" y="390"/>
                      <a:pt x="170" y="390"/>
                    </a:cubicBezTo>
                    <a:cubicBezTo>
                      <a:pt x="170" y="378"/>
                      <a:pt x="170" y="378"/>
                      <a:pt x="170" y="378"/>
                    </a:cubicBezTo>
                    <a:cubicBezTo>
                      <a:pt x="170" y="378"/>
                      <a:pt x="170" y="378"/>
                      <a:pt x="170" y="378"/>
                    </a:cubicBezTo>
                    <a:cubicBezTo>
                      <a:pt x="170" y="378"/>
                      <a:pt x="174" y="363"/>
                      <a:pt x="154" y="362"/>
                    </a:cubicBezTo>
                    <a:cubicBezTo>
                      <a:pt x="154" y="362"/>
                      <a:pt x="141" y="367"/>
                      <a:pt x="137" y="356"/>
                    </a:cubicBezTo>
                    <a:cubicBezTo>
                      <a:pt x="137" y="356"/>
                      <a:pt x="147" y="348"/>
                      <a:pt x="111" y="343"/>
                    </a:cubicBezTo>
                    <a:cubicBezTo>
                      <a:pt x="111" y="343"/>
                      <a:pt x="115" y="327"/>
                      <a:pt x="89" y="304"/>
                    </a:cubicBezTo>
                    <a:cubicBezTo>
                      <a:pt x="89" y="304"/>
                      <a:pt x="91" y="296"/>
                      <a:pt x="73" y="295"/>
                    </a:cubicBezTo>
                    <a:cubicBezTo>
                      <a:pt x="74" y="279"/>
                      <a:pt x="63" y="285"/>
                      <a:pt x="64" y="272"/>
                    </a:cubicBezTo>
                    <a:cubicBezTo>
                      <a:pt x="64" y="272"/>
                      <a:pt x="56" y="268"/>
                      <a:pt x="62" y="251"/>
                    </a:cubicBezTo>
                    <a:cubicBezTo>
                      <a:pt x="69" y="247"/>
                      <a:pt x="56" y="243"/>
                      <a:pt x="60" y="238"/>
                    </a:cubicBezTo>
                    <a:cubicBezTo>
                      <a:pt x="60" y="238"/>
                      <a:pt x="72" y="236"/>
                      <a:pt x="53" y="222"/>
                    </a:cubicBezTo>
                    <a:cubicBezTo>
                      <a:pt x="53" y="222"/>
                      <a:pt x="56" y="209"/>
                      <a:pt x="39" y="209"/>
                    </a:cubicBezTo>
                    <a:cubicBezTo>
                      <a:pt x="39" y="209"/>
                      <a:pt x="17" y="210"/>
                      <a:pt x="30" y="201"/>
                    </a:cubicBezTo>
                    <a:cubicBezTo>
                      <a:pt x="40" y="198"/>
                      <a:pt x="28" y="194"/>
                      <a:pt x="30" y="185"/>
                    </a:cubicBezTo>
                    <a:cubicBezTo>
                      <a:pt x="30" y="185"/>
                      <a:pt x="33" y="166"/>
                      <a:pt x="19" y="173"/>
                    </a:cubicBezTo>
                    <a:cubicBezTo>
                      <a:pt x="19" y="173"/>
                      <a:pt x="9" y="175"/>
                      <a:pt x="10" y="169"/>
                    </a:cubicBezTo>
                    <a:cubicBezTo>
                      <a:pt x="10" y="169"/>
                      <a:pt x="14" y="162"/>
                      <a:pt x="4" y="161"/>
                    </a:cubicBezTo>
                    <a:cubicBezTo>
                      <a:pt x="4" y="161"/>
                      <a:pt x="4" y="161"/>
                      <a:pt x="4" y="161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2" name="Freeform 42"/>
              <p:cNvSpPr>
                <a:spLocks/>
              </p:cNvSpPr>
              <p:nvPr/>
            </p:nvSpPr>
            <p:spPr bwMode="auto">
              <a:xfrm>
                <a:off x="4005526" y="3599817"/>
                <a:ext cx="1370614" cy="800883"/>
              </a:xfrm>
              <a:custGeom>
                <a:avLst/>
                <a:gdLst/>
                <a:ahLst/>
                <a:cxnLst>
                  <a:cxn ang="0">
                    <a:pos x="429" y="234"/>
                  </a:cxn>
                  <a:cxn ang="0">
                    <a:pos x="404" y="236"/>
                  </a:cxn>
                  <a:cxn ang="0">
                    <a:pos x="382" y="229"/>
                  </a:cxn>
                  <a:cxn ang="0">
                    <a:pos x="374" y="196"/>
                  </a:cxn>
                  <a:cxn ang="0">
                    <a:pos x="354" y="196"/>
                  </a:cxn>
                  <a:cxn ang="0">
                    <a:pos x="317" y="192"/>
                  </a:cxn>
                  <a:cxn ang="0">
                    <a:pos x="272" y="192"/>
                  </a:cxn>
                  <a:cxn ang="0">
                    <a:pos x="262" y="192"/>
                  </a:cxn>
                  <a:cxn ang="0">
                    <a:pos x="229" y="206"/>
                  </a:cxn>
                  <a:cxn ang="0">
                    <a:pos x="238" y="224"/>
                  </a:cxn>
                  <a:cxn ang="0">
                    <a:pos x="239" y="247"/>
                  </a:cxn>
                  <a:cxn ang="0">
                    <a:pos x="242" y="287"/>
                  </a:cxn>
                  <a:cxn ang="0">
                    <a:pos x="220" y="298"/>
                  </a:cxn>
                  <a:cxn ang="0">
                    <a:pos x="175" y="309"/>
                  </a:cxn>
                  <a:cxn ang="0">
                    <a:pos x="136" y="314"/>
                  </a:cxn>
                  <a:cxn ang="0">
                    <a:pos x="110" y="313"/>
                  </a:cxn>
                  <a:cxn ang="0">
                    <a:pos x="66" y="308"/>
                  </a:cxn>
                  <a:cxn ang="0">
                    <a:pos x="46" y="309"/>
                  </a:cxn>
                  <a:cxn ang="0">
                    <a:pos x="20" y="302"/>
                  </a:cxn>
                  <a:cxn ang="0">
                    <a:pos x="14" y="275"/>
                  </a:cxn>
                  <a:cxn ang="0">
                    <a:pos x="12" y="239"/>
                  </a:cxn>
                  <a:cxn ang="0">
                    <a:pos x="35" y="207"/>
                  </a:cxn>
                  <a:cxn ang="0">
                    <a:pos x="66" y="162"/>
                  </a:cxn>
                  <a:cxn ang="0">
                    <a:pos x="69" y="121"/>
                  </a:cxn>
                  <a:cxn ang="0">
                    <a:pos x="86" y="115"/>
                  </a:cxn>
                  <a:cxn ang="0">
                    <a:pos x="99" y="100"/>
                  </a:cxn>
                  <a:cxn ang="0">
                    <a:pos x="80" y="79"/>
                  </a:cxn>
                  <a:cxn ang="0">
                    <a:pos x="100" y="82"/>
                  </a:cxn>
                  <a:cxn ang="0">
                    <a:pos x="110" y="65"/>
                  </a:cxn>
                  <a:cxn ang="0">
                    <a:pos x="154" y="79"/>
                  </a:cxn>
                  <a:cxn ang="0">
                    <a:pos x="161" y="42"/>
                  </a:cxn>
                  <a:cxn ang="0">
                    <a:pos x="206" y="8"/>
                  </a:cxn>
                  <a:cxn ang="0">
                    <a:pos x="267" y="15"/>
                  </a:cxn>
                  <a:cxn ang="0">
                    <a:pos x="335" y="37"/>
                  </a:cxn>
                  <a:cxn ang="0">
                    <a:pos x="378" y="71"/>
                  </a:cxn>
                  <a:cxn ang="0">
                    <a:pos x="398" y="99"/>
                  </a:cxn>
                  <a:cxn ang="0">
                    <a:pos x="431" y="89"/>
                  </a:cxn>
                  <a:cxn ang="0">
                    <a:pos x="455" y="97"/>
                  </a:cxn>
                  <a:cxn ang="0">
                    <a:pos x="473" y="97"/>
                  </a:cxn>
                  <a:cxn ang="0">
                    <a:pos x="469" y="142"/>
                  </a:cxn>
                  <a:cxn ang="0">
                    <a:pos x="477" y="167"/>
                  </a:cxn>
                  <a:cxn ang="0">
                    <a:pos x="463" y="192"/>
                  </a:cxn>
                  <a:cxn ang="0">
                    <a:pos x="443" y="206"/>
                  </a:cxn>
                  <a:cxn ang="0">
                    <a:pos x="444" y="233"/>
                  </a:cxn>
                </a:cxnLst>
                <a:rect l="0" t="0" r="r" b="b"/>
                <a:pathLst>
                  <a:path w="484" h="320">
                    <a:moveTo>
                      <a:pt x="444" y="233"/>
                    </a:moveTo>
                    <a:cubicBezTo>
                      <a:pt x="433" y="228"/>
                      <a:pt x="429" y="234"/>
                      <a:pt x="429" y="234"/>
                    </a:cubicBezTo>
                    <a:cubicBezTo>
                      <a:pt x="425" y="239"/>
                      <a:pt x="417" y="233"/>
                      <a:pt x="417" y="233"/>
                    </a:cubicBezTo>
                    <a:cubicBezTo>
                      <a:pt x="405" y="243"/>
                      <a:pt x="404" y="236"/>
                      <a:pt x="404" y="236"/>
                    </a:cubicBezTo>
                    <a:cubicBezTo>
                      <a:pt x="395" y="226"/>
                      <a:pt x="393" y="233"/>
                      <a:pt x="393" y="233"/>
                    </a:cubicBezTo>
                    <a:cubicBezTo>
                      <a:pt x="382" y="238"/>
                      <a:pt x="382" y="229"/>
                      <a:pt x="382" y="229"/>
                    </a:cubicBezTo>
                    <a:cubicBezTo>
                      <a:pt x="396" y="219"/>
                      <a:pt x="379" y="215"/>
                      <a:pt x="379" y="215"/>
                    </a:cubicBezTo>
                    <a:cubicBezTo>
                      <a:pt x="370" y="203"/>
                      <a:pt x="374" y="196"/>
                      <a:pt x="374" y="196"/>
                    </a:cubicBezTo>
                    <a:cubicBezTo>
                      <a:pt x="369" y="205"/>
                      <a:pt x="366" y="199"/>
                      <a:pt x="366" y="199"/>
                    </a:cubicBezTo>
                    <a:cubicBezTo>
                      <a:pt x="365" y="186"/>
                      <a:pt x="354" y="196"/>
                      <a:pt x="354" y="196"/>
                    </a:cubicBezTo>
                    <a:cubicBezTo>
                      <a:pt x="343" y="196"/>
                      <a:pt x="337" y="190"/>
                      <a:pt x="337" y="190"/>
                    </a:cubicBezTo>
                    <a:cubicBezTo>
                      <a:pt x="327" y="181"/>
                      <a:pt x="317" y="192"/>
                      <a:pt x="317" y="192"/>
                    </a:cubicBezTo>
                    <a:cubicBezTo>
                      <a:pt x="306" y="199"/>
                      <a:pt x="297" y="192"/>
                      <a:pt x="297" y="192"/>
                    </a:cubicBezTo>
                    <a:cubicBezTo>
                      <a:pt x="279" y="188"/>
                      <a:pt x="272" y="192"/>
                      <a:pt x="272" y="192"/>
                    </a:cubicBezTo>
                    <a:cubicBezTo>
                      <a:pt x="270" y="193"/>
                      <a:pt x="269" y="192"/>
                      <a:pt x="267" y="191"/>
                    </a:cubicBezTo>
                    <a:cubicBezTo>
                      <a:pt x="265" y="190"/>
                      <a:pt x="264" y="191"/>
                      <a:pt x="262" y="192"/>
                    </a:cubicBezTo>
                    <a:cubicBezTo>
                      <a:pt x="249" y="188"/>
                      <a:pt x="246" y="199"/>
                      <a:pt x="246" y="199"/>
                    </a:cubicBezTo>
                    <a:cubicBezTo>
                      <a:pt x="228" y="197"/>
                      <a:pt x="229" y="206"/>
                      <a:pt x="229" y="206"/>
                    </a:cubicBezTo>
                    <a:cubicBezTo>
                      <a:pt x="231" y="210"/>
                      <a:pt x="225" y="215"/>
                      <a:pt x="225" y="215"/>
                    </a:cubicBezTo>
                    <a:cubicBezTo>
                      <a:pt x="232" y="215"/>
                      <a:pt x="238" y="224"/>
                      <a:pt x="238" y="224"/>
                    </a:cubicBezTo>
                    <a:cubicBezTo>
                      <a:pt x="245" y="227"/>
                      <a:pt x="227" y="226"/>
                      <a:pt x="227" y="236"/>
                    </a:cubicBezTo>
                    <a:cubicBezTo>
                      <a:pt x="227" y="240"/>
                      <a:pt x="239" y="247"/>
                      <a:pt x="239" y="247"/>
                    </a:cubicBezTo>
                    <a:cubicBezTo>
                      <a:pt x="235" y="267"/>
                      <a:pt x="253" y="261"/>
                      <a:pt x="244" y="273"/>
                    </a:cubicBezTo>
                    <a:cubicBezTo>
                      <a:pt x="242" y="277"/>
                      <a:pt x="242" y="287"/>
                      <a:pt x="242" y="287"/>
                    </a:cubicBezTo>
                    <a:cubicBezTo>
                      <a:pt x="246" y="305"/>
                      <a:pt x="237" y="302"/>
                      <a:pt x="237" y="302"/>
                    </a:cubicBezTo>
                    <a:cubicBezTo>
                      <a:pt x="221" y="303"/>
                      <a:pt x="220" y="298"/>
                      <a:pt x="220" y="298"/>
                    </a:cubicBezTo>
                    <a:cubicBezTo>
                      <a:pt x="203" y="291"/>
                      <a:pt x="192" y="300"/>
                      <a:pt x="192" y="300"/>
                    </a:cubicBezTo>
                    <a:cubicBezTo>
                      <a:pt x="187" y="306"/>
                      <a:pt x="175" y="309"/>
                      <a:pt x="175" y="309"/>
                    </a:cubicBezTo>
                    <a:cubicBezTo>
                      <a:pt x="165" y="309"/>
                      <a:pt x="160" y="314"/>
                      <a:pt x="160" y="314"/>
                    </a:cubicBezTo>
                    <a:cubicBezTo>
                      <a:pt x="150" y="315"/>
                      <a:pt x="136" y="314"/>
                      <a:pt x="136" y="314"/>
                    </a:cubicBezTo>
                    <a:cubicBezTo>
                      <a:pt x="127" y="317"/>
                      <a:pt x="126" y="312"/>
                      <a:pt x="126" y="312"/>
                    </a:cubicBezTo>
                    <a:cubicBezTo>
                      <a:pt x="115" y="306"/>
                      <a:pt x="110" y="313"/>
                      <a:pt x="110" y="313"/>
                    </a:cubicBezTo>
                    <a:cubicBezTo>
                      <a:pt x="82" y="319"/>
                      <a:pt x="85" y="309"/>
                      <a:pt x="85" y="309"/>
                    </a:cubicBezTo>
                    <a:cubicBezTo>
                      <a:pt x="75" y="294"/>
                      <a:pt x="66" y="308"/>
                      <a:pt x="66" y="308"/>
                    </a:cubicBezTo>
                    <a:cubicBezTo>
                      <a:pt x="64" y="312"/>
                      <a:pt x="55" y="306"/>
                      <a:pt x="55" y="313"/>
                    </a:cubicBezTo>
                    <a:cubicBezTo>
                      <a:pt x="52" y="320"/>
                      <a:pt x="46" y="309"/>
                      <a:pt x="46" y="309"/>
                    </a:cubicBezTo>
                    <a:cubicBezTo>
                      <a:pt x="44" y="305"/>
                      <a:pt x="33" y="306"/>
                      <a:pt x="33" y="306"/>
                    </a:cubicBezTo>
                    <a:cubicBezTo>
                      <a:pt x="28" y="299"/>
                      <a:pt x="20" y="302"/>
                      <a:pt x="20" y="302"/>
                    </a:cubicBezTo>
                    <a:cubicBezTo>
                      <a:pt x="6" y="298"/>
                      <a:pt x="11" y="289"/>
                      <a:pt x="11" y="289"/>
                    </a:cubicBezTo>
                    <a:cubicBezTo>
                      <a:pt x="0" y="273"/>
                      <a:pt x="14" y="275"/>
                      <a:pt x="14" y="275"/>
                    </a:cubicBezTo>
                    <a:cubicBezTo>
                      <a:pt x="21" y="270"/>
                      <a:pt x="15" y="254"/>
                      <a:pt x="15" y="254"/>
                    </a:cubicBezTo>
                    <a:cubicBezTo>
                      <a:pt x="19" y="243"/>
                      <a:pt x="12" y="239"/>
                      <a:pt x="12" y="239"/>
                    </a:cubicBezTo>
                    <a:cubicBezTo>
                      <a:pt x="8" y="232"/>
                      <a:pt x="11" y="225"/>
                      <a:pt x="11" y="225"/>
                    </a:cubicBezTo>
                    <a:cubicBezTo>
                      <a:pt x="18" y="210"/>
                      <a:pt x="35" y="207"/>
                      <a:pt x="35" y="207"/>
                    </a:cubicBezTo>
                    <a:cubicBezTo>
                      <a:pt x="37" y="192"/>
                      <a:pt x="52" y="192"/>
                      <a:pt x="52" y="192"/>
                    </a:cubicBezTo>
                    <a:cubicBezTo>
                      <a:pt x="75" y="180"/>
                      <a:pt x="66" y="162"/>
                      <a:pt x="66" y="162"/>
                    </a:cubicBezTo>
                    <a:cubicBezTo>
                      <a:pt x="66" y="145"/>
                      <a:pt x="62" y="141"/>
                      <a:pt x="62" y="141"/>
                    </a:cubicBezTo>
                    <a:cubicBezTo>
                      <a:pt x="53" y="129"/>
                      <a:pt x="69" y="121"/>
                      <a:pt x="69" y="121"/>
                    </a:cubicBezTo>
                    <a:cubicBezTo>
                      <a:pt x="69" y="121"/>
                      <a:pt x="69" y="121"/>
                      <a:pt x="69" y="121"/>
                    </a:cubicBezTo>
                    <a:cubicBezTo>
                      <a:pt x="86" y="115"/>
                      <a:pt x="86" y="115"/>
                      <a:pt x="86" y="115"/>
                    </a:cubicBezTo>
                    <a:cubicBezTo>
                      <a:pt x="86" y="115"/>
                      <a:pt x="86" y="115"/>
                      <a:pt x="86" y="115"/>
                    </a:cubicBezTo>
                    <a:cubicBezTo>
                      <a:pt x="98" y="108"/>
                      <a:pt x="99" y="100"/>
                      <a:pt x="99" y="100"/>
                    </a:cubicBezTo>
                    <a:cubicBezTo>
                      <a:pt x="96" y="93"/>
                      <a:pt x="80" y="94"/>
                      <a:pt x="80" y="94"/>
                    </a:cubicBezTo>
                    <a:cubicBezTo>
                      <a:pt x="53" y="79"/>
                      <a:pt x="80" y="79"/>
                      <a:pt x="80" y="79"/>
                    </a:cubicBezTo>
                    <a:cubicBezTo>
                      <a:pt x="96" y="72"/>
                      <a:pt x="100" y="82"/>
                      <a:pt x="100" y="82"/>
                    </a:cubicBezTo>
                    <a:cubicBezTo>
                      <a:pt x="100" y="82"/>
                      <a:pt x="100" y="82"/>
                      <a:pt x="100" y="82"/>
                    </a:cubicBezTo>
                    <a:cubicBezTo>
                      <a:pt x="110" y="65"/>
                      <a:pt x="110" y="65"/>
                      <a:pt x="110" y="65"/>
                    </a:cubicBezTo>
                    <a:cubicBezTo>
                      <a:pt x="110" y="65"/>
                      <a:pt x="110" y="65"/>
                      <a:pt x="110" y="65"/>
                    </a:cubicBezTo>
                    <a:cubicBezTo>
                      <a:pt x="118" y="69"/>
                      <a:pt x="133" y="76"/>
                      <a:pt x="133" y="76"/>
                    </a:cubicBezTo>
                    <a:cubicBezTo>
                      <a:pt x="151" y="89"/>
                      <a:pt x="154" y="79"/>
                      <a:pt x="154" y="79"/>
                    </a:cubicBezTo>
                    <a:cubicBezTo>
                      <a:pt x="154" y="79"/>
                      <a:pt x="161" y="72"/>
                      <a:pt x="157" y="59"/>
                    </a:cubicBezTo>
                    <a:cubicBezTo>
                      <a:pt x="157" y="59"/>
                      <a:pt x="147" y="56"/>
                      <a:pt x="161" y="42"/>
                    </a:cubicBezTo>
                    <a:cubicBezTo>
                      <a:pt x="161" y="42"/>
                      <a:pt x="164" y="22"/>
                      <a:pt x="176" y="23"/>
                    </a:cubicBezTo>
                    <a:cubicBezTo>
                      <a:pt x="189" y="9"/>
                      <a:pt x="202" y="12"/>
                      <a:pt x="206" y="8"/>
                    </a:cubicBezTo>
                    <a:cubicBezTo>
                      <a:pt x="213" y="1"/>
                      <a:pt x="224" y="9"/>
                      <a:pt x="234" y="4"/>
                    </a:cubicBezTo>
                    <a:cubicBezTo>
                      <a:pt x="236" y="9"/>
                      <a:pt x="257" y="0"/>
                      <a:pt x="267" y="15"/>
                    </a:cubicBezTo>
                    <a:cubicBezTo>
                      <a:pt x="285" y="31"/>
                      <a:pt x="293" y="40"/>
                      <a:pt x="305" y="37"/>
                    </a:cubicBezTo>
                    <a:cubicBezTo>
                      <a:pt x="319" y="39"/>
                      <a:pt x="335" y="37"/>
                      <a:pt x="335" y="37"/>
                    </a:cubicBezTo>
                    <a:cubicBezTo>
                      <a:pt x="362" y="21"/>
                      <a:pt x="360" y="53"/>
                      <a:pt x="360" y="53"/>
                    </a:cubicBezTo>
                    <a:cubicBezTo>
                      <a:pt x="383" y="63"/>
                      <a:pt x="378" y="71"/>
                      <a:pt x="378" y="71"/>
                    </a:cubicBezTo>
                    <a:cubicBezTo>
                      <a:pt x="381" y="82"/>
                      <a:pt x="388" y="83"/>
                      <a:pt x="388" y="83"/>
                    </a:cubicBezTo>
                    <a:cubicBezTo>
                      <a:pt x="400" y="88"/>
                      <a:pt x="398" y="99"/>
                      <a:pt x="398" y="99"/>
                    </a:cubicBezTo>
                    <a:cubicBezTo>
                      <a:pt x="400" y="119"/>
                      <a:pt x="411" y="99"/>
                      <a:pt x="411" y="99"/>
                    </a:cubicBezTo>
                    <a:cubicBezTo>
                      <a:pt x="418" y="80"/>
                      <a:pt x="431" y="89"/>
                      <a:pt x="431" y="89"/>
                    </a:cubicBezTo>
                    <a:cubicBezTo>
                      <a:pt x="433" y="98"/>
                      <a:pt x="448" y="89"/>
                      <a:pt x="448" y="89"/>
                    </a:cubicBezTo>
                    <a:cubicBezTo>
                      <a:pt x="463" y="93"/>
                      <a:pt x="455" y="97"/>
                      <a:pt x="455" y="97"/>
                    </a:cubicBezTo>
                    <a:cubicBezTo>
                      <a:pt x="449" y="103"/>
                      <a:pt x="459" y="107"/>
                      <a:pt x="460" y="99"/>
                    </a:cubicBezTo>
                    <a:cubicBezTo>
                      <a:pt x="466" y="93"/>
                      <a:pt x="473" y="97"/>
                      <a:pt x="473" y="97"/>
                    </a:cubicBezTo>
                    <a:cubicBezTo>
                      <a:pt x="473" y="100"/>
                      <a:pt x="462" y="106"/>
                      <a:pt x="466" y="117"/>
                    </a:cubicBezTo>
                    <a:cubicBezTo>
                      <a:pt x="461" y="142"/>
                      <a:pt x="469" y="142"/>
                      <a:pt x="469" y="142"/>
                    </a:cubicBezTo>
                    <a:cubicBezTo>
                      <a:pt x="479" y="144"/>
                      <a:pt x="480" y="155"/>
                      <a:pt x="480" y="155"/>
                    </a:cubicBezTo>
                    <a:cubicBezTo>
                      <a:pt x="484" y="164"/>
                      <a:pt x="477" y="167"/>
                      <a:pt x="477" y="167"/>
                    </a:cubicBezTo>
                    <a:cubicBezTo>
                      <a:pt x="469" y="168"/>
                      <a:pt x="477" y="182"/>
                      <a:pt x="477" y="182"/>
                    </a:cubicBezTo>
                    <a:cubicBezTo>
                      <a:pt x="484" y="199"/>
                      <a:pt x="463" y="192"/>
                      <a:pt x="463" y="192"/>
                    </a:cubicBezTo>
                    <a:cubicBezTo>
                      <a:pt x="450" y="177"/>
                      <a:pt x="443" y="188"/>
                      <a:pt x="443" y="188"/>
                    </a:cubicBezTo>
                    <a:cubicBezTo>
                      <a:pt x="434" y="199"/>
                      <a:pt x="443" y="206"/>
                      <a:pt x="443" y="206"/>
                    </a:cubicBezTo>
                    <a:cubicBezTo>
                      <a:pt x="453" y="214"/>
                      <a:pt x="443" y="217"/>
                      <a:pt x="443" y="217"/>
                    </a:cubicBezTo>
                    <a:cubicBezTo>
                      <a:pt x="429" y="219"/>
                      <a:pt x="444" y="233"/>
                      <a:pt x="444" y="233"/>
                    </a:cubicBezTo>
                    <a:cubicBezTo>
                      <a:pt x="444" y="233"/>
                      <a:pt x="444" y="233"/>
                      <a:pt x="444" y="233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3" name="Freeform 41"/>
              <p:cNvSpPr>
                <a:spLocks/>
              </p:cNvSpPr>
              <p:nvPr/>
            </p:nvSpPr>
            <p:spPr bwMode="auto">
              <a:xfrm>
                <a:off x="2845881" y="3153094"/>
                <a:ext cx="1120174" cy="825030"/>
              </a:xfrm>
              <a:custGeom>
                <a:avLst/>
                <a:gdLst/>
                <a:ahLst/>
                <a:cxnLst>
                  <a:cxn ang="0">
                    <a:pos x="385" y="177"/>
                  </a:cxn>
                  <a:cxn ang="0">
                    <a:pos x="389" y="206"/>
                  </a:cxn>
                  <a:cxn ang="0">
                    <a:pos x="389" y="228"/>
                  </a:cxn>
                  <a:cxn ang="0">
                    <a:pos x="372" y="230"/>
                  </a:cxn>
                  <a:cxn ang="0">
                    <a:pos x="355" y="235"/>
                  </a:cxn>
                  <a:cxn ang="0">
                    <a:pos x="342" y="217"/>
                  </a:cxn>
                  <a:cxn ang="0">
                    <a:pos x="332" y="209"/>
                  </a:cxn>
                  <a:cxn ang="0">
                    <a:pos x="319" y="221"/>
                  </a:cxn>
                  <a:cxn ang="0">
                    <a:pos x="311" y="233"/>
                  </a:cxn>
                  <a:cxn ang="0">
                    <a:pos x="301" y="242"/>
                  </a:cxn>
                  <a:cxn ang="0">
                    <a:pos x="288" y="244"/>
                  </a:cxn>
                  <a:cxn ang="0">
                    <a:pos x="275" y="243"/>
                  </a:cxn>
                  <a:cxn ang="0">
                    <a:pos x="250" y="240"/>
                  </a:cxn>
                  <a:cxn ang="0">
                    <a:pos x="238" y="252"/>
                  </a:cxn>
                  <a:cxn ang="0">
                    <a:pos x="230" y="270"/>
                  </a:cxn>
                  <a:cxn ang="0">
                    <a:pos x="209" y="274"/>
                  </a:cxn>
                  <a:cxn ang="0">
                    <a:pos x="192" y="273"/>
                  </a:cxn>
                  <a:cxn ang="0">
                    <a:pos x="178" y="273"/>
                  </a:cxn>
                  <a:cxn ang="0">
                    <a:pos x="139" y="272"/>
                  </a:cxn>
                  <a:cxn ang="0">
                    <a:pos x="127" y="286"/>
                  </a:cxn>
                  <a:cxn ang="0">
                    <a:pos x="122" y="300"/>
                  </a:cxn>
                  <a:cxn ang="0">
                    <a:pos x="115" y="306"/>
                  </a:cxn>
                  <a:cxn ang="0">
                    <a:pos x="87" y="320"/>
                  </a:cxn>
                  <a:cxn ang="0">
                    <a:pos x="59" y="330"/>
                  </a:cxn>
                  <a:cxn ang="0">
                    <a:pos x="56" y="318"/>
                  </a:cxn>
                  <a:cxn ang="0">
                    <a:pos x="51" y="301"/>
                  </a:cxn>
                  <a:cxn ang="0">
                    <a:pos x="44" y="286"/>
                  </a:cxn>
                  <a:cxn ang="0">
                    <a:pos x="33" y="265"/>
                  </a:cxn>
                  <a:cxn ang="0">
                    <a:pos x="23" y="253"/>
                  </a:cxn>
                  <a:cxn ang="0">
                    <a:pos x="21" y="241"/>
                  </a:cxn>
                  <a:cxn ang="0">
                    <a:pos x="16" y="224"/>
                  </a:cxn>
                  <a:cxn ang="0">
                    <a:pos x="15" y="213"/>
                  </a:cxn>
                  <a:cxn ang="0">
                    <a:pos x="20" y="187"/>
                  </a:cxn>
                  <a:cxn ang="0">
                    <a:pos x="31" y="193"/>
                  </a:cxn>
                  <a:cxn ang="0">
                    <a:pos x="47" y="185"/>
                  </a:cxn>
                  <a:cxn ang="0">
                    <a:pos x="68" y="177"/>
                  </a:cxn>
                  <a:cxn ang="0">
                    <a:pos x="82" y="177"/>
                  </a:cxn>
                  <a:cxn ang="0">
                    <a:pos x="99" y="183"/>
                  </a:cxn>
                  <a:cxn ang="0">
                    <a:pos x="104" y="173"/>
                  </a:cxn>
                  <a:cxn ang="0">
                    <a:pos x="114" y="167"/>
                  </a:cxn>
                  <a:cxn ang="0">
                    <a:pos x="144" y="166"/>
                  </a:cxn>
                  <a:cxn ang="0">
                    <a:pos x="169" y="153"/>
                  </a:cxn>
                  <a:cxn ang="0">
                    <a:pos x="187" y="135"/>
                  </a:cxn>
                  <a:cxn ang="0">
                    <a:pos x="188" y="118"/>
                  </a:cxn>
                  <a:cxn ang="0">
                    <a:pos x="194" y="90"/>
                  </a:cxn>
                  <a:cxn ang="0">
                    <a:pos x="209" y="70"/>
                  </a:cxn>
                  <a:cxn ang="0">
                    <a:pos x="227" y="69"/>
                  </a:cxn>
                  <a:cxn ang="0">
                    <a:pos x="251" y="72"/>
                  </a:cxn>
                  <a:cxn ang="0">
                    <a:pos x="268" y="46"/>
                  </a:cxn>
                  <a:cxn ang="0">
                    <a:pos x="273" y="30"/>
                  </a:cxn>
                  <a:cxn ang="0">
                    <a:pos x="284" y="17"/>
                  </a:cxn>
                  <a:cxn ang="0">
                    <a:pos x="301" y="0"/>
                  </a:cxn>
                  <a:cxn ang="0">
                    <a:pos x="316" y="16"/>
                  </a:cxn>
                  <a:cxn ang="0">
                    <a:pos x="325" y="36"/>
                  </a:cxn>
                  <a:cxn ang="0">
                    <a:pos x="335" y="47"/>
                  </a:cxn>
                  <a:cxn ang="0">
                    <a:pos x="337" y="65"/>
                  </a:cxn>
                  <a:cxn ang="0">
                    <a:pos x="344" y="80"/>
                  </a:cxn>
                  <a:cxn ang="0">
                    <a:pos x="359" y="98"/>
                  </a:cxn>
                  <a:cxn ang="0">
                    <a:pos x="374" y="111"/>
                  </a:cxn>
                  <a:cxn ang="0">
                    <a:pos x="375" y="125"/>
                  </a:cxn>
                  <a:cxn ang="0">
                    <a:pos x="376" y="147"/>
                  </a:cxn>
                  <a:cxn ang="0">
                    <a:pos x="385" y="177"/>
                  </a:cxn>
                  <a:cxn ang="0">
                    <a:pos x="385" y="177"/>
                  </a:cxn>
                </a:cxnLst>
                <a:rect l="0" t="0" r="r" b="b"/>
                <a:pathLst>
                  <a:path w="396" h="330">
                    <a:moveTo>
                      <a:pt x="385" y="177"/>
                    </a:moveTo>
                    <a:cubicBezTo>
                      <a:pt x="374" y="195"/>
                      <a:pt x="385" y="191"/>
                      <a:pt x="389" y="206"/>
                    </a:cubicBezTo>
                    <a:cubicBezTo>
                      <a:pt x="389" y="206"/>
                      <a:pt x="396" y="220"/>
                      <a:pt x="389" y="228"/>
                    </a:cubicBezTo>
                    <a:cubicBezTo>
                      <a:pt x="380" y="238"/>
                      <a:pt x="380" y="226"/>
                      <a:pt x="372" y="230"/>
                    </a:cubicBezTo>
                    <a:cubicBezTo>
                      <a:pt x="372" y="230"/>
                      <a:pt x="365" y="239"/>
                      <a:pt x="355" y="235"/>
                    </a:cubicBezTo>
                    <a:cubicBezTo>
                      <a:pt x="355" y="235"/>
                      <a:pt x="354" y="224"/>
                      <a:pt x="342" y="217"/>
                    </a:cubicBezTo>
                    <a:cubicBezTo>
                      <a:pt x="342" y="217"/>
                      <a:pt x="335" y="217"/>
                      <a:pt x="332" y="209"/>
                    </a:cubicBezTo>
                    <a:cubicBezTo>
                      <a:pt x="332" y="209"/>
                      <a:pt x="325" y="217"/>
                      <a:pt x="319" y="221"/>
                    </a:cubicBezTo>
                    <a:cubicBezTo>
                      <a:pt x="319" y="221"/>
                      <a:pt x="310" y="223"/>
                      <a:pt x="311" y="233"/>
                    </a:cubicBezTo>
                    <a:cubicBezTo>
                      <a:pt x="311" y="233"/>
                      <a:pt x="313" y="248"/>
                      <a:pt x="301" y="242"/>
                    </a:cubicBezTo>
                    <a:cubicBezTo>
                      <a:pt x="301" y="242"/>
                      <a:pt x="296" y="232"/>
                      <a:pt x="288" y="244"/>
                    </a:cubicBezTo>
                    <a:cubicBezTo>
                      <a:pt x="288" y="244"/>
                      <a:pt x="279" y="259"/>
                      <a:pt x="275" y="243"/>
                    </a:cubicBezTo>
                    <a:cubicBezTo>
                      <a:pt x="275" y="243"/>
                      <a:pt x="260" y="234"/>
                      <a:pt x="250" y="240"/>
                    </a:cubicBezTo>
                    <a:cubicBezTo>
                      <a:pt x="250" y="240"/>
                      <a:pt x="232" y="234"/>
                      <a:pt x="238" y="252"/>
                    </a:cubicBezTo>
                    <a:cubicBezTo>
                      <a:pt x="238" y="252"/>
                      <a:pt x="229" y="261"/>
                      <a:pt x="230" y="270"/>
                    </a:cubicBezTo>
                    <a:cubicBezTo>
                      <a:pt x="230" y="270"/>
                      <a:pt x="212" y="282"/>
                      <a:pt x="209" y="274"/>
                    </a:cubicBezTo>
                    <a:cubicBezTo>
                      <a:pt x="209" y="274"/>
                      <a:pt x="205" y="265"/>
                      <a:pt x="192" y="273"/>
                    </a:cubicBezTo>
                    <a:cubicBezTo>
                      <a:pt x="192" y="273"/>
                      <a:pt x="182" y="281"/>
                      <a:pt x="178" y="273"/>
                    </a:cubicBezTo>
                    <a:cubicBezTo>
                      <a:pt x="178" y="273"/>
                      <a:pt x="161" y="268"/>
                      <a:pt x="139" y="272"/>
                    </a:cubicBezTo>
                    <a:cubicBezTo>
                      <a:pt x="139" y="272"/>
                      <a:pt x="128" y="268"/>
                      <a:pt x="127" y="286"/>
                    </a:cubicBezTo>
                    <a:cubicBezTo>
                      <a:pt x="127" y="286"/>
                      <a:pt x="118" y="296"/>
                      <a:pt x="122" y="300"/>
                    </a:cubicBezTo>
                    <a:cubicBezTo>
                      <a:pt x="122" y="300"/>
                      <a:pt x="127" y="309"/>
                      <a:pt x="115" y="306"/>
                    </a:cubicBezTo>
                    <a:cubicBezTo>
                      <a:pt x="115" y="306"/>
                      <a:pt x="102" y="302"/>
                      <a:pt x="87" y="320"/>
                    </a:cubicBezTo>
                    <a:cubicBezTo>
                      <a:pt x="81" y="325"/>
                      <a:pt x="76" y="311"/>
                      <a:pt x="59" y="330"/>
                    </a:cubicBezTo>
                    <a:cubicBezTo>
                      <a:pt x="44" y="325"/>
                      <a:pt x="56" y="318"/>
                      <a:pt x="56" y="318"/>
                    </a:cubicBezTo>
                    <a:cubicBezTo>
                      <a:pt x="62" y="303"/>
                      <a:pt x="51" y="301"/>
                      <a:pt x="51" y="301"/>
                    </a:cubicBezTo>
                    <a:cubicBezTo>
                      <a:pt x="46" y="300"/>
                      <a:pt x="58" y="285"/>
                      <a:pt x="44" y="286"/>
                    </a:cubicBezTo>
                    <a:cubicBezTo>
                      <a:pt x="35" y="283"/>
                      <a:pt x="45" y="274"/>
                      <a:pt x="33" y="265"/>
                    </a:cubicBezTo>
                    <a:cubicBezTo>
                      <a:pt x="21" y="263"/>
                      <a:pt x="31" y="250"/>
                      <a:pt x="23" y="253"/>
                    </a:cubicBezTo>
                    <a:cubicBezTo>
                      <a:pt x="17" y="252"/>
                      <a:pt x="21" y="241"/>
                      <a:pt x="21" y="241"/>
                    </a:cubicBezTo>
                    <a:cubicBezTo>
                      <a:pt x="10" y="239"/>
                      <a:pt x="16" y="224"/>
                      <a:pt x="16" y="224"/>
                    </a:cubicBezTo>
                    <a:cubicBezTo>
                      <a:pt x="0" y="224"/>
                      <a:pt x="11" y="211"/>
                      <a:pt x="15" y="213"/>
                    </a:cubicBezTo>
                    <a:cubicBezTo>
                      <a:pt x="26" y="199"/>
                      <a:pt x="20" y="187"/>
                      <a:pt x="20" y="187"/>
                    </a:cubicBezTo>
                    <a:cubicBezTo>
                      <a:pt x="31" y="182"/>
                      <a:pt x="24" y="195"/>
                      <a:pt x="31" y="193"/>
                    </a:cubicBezTo>
                    <a:cubicBezTo>
                      <a:pt x="40" y="195"/>
                      <a:pt x="47" y="185"/>
                      <a:pt x="47" y="185"/>
                    </a:cubicBezTo>
                    <a:cubicBezTo>
                      <a:pt x="51" y="176"/>
                      <a:pt x="68" y="177"/>
                      <a:pt x="68" y="177"/>
                    </a:cubicBezTo>
                    <a:cubicBezTo>
                      <a:pt x="73" y="162"/>
                      <a:pt x="82" y="177"/>
                      <a:pt x="82" y="177"/>
                    </a:cubicBezTo>
                    <a:cubicBezTo>
                      <a:pt x="93" y="177"/>
                      <a:pt x="99" y="183"/>
                      <a:pt x="99" y="183"/>
                    </a:cubicBezTo>
                    <a:cubicBezTo>
                      <a:pt x="106" y="188"/>
                      <a:pt x="104" y="173"/>
                      <a:pt x="104" y="173"/>
                    </a:cubicBezTo>
                    <a:cubicBezTo>
                      <a:pt x="104" y="155"/>
                      <a:pt x="114" y="167"/>
                      <a:pt x="114" y="167"/>
                    </a:cubicBezTo>
                    <a:cubicBezTo>
                      <a:pt x="137" y="158"/>
                      <a:pt x="144" y="166"/>
                      <a:pt x="144" y="166"/>
                    </a:cubicBezTo>
                    <a:cubicBezTo>
                      <a:pt x="167" y="166"/>
                      <a:pt x="169" y="153"/>
                      <a:pt x="169" y="153"/>
                    </a:cubicBezTo>
                    <a:cubicBezTo>
                      <a:pt x="170" y="144"/>
                      <a:pt x="187" y="135"/>
                      <a:pt x="187" y="135"/>
                    </a:cubicBezTo>
                    <a:cubicBezTo>
                      <a:pt x="187" y="126"/>
                      <a:pt x="188" y="118"/>
                      <a:pt x="188" y="118"/>
                    </a:cubicBezTo>
                    <a:cubicBezTo>
                      <a:pt x="195" y="107"/>
                      <a:pt x="194" y="90"/>
                      <a:pt x="194" y="90"/>
                    </a:cubicBezTo>
                    <a:cubicBezTo>
                      <a:pt x="194" y="63"/>
                      <a:pt x="209" y="70"/>
                      <a:pt x="209" y="70"/>
                    </a:cubicBezTo>
                    <a:cubicBezTo>
                      <a:pt x="217" y="58"/>
                      <a:pt x="227" y="69"/>
                      <a:pt x="227" y="69"/>
                    </a:cubicBezTo>
                    <a:cubicBezTo>
                      <a:pt x="234" y="76"/>
                      <a:pt x="251" y="72"/>
                      <a:pt x="251" y="72"/>
                    </a:cubicBezTo>
                    <a:cubicBezTo>
                      <a:pt x="266" y="74"/>
                      <a:pt x="268" y="46"/>
                      <a:pt x="268" y="46"/>
                    </a:cubicBezTo>
                    <a:cubicBezTo>
                      <a:pt x="279" y="43"/>
                      <a:pt x="273" y="30"/>
                      <a:pt x="273" y="30"/>
                    </a:cubicBezTo>
                    <a:cubicBezTo>
                      <a:pt x="274" y="22"/>
                      <a:pt x="287" y="22"/>
                      <a:pt x="284" y="17"/>
                    </a:cubicBezTo>
                    <a:cubicBezTo>
                      <a:pt x="282" y="5"/>
                      <a:pt x="301" y="0"/>
                      <a:pt x="301" y="0"/>
                    </a:cubicBezTo>
                    <a:cubicBezTo>
                      <a:pt x="302" y="15"/>
                      <a:pt x="316" y="16"/>
                      <a:pt x="316" y="16"/>
                    </a:cubicBezTo>
                    <a:cubicBezTo>
                      <a:pt x="316" y="38"/>
                      <a:pt x="325" y="36"/>
                      <a:pt x="325" y="36"/>
                    </a:cubicBezTo>
                    <a:cubicBezTo>
                      <a:pt x="333" y="36"/>
                      <a:pt x="335" y="47"/>
                      <a:pt x="335" y="47"/>
                    </a:cubicBezTo>
                    <a:cubicBezTo>
                      <a:pt x="341" y="52"/>
                      <a:pt x="337" y="65"/>
                      <a:pt x="337" y="65"/>
                    </a:cubicBezTo>
                    <a:cubicBezTo>
                      <a:pt x="324" y="67"/>
                      <a:pt x="344" y="80"/>
                      <a:pt x="344" y="80"/>
                    </a:cubicBezTo>
                    <a:cubicBezTo>
                      <a:pt x="359" y="86"/>
                      <a:pt x="359" y="98"/>
                      <a:pt x="359" y="98"/>
                    </a:cubicBezTo>
                    <a:cubicBezTo>
                      <a:pt x="376" y="100"/>
                      <a:pt x="374" y="111"/>
                      <a:pt x="374" y="111"/>
                    </a:cubicBezTo>
                    <a:cubicBezTo>
                      <a:pt x="388" y="124"/>
                      <a:pt x="375" y="125"/>
                      <a:pt x="375" y="125"/>
                    </a:cubicBezTo>
                    <a:cubicBezTo>
                      <a:pt x="366" y="136"/>
                      <a:pt x="376" y="147"/>
                      <a:pt x="376" y="147"/>
                    </a:cubicBezTo>
                    <a:cubicBezTo>
                      <a:pt x="386" y="159"/>
                      <a:pt x="385" y="177"/>
                      <a:pt x="385" y="177"/>
                    </a:cubicBezTo>
                    <a:cubicBezTo>
                      <a:pt x="385" y="177"/>
                      <a:pt x="385" y="177"/>
                      <a:pt x="385" y="177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4" name="Freeform 40"/>
              <p:cNvSpPr>
                <a:spLocks/>
              </p:cNvSpPr>
              <p:nvPr/>
            </p:nvSpPr>
            <p:spPr bwMode="auto">
              <a:xfrm>
                <a:off x="2896240" y="3597134"/>
                <a:ext cx="1420974" cy="711002"/>
              </a:xfrm>
              <a:custGeom>
                <a:avLst/>
                <a:gdLst/>
                <a:ahLst/>
                <a:cxnLst>
                  <a:cxn ang="0">
                    <a:pos x="375" y="231"/>
                  </a:cxn>
                  <a:cxn ang="0">
                    <a:pos x="328" y="267"/>
                  </a:cxn>
                  <a:cxn ang="0">
                    <a:pos x="289" y="271"/>
                  </a:cxn>
                  <a:cxn ang="0">
                    <a:pos x="263" y="256"/>
                  </a:cxn>
                  <a:cxn ang="0">
                    <a:pos x="246" y="225"/>
                  </a:cxn>
                  <a:cxn ang="0">
                    <a:pos x="218" y="219"/>
                  </a:cxn>
                  <a:cxn ang="0">
                    <a:pos x="181" y="201"/>
                  </a:cxn>
                  <a:cxn ang="0">
                    <a:pos x="119" y="200"/>
                  </a:cxn>
                  <a:cxn ang="0">
                    <a:pos x="74" y="204"/>
                  </a:cxn>
                  <a:cxn ang="0">
                    <a:pos x="26" y="190"/>
                  </a:cxn>
                  <a:cxn ang="0">
                    <a:pos x="10" y="166"/>
                  </a:cxn>
                  <a:cxn ang="0">
                    <a:pos x="41" y="154"/>
                  </a:cxn>
                  <a:cxn ang="0">
                    <a:pos x="97" y="129"/>
                  </a:cxn>
                  <a:cxn ang="0">
                    <a:pos x="109" y="109"/>
                  </a:cxn>
                  <a:cxn ang="0">
                    <a:pos x="160" y="96"/>
                  </a:cxn>
                  <a:cxn ang="0">
                    <a:pos x="191" y="97"/>
                  </a:cxn>
                  <a:cxn ang="0">
                    <a:pos x="220" y="75"/>
                  </a:cxn>
                  <a:cxn ang="0">
                    <a:pos x="257" y="66"/>
                  </a:cxn>
                  <a:cxn ang="0">
                    <a:pos x="283" y="65"/>
                  </a:cxn>
                  <a:cxn ang="0">
                    <a:pos x="301" y="44"/>
                  </a:cxn>
                  <a:cxn ang="0">
                    <a:pos x="324" y="40"/>
                  </a:cxn>
                  <a:cxn ang="0">
                    <a:pos x="354" y="53"/>
                  </a:cxn>
                  <a:cxn ang="0">
                    <a:pos x="371" y="29"/>
                  </a:cxn>
                  <a:cxn ang="0">
                    <a:pos x="379" y="9"/>
                  </a:cxn>
                  <a:cxn ang="0">
                    <a:pos x="419" y="33"/>
                  </a:cxn>
                  <a:cxn ang="0">
                    <a:pos x="451" y="58"/>
                  </a:cxn>
                  <a:cxn ang="0">
                    <a:pos x="502" y="67"/>
                  </a:cxn>
                  <a:cxn ang="0">
                    <a:pos x="492" y="84"/>
                  </a:cxn>
                  <a:cxn ang="0">
                    <a:pos x="472" y="81"/>
                  </a:cxn>
                  <a:cxn ang="0">
                    <a:pos x="491" y="102"/>
                  </a:cxn>
                  <a:cxn ang="0">
                    <a:pos x="478" y="117"/>
                  </a:cxn>
                  <a:cxn ang="0">
                    <a:pos x="461" y="123"/>
                  </a:cxn>
                  <a:cxn ang="0">
                    <a:pos x="458" y="164"/>
                  </a:cxn>
                  <a:cxn ang="0">
                    <a:pos x="427" y="209"/>
                  </a:cxn>
                  <a:cxn ang="0">
                    <a:pos x="403" y="227"/>
                  </a:cxn>
                </a:cxnLst>
                <a:rect l="0" t="0" r="r" b="b"/>
                <a:pathLst>
                  <a:path w="502" h="285">
                    <a:moveTo>
                      <a:pt x="403" y="227"/>
                    </a:moveTo>
                    <a:cubicBezTo>
                      <a:pt x="385" y="209"/>
                      <a:pt x="389" y="236"/>
                      <a:pt x="375" y="231"/>
                    </a:cubicBezTo>
                    <a:cubicBezTo>
                      <a:pt x="375" y="231"/>
                      <a:pt x="358" y="223"/>
                      <a:pt x="358" y="249"/>
                    </a:cubicBezTo>
                    <a:cubicBezTo>
                      <a:pt x="358" y="249"/>
                      <a:pt x="365" y="273"/>
                      <a:pt x="328" y="267"/>
                    </a:cubicBezTo>
                    <a:cubicBezTo>
                      <a:pt x="328" y="267"/>
                      <a:pt x="310" y="253"/>
                      <a:pt x="304" y="267"/>
                    </a:cubicBezTo>
                    <a:cubicBezTo>
                      <a:pt x="304" y="267"/>
                      <a:pt x="292" y="285"/>
                      <a:pt x="289" y="271"/>
                    </a:cubicBezTo>
                    <a:cubicBezTo>
                      <a:pt x="289" y="271"/>
                      <a:pt x="282" y="257"/>
                      <a:pt x="272" y="267"/>
                    </a:cubicBezTo>
                    <a:cubicBezTo>
                      <a:pt x="272" y="267"/>
                      <a:pt x="255" y="273"/>
                      <a:pt x="263" y="256"/>
                    </a:cubicBezTo>
                    <a:cubicBezTo>
                      <a:pt x="263" y="256"/>
                      <a:pt x="263" y="244"/>
                      <a:pt x="253" y="240"/>
                    </a:cubicBezTo>
                    <a:cubicBezTo>
                      <a:pt x="253" y="240"/>
                      <a:pt x="235" y="228"/>
                      <a:pt x="246" y="225"/>
                    </a:cubicBezTo>
                    <a:cubicBezTo>
                      <a:pt x="246" y="225"/>
                      <a:pt x="259" y="214"/>
                      <a:pt x="237" y="212"/>
                    </a:cubicBezTo>
                    <a:cubicBezTo>
                      <a:pt x="237" y="212"/>
                      <a:pt x="232" y="204"/>
                      <a:pt x="218" y="219"/>
                    </a:cubicBezTo>
                    <a:cubicBezTo>
                      <a:pt x="218" y="219"/>
                      <a:pt x="223" y="206"/>
                      <a:pt x="202" y="209"/>
                    </a:cubicBezTo>
                    <a:cubicBezTo>
                      <a:pt x="202" y="209"/>
                      <a:pt x="184" y="214"/>
                      <a:pt x="181" y="201"/>
                    </a:cubicBezTo>
                    <a:cubicBezTo>
                      <a:pt x="181" y="201"/>
                      <a:pt x="173" y="181"/>
                      <a:pt x="151" y="197"/>
                    </a:cubicBezTo>
                    <a:cubicBezTo>
                      <a:pt x="142" y="210"/>
                      <a:pt x="143" y="193"/>
                      <a:pt x="119" y="200"/>
                    </a:cubicBezTo>
                    <a:cubicBezTo>
                      <a:pt x="112" y="199"/>
                      <a:pt x="109" y="208"/>
                      <a:pt x="103" y="201"/>
                    </a:cubicBezTo>
                    <a:cubicBezTo>
                      <a:pt x="103" y="201"/>
                      <a:pt x="84" y="192"/>
                      <a:pt x="74" y="204"/>
                    </a:cubicBezTo>
                    <a:cubicBezTo>
                      <a:pt x="74" y="204"/>
                      <a:pt x="63" y="207"/>
                      <a:pt x="54" y="204"/>
                    </a:cubicBezTo>
                    <a:cubicBezTo>
                      <a:pt x="44" y="208"/>
                      <a:pt x="38" y="190"/>
                      <a:pt x="26" y="190"/>
                    </a:cubicBezTo>
                    <a:cubicBezTo>
                      <a:pt x="26" y="190"/>
                      <a:pt x="23" y="197"/>
                      <a:pt x="11" y="194"/>
                    </a:cubicBezTo>
                    <a:cubicBezTo>
                      <a:pt x="0" y="181"/>
                      <a:pt x="10" y="166"/>
                      <a:pt x="10" y="166"/>
                    </a:cubicBezTo>
                    <a:cubicBezTo>
                      <a:pt x="16" y="150"/>
                      <a:pt x="23" y="156"/>
                      <a:pt x="23" y="156"/>
                    </a:cubicBezTo>
                    <a:cubicBezTo>
                      <a:pt x="31" y="169"/>
                      <a:pt x="41" y="154"/>
                      <a:pt x="41" y="154"/>
                    </a:cubicBezTo>
                    <a:cubicBezTo>
                      <a:pt x="57" y="135"/>
                      <a:pt x="63" y="148"/>
                      <a:pt x="69" y="143"/>
                    </a:cubicBezTo>
                    <a:cubicBezTo>
                      <a:pt x="84" y="125"/>
                      <a:pt x="97" y="129"/>
                      <a:pt x="97" y="129"/>
                    </a:cubicBezTo>
                    <a:cubicBezTo>
                      <a:pt x="109" y="132"/>
                      <a:pt x="104" y="123"/>
                      <a:pt x="104" y="123"/>
                    </a:cubicBezTo>
                    <a:cubicBezTo>
                      <a:pt x="100" y="119"/>
                      <a:pt x="109" y="109"/>
                      <a:pt x="109" y="109"/>
                    </a:cubicBezTo>
                    <a:cubicBezTo>
                      <a:pt x="110" y="91"/>
                      <a:pt x="121" y="95"/>
                      <a:pt x="121" y="95"/>
                    </a:cubicBezTo>
                    <a:cubicBezTo>
                      <a:pt x="143" y="91"/>
                      <a:pt x="160" y="96"/>
                      <a:pt x="160" y="96"/>
                    </a:cubicBezTo>
                    <a:cubicBezTo>
                      <a:pt x="164" y="104"/>
                      <a:pt x="174" y="96"/>
                      <a:pt x="174" y="96"/>
                    </a:cubicBezTo>
                    <a:cubicBezTo>
                      <a:pt x="187" y="88"/>
                      <a:pt x="191" y="97"/>
                      <a:pt x="191" y="97"/>
                    </a:cubicBezTo>
                    <a:cubicBezTo>
                      <a:pt x="194" y="105"/>
                      <a:pt x="212" y="93"/>
                      <a:pt x="212" y="93"/>
                    </a:cubicBezTo>
                    <a:cubicBezTo>
                      <a:pt x="211" y="84"/>
                      <a:pt x="220" y="75"/>
                      <a:pt x="220" y="75"/>
                    </a:cubicBezTo>
                    <a:cubicBezTo>
                      <a:pt x="214" y="57"/>
                      <a:pt x="232" y="63"/>
                      <a:pt x="232" y="63"/>
                    </a:cubicBezTo>
                    <a:cubicBezTo>
                      <a:pt x="242" y="57"/>
                      <a:pt x="257" y="66"/>
                      <a:pt x="257" y="66"/>
                    </a:cubicBezTo>
                    <a:cubicBezTo>
                      <a:pt x="261" y="82"/>
                      <a:pt x="270" y="67"/>
                      <a:pt x="270" y="67"/>
                    </a:cubicBezTo>
                    <a:cubicBezTo>
                      <a:pt x="278" y="55"/>
                      <a:pt x="283" y="65"/>
                      <a:pt x="283" y="65"/>
                    </a:cubicBezTo>
                    <a:cubicBezTo>
                      <a:pt x="295" y="71"/>
                      <a:pt x="293" y="56"/>
                      <a:pt x="293" y="56"/>
                    </a:cubicBezTo>
                    <a:cubicBezTo>
                      <a:pt x="292" y="46"/>
                      <a:pt x="301" y="44"/>
                      <a:pt x="301" y="44"/>
                    </a:cubicBezTo>
                    <a:cubicBezTo>
                      <a:pt x="307" y="40"/>
                      <a:pt x="314" y="32"/>
                      <a:pt x="314" y="32"/>
                    </a:cubicBezTo>
                    <a:cubicBezTo>
                      <a:pt x="317" y="40"/>
                      <a:pt x="324" y="40"/>
                      <a:pt x="324" y="40"/>
                    </a:cubicBezTo>
                    <a:cubicBezTo>
                      <a:pt x="336" y="47"/>
                      <a:pt x="337" y="58"/>
                      <a:pt x="337" y="58"/>
                    </a:cubicBezTo>
                    <a:cubicBezTo>
                      <a:pt x="347" y="62"/>
                      <a:pt x="354" y="53"/>
                      <a:pt x="354" y="53"/>
                    </a:cubicBezTo>
                    <a:cubicBezTo>
                      <a:pt x="362" y="49"/>
                      <a:pt x="362" y="61"/>
                      <a:pt x="371" y="51"/>
                    </a:cubicBezTo>
                    <a:cubicBezTo>
                      <a:pt x="378" y="43"/>
                      <a:pt x="371" y="29"/>
                      <a:pt x="371" y="29"/>
                    </a:cubicBezTo>
                    <a:cubicBezTo>
                      <a:pt x="367" y="14"/>
                      <a:pt x="356" y="18"/>
                      <a:pt x="367" y="0"/>
                    </a:cubicBezTo>
                    <a:cubicBezTo>
                      <a:pt x="375" y="2"/>
                      <a:pt x="379" y="9"/>
                      <a:pt x="379" y="9"/>
                    </a:cubicBezTo>
                    <a:cubicBezTo>
                      <a:pt x="403" y="10"/>
                      <a:pt x="409" y="20"/>
                      <a:pt x="409" y="20"/>
                    </a:cubicBezTo>
                    <a:cubicBezTo>
                      <a:pt x="415" y="26"/>
                      <a:pt x="419" y="33"/>
                      <a:pt x="419" y="33"/>
                    </a:cubicBezTo>
                    <a:cubicBezTo>
                      <a:pt x="435" y="33"/>
                      <a:pt x="433" y="44"/>
                      <a:pt x="433" y="44"/>
                    </a:cubicBezTo>
                    <a:cubicBezTo>
                      <a:pt x="437" y="64"/>
                      <a:pt x="445" y="52"/>
                      <a:pt x="451" y="58"/>
                    </a:cubicBezTo>
                    <a:cubicBezTo>
                      <a:pt x="458" y="62"/>
                      <a:pt x="468" y="59"/>
                      <a:pt x="468" y="59"/>
                    </a:cubicBezTo>
                    <a:cubicBezTo>
                      <a:pt x="498" y="54"/>
                      <a:pt x="502" y="67"/>
                      <a:pt x="502" y="67"/>
                    </a:cubicBezTo>
                    <a:cubicBezTo>
                      <a:pt x="502" y="67"/>
                      <a:pt x="502" y="67"/>
                      <a:pt x="502" y="67"/>
                    </a:cubicBezTo>
                    <a:cubicBezTo>
                      <a:pt x="492" y="84"/>
                      <a:pt x="492" y="84"/>
                      <a:pt x="492" y="84"/>
                    </a:cubicBezTo>
                    <a:cubicBezTo>
                      <a:pt x="492" y="84"/>
                      <a:pt x="492" y="84"/>
                      <a:pt x="492" y="84"/>
                    </a:cubicBezTo>
                    <a:cubicBezTo>
                      <a:pt x="492" y="84"/>
                      <a:pt x="488" y="74"/>
                      <a:pt x="472" y="81"/>
                    </a:cubicBezTo>
                    <a:cubicBezTo>
                      <a:pt x="472" y="81"/>
                      <a:pt x="445" y="81"/>
                      <a:pt x="472" y="96"/>
                    </a:cubicBezTo>
                    <a:cubicBezTo>
                      <a:pt x="472" y="96"/>
                      <a:pt x="488" y="95"/>
                      <a:pt x="491" y="102"/>
                    </a:cubicBezTo>
                    <a:cubicBezTo>
                      <a:pt x="491" y="102"/>
                      <a:pt x="490" y="110"/>
                      <a:pt x="478" y="117"/>
                    </a:cubicBezTo>
                    <a:cubicBezTo>
                      <a:pt x="478" y="117"/>
                      <a:pt x="478" y="117"/>
                      <a:pt x="478" y="117"/>
                    </a:cubicBezTo>
                    <a:cubicBezTo>
                      <a:pt x="461" y="123"/>
                      <a:pt x="461" y="123"/>
                      <a:pt x="461" y="123"/>
                    </a:cubicBezTo>
                    <a:cubicBezTo>
                      <a:pt x="461" y="123"/>
                      <a:pt x="461" y="123"/>
                      <a:pt x="461" y="123"/>
                    </a:cubicBezTo>
                    <a:cubicBezTo>
                      <a:pt x="461" y="123"/>
                      <a:pt x="445" y="131"/>
                      <a:pt x="454" y="143"/>
                    </a:cubicBezTo>
                    <a:cubicBezTo>
                      <a:pt x="454" y="143"/>
                      <a:pt x="458" y="147"/>
                      <a:pt x="458" y="164"/>
                    </a:cubicBezTo>
                    <a:cubicBezTo>
                      <a:pt x="458" y="164"/>
                      <a:pt x="467" y="182"/>
                      <a:pt x="444" y="194"/>
                    </a:cubicBezTo>
                    <a:cubicBezTo>
                      <a:pt x="444" y="194"/>
                      <a:pt x="429" y="194"/>
                      <a:pt x="427" y="209"/>
                    </a:cubicBezTo>
                    <a:cubicBezTo>
                      <a:pt x="427" y="209"/>
                      <a:pt x="409" y="212"/>
                      <a:pt x="403" y="227"/>
                    </a:cubicBezTo>
                    <a:cubicBezTo>
                      <a:pt x="403" y="227"/>
                      <a:pt x="403" y="227"/>
                      <a:pt x="403" y="227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5" name="Freeform 39"/>
              <p:cNvSpPr>
                <a:spLocks/>
              </p:cNvSpPr>
              <p:nvPr/>
            </p:nvSpPr>
            <p:spPr bwMode="auto">
              <a:xfrm>
                <a:off x="2339557" y="4014345"/>
                <a:ext cx="1135146" cy="1364318"/>
              </a:xfrm>
              <a:custGeom>
                <a:avLst/>
                <a:gdLst/>
                <a:ahLst/>
                <a:cxnLst>
                  <a:cxn ang="0">
                    <a:pos x="117" y="19"/>
                  </a:cxn>
                  <a:cxn ang="0">
                    <a:pos x="156" y="23"/>
                  </a:cxn>
                  <a:cxn ang="0">
                    <a:pos x="195" y="16"/>
                  </a:cxn>
                  <a:cxn ang="0">
                    <a:pos x="223" y="1"/>
                  </a:cxn>
                  <a:cxn ang="0">
                    <a:pos x="269" y="15"/>
                  </a:cxn>
                  <a:cxn ang="0">
                    <a:pos x="264" y="47"/>
                  </a:cxn>
                  <a:cxn ang="0">
                    <a:pos x="281" y="93"/>
                  </a:cxn>
                  <a:cxn ang="0">
                    <a:pos x="331" y="118"/>
                  </a:cxn>
                  <a:cxn ang="0">
                    <a:pos x="337" y="166"/>
                  </a:cxn>
                  <a:cxn ang="0">
                    <a:pos x="368" y="190"/>
                  </a:cxn>
                  <a:cxn ang="0">
                    <a:pos x="373" y="228"/>
                  </a:cxn>
                  <a:cxn ang="0">
                    <a:pos x="366" y="247"/>
                  </a:cxn>
                  <a:cxn ang="0">
                    <a:pos x="380" y="286"/>
                  </a:cxn>
                  <a:cxn ang="0">
                    <a:pos x="336" y="299"/>
                  </a:cxn>
                  <a:cxn ang="0">
                    <a:pos x="317" y="342"/>
                  </a:cxn>
                  <a:cxn ang="0">
                    <a:pos x="296" y="379"/>
                  </a:cxn>
                  <a:cxn ang="0">
                    <a:pos x="283" y="357"/>
                  </a:cxn>
                  <a:cxn ang="0">
                    <a:pos x="272" y="346"/>
                  </a:cxn>
                  <a:cxn ang="0">
                    <a:pos x="251" y="351"/>
                  </a:cxn>
                  <a:cxn ang="0">
                    <a:pos x="265" y="360"/>
                  </a:cxn>
                  <a:cxn ang="0">
                    <a:pos x="280" y="379"/>
                  </a:cxn>
                  <a:cxn ang="0">
                    <a:pos x="278" y="405"/>
                  </a:cxn>
                  <a:cxn ang="0">
                    <a:pos x="248" y="426"/>
                  </a:cxn>
                  <a:cxn ang="0">
                    <a:pos x="234" y="434"/>
                  </a:cxn>
                  <a:cxn ang="0">
                    <a:pos x="206" y="450"/>
                  </a:cxn>
                  <a:cxn ang="0">
                    <a:pos x="191" y="463"/>
                  </a:cxn>
                  <a:cxn ang="0">
                    <a:pos x="190" y="448"/>
                  </a:cxn>
                  <a:cxn ang="0">
                    <a:pos x="187" y="438"/>
                  </a:cxn>
                  <a:cxn ang="0">
                    <a:pos x="183" y="485"/>
                  </a:cxn>
                  <a:cxn ang="0">
                    <a:pos x="199" y="519"/>
                  </a:cxn>
                  <a:cxn ang="0">
                    <a:pos x="180" y="517"/>
                  </a:cxn>
                  <a:cxn ang="0">
                    <a:pos x="119" y="513"/>
                  </a:cxn>
                  <a:cxn ang="0">
                    <a:pos x="91" y="531"/>
                  </a:cxn>
                  <a:cxn ang="0">
                    <a:pos x="80" y="522"/>
                  </a:cxn>
                  <a:cxn ang="0">
                    <a:pos x="47" y="534"/>
                  </a:cxn>
                  <a:cxn ang="0">
                    <a:pos x="7" y="497"/>
                  </a:cxn>
                  <a:cxn ang="0">
                    <a:pos x="19" y="485"/>
                  </a:cxn>
                  <a:cxn ang="0">
                    <a:pos x="42" y="462"/>
                  </a:cxn>
                  <a:cxn ang="0">
                    <a:pos x="64" y="431"/>
                  </a:cxn>
                  <a:cxn ang="0">
                    <a:pos x="89" y="402"/>
                  </a:cxn>
                  <a:cxn ang="0">
                    <a:pos x="103" y="375"/>
                  </a:cxn>
                  <a:cxn ang="0">
                    <a:pos x="97" y="347"/>
                  </a:cxn>
                  <a:cxn ang="0">
                    <a:pos x="108" y="310"/>
                  </a:cxn>
                  <a:cxn ang="0">
                    <a:pos x="135" y="320"/>
                  </a:cxn>
                  <a:cxn ang="0">
                    <a:pos x="150" y="319"/>
                  </a:cxn>
                  <a:cxn ang="0">
                    <a:pos x="178" y="324"/>
                  </a:cxn>
                  <a:cxn ang="0">
                    <a:pos x="210" y="331"/>
                  </a:cxn>
                  <a:cxn ang="0">
                    <a:pos x="248" y="330"/>
                  </a:cxn>
                  <a:cxn ang="0">
                    <a:pos x="219" y="303"/>
                  </a:cxn>
                  <a:cxn ang="0">
                    <a:pos x="226" y="265"/>
                  </a:cxn>
                  <a:cxn ang="0">
                    <a:pos x="183" y="226"/>
                  </a:cxn>
                  <a:cxn ang="0">
                    <a:pos x="185" y="206"/>
                  </a:cxn>
                  <a:cxn ang="0">
                    <a:pos x="174" y="197"/>
                  </a:cxn>
                  <a:cxn ang="0">
                    <a:pos x="172" y="158"/>
                  </a:cxn>
                  <a:cxn ang="0">
                    <a:pos x="132" y="138"/>
                  </a:cxn>
                  <a:cxn ang="0">
                    <a:pos x="135" y="96"/>
                  </a:cxn>
                  <a:cxn ang="0">
                    <a:pos x="138" y="71"/>
                  </a:cxn>
                  <a:cxn ang="0">
                    <a:pos x="120" y="41"/>
                  </a:cxn>
                  <a:cxn ang="0">
                    <a:pos x="101" y="35"/>
                  </a:cxn>
                </a:cxnLst>
                <a:rect l="0" t="0" r="r" b="b"/>
                <a:pathLst>
                  <a:path w="401" h="546">
                    <a:moveTo>
                      <a:pt x="101" y="35"/>
                    </a:moveTo>
                    <a:cubicBezTo>
                      <a:pt x="113" y="32"/>
                      <a:pt x="117" y="19"/>
                      <a:pt x="117" y="19"/>
                    </a:cubicBezTo>
                    <a:cubicBezTo>
                      <a:pt x="120" y="0"/>
                      <a:pt x="128" y="17"/>
                      <a:pt x="128" y="17"/>
                    </a:cubicBezTo>
                    <a:cubicBezTo>
                      <a:pt x="138" y="27"/>
                      <a:pt x="156" y="23"/>
                      <a:pt x="156" y="23"/>
                    </a:cubicBezTo>
                    <a:cubicBezTo>
                      <a:pt x="167" y="13"/>
                      <a:pt x="174" y="24"/>
                      <a:pt x="174" y="24"/>
                    </a:cubicBezTo>
                    <a:cubicBezTo>
                      <a:pt x="195" y="27"/>
                      <a:pt x="195" y="16"/>
                      <a:pt x="195" y="16"/>
                    </a:cubicBezTo>
                    <a:cubicBezTo>
                      <a:pt x="193" y="5"/>
                      <a:pt x="208" y="5"/>
                      <a:pt x="208" y="5"/>
                    </a:cubicBezTo>
                    <a:cubicBezTo>
                      <a:pt x="220" y="8"/>
                      <a:pt x="223" y="1"/>
                      <a:pt x="223" y="1"/>
                    </a:cubicBezTo>
                    <a:cubicBezTo>
                      <a:pt x="235" y="1"/>
                      <a:pt x="241" y="19"/>
                      <a:pt x="251" y="15"/>
                    </a:cubicBezTo>
                    <a:cubicBezTo>
                      <a:pt x="260" y="18"/>
                      <a:pt x="269" y="15"/>
                      <a:pt x="269" y="15"/>
                    </a:cubicBezTo>
                    <a:cubicBezTo>
                      <a:pt x="274" y="24"/>
                      <a:pt x="265" y="23"/>
                      <a:pt x="265" y="23"/>
                    </a:cubicBezTo>
                    <a:cubicBezTo>
                      <a:pt x="252" y="32"/>
                      <a:pt x="264" y="47"/>
                      <a:pt x="264" y="47"/>
                    </a:cubicBezTo>
                    <a:cubicBezTo>
                      <a:pt x="274" y="53"/>
                      <a:pt x="272" y="77"/>
                      <a:pt x="272" y="77"/>
                    </a:cubicBezTo>
                    <a:cubicBezTo>
                      <a:pt x="282" y="76"/>
                      <a:pt x="281" y="93"/>
                      <a:pt x="281" y="93"/>
                    </a:cubicBezTo>
                    <a:cubicBezTo>
                      <a:pt x="278" y="118"/>
                      <a:pt x="304" y="110"/>
                      <a:pt x="304" y="110"/>
                    </a:cubicBezTo>
                    <a:cubicBezTo>
                      <a:pt x="321" y="112"/>
                      <a:pt x="331" y="104"/>
                      <a:pt x="331" y="118"/>
                    </a:cubicBezTo>
                    <a:cubicBezTo>
                      <a:pt x="344" y="133"/>
                      <a:pt x="333" y="142"/>
                      <a:pt x="333" y="142"/>
                    </a:cubicBezTo>
                    <a:cubicBezTo>
                      <a:pt x="332" y="152"/>
                      <a:pt x="337" y="166"/>
                      <a:pt x="337" y="166"/>
                    </a:cubicBezTo>
                    <a:cubicBezTo>
                      <a:pt x="339" y="178"/>
                      <a:pt x="359" y="176"/>
                      <a:pt x="359" y="176"/>
                    </a:cubicBezTo>
                    <a:cubicBezTo>
                      <a:pt x="384" y="172"/>
                      <a:pt x="366" y="187"/>
                      <a:pt x="368" y="190"/>
                    </a:cubicBezTo>
                    <a:cubicBezTo>
                      <a:pt x="369" y="196"/>
                      <a:pt x="387" y="196"/>
                      <a:pt x="388" y="203"/>
                    </a:cubicBezTo>
                    <a:cubicBezTo>
                      <a:pt x="401" y="225"/>
                      <a:pt x="373" y="228"/>
                      <a:pt x="373" y="228"/>
                    </a:cubicBezTo>
                    <a:cubicBezTo>
                      <a:pt x="353" y="228"/>
                      <a:pt x="359" y="236"/>
                      <a:pt x="359" y="236"/>
                    </a:cubicBezTo>
                    <a:cubicBezTo>
                      <a:pt x="356" y="243"/>
                      <a:pt x="366" y="247"/>
                      <a:pt x="366" y="247"/>
                    </a:cubicBezTo>
                    <a:cubicBezTo>
                      <a:pt x="376" y="255"/>
                      <a:pt x="373" y="269"/>
                      <a:pt x="373" y="269"/>
                    </a:cubicBezTo>
                    <a:cubicBezTo>
                      <a:pt x="370" y="286"/>
                      <a:pt x="380" y="286"/>
                      <a:pt x="380" y="286"/>
                    </a:cubicBezTo>
                    <a:cubicBezTo>
                      <a:pt x="373" y="293"/>
                      <a:pt x="360" y="294"/>
                      <a:pt x="360" y="294"/>
                    </a:cubicBezTo>
                    <a:cubicBezTo>
                      <a:pt x="355" y="298"/>
                      <a:pt x="336" y="299"/>
                      <a:pt x="336" y="299"/>
                    </a:cubicBezTo>
                    <a:cubicBezTo>
                      <a:pt x="326" y="297"/>
                      <a:pt x="333" y="319"/>
                      <a:pt x="333" y="319"/>
                    </a:cubicBezTo>
                    <a:cubicBezTo>
                      <a:pt x="331" y="336"/>
                      <a:pt x="317" y="342"/>
                      <a:pt x="317" y="342"/>
                    </a:cubicBezTo>
                    <a:cubicBezTo>
                      <a:pt x="319" y="353"/>
                      <a:pt x="309" y="361"/>
                      <a:pt x="309" y="361"/>
                    </a:cubicBezTo>
                    <a:cubicBezTo>
                      <a:pt x="303" y="378"/>
                      <a:pt x="296" y="379"/>
                      <a:pt x="296" y="379"/>
                    </a:cubicBezTo>
                    <a:cubicBezTo>
                      <a:pt x="284" y="371"/>
                      <a:pt x="283" y="357"/>
                      <a:pt x="283" y="357"/>
                    </a:cubicBezTo>
                    <a:cubicBezTo>
                      <a:pt x="283" y="357"/>
                      <a:pt x="283" y="357"/>
                      <a:pt x="283" y="357"/>
                    </a:cubicBezTo>
                    <a:cubicBezTo>
                      <a:pt x="272" y="346"/>
                      <a:pt x="272" y="346"/>
                      <a:pt x="272" y="346"/>
                    </a:cubicBezTo>
                    <a:cubicBezTo>
                      <a:pt x="272" y="346"/>
                      <a:pt x="272" y="346"/>
                      <a:pt x="272" y="346"/>
                    </a:cubicBezTo>
                    <a:cubicBezTo>
                      <a:pt x="271" y="337"/>
                      <a:pt x="260" y="329"/>
                      <a:pt x="250" y="337"/>
                    </a:cubicBezTo>
                    <a:cubicBezTo>
                      <a:pt x="238" y="346"/>
                      <a:pt x="251" y="351"/>
                      <a:pt x="251" y="351"/>
                    </a:cubicBezTo>
                    <a:cubicBezTo>
                      <a:pt x="251" y="351"/>
                      <a:pt x="251" y="351"/>
                      <a:pt x="251" y="351"/>
                    </a:cubicBezTo>
                    <a:cubicBezTo>
                      <a:pt x="265" y="360"/>
                      <a:pt x="265" y="360"/>
                      <a:pt x="265" y="360"/>
                    </a:cubicBezTo>
                    <a:cubicBezTo>
                      <a:pt x="265" y="360"/>
                      <a:pt x="265" y="360"/>
                      <a:pt x="265" y="360"/>
                    </a:cubicBezTo>
                    <a:cubicBezTo>
                      <a:pt x="278" y="366"/>
                      <a:pt x="280" y="379"/>
                      <a:pt x="280" y="379"/>
                    </a:cubicBezTo>
                    <a:cubicBezTo>
                      <a:pt x="293" y="397"/>
                      <a:pt x="278" y="405"/>
                      <a:pt x="278" y="405"/>
                    </a:cubicBezTo>
                    <a:cubicBezTo>
                      <a:pt x="278" y="405"/>
                      <a:pt x="278" y="405"/>
                      <a:pt x="278" y="405"/>
                    </a:cubicBezTo>
                    <a:cubicBezTo>
                      <a:pt x="248" y="437"/>
                      <a:pt x="248" y="437"/>
                      <a:pt x="248" y="437"/>
                    </a:cubicBezTo>
                    <a:cubicBezTo>
                      <a:pt x="248" y="426"/>
                      <a:pt x="248" y="426"/>
                      <a:pt x="248" y="426"/>
                    </a:cubicBezTo>
                    <a:cubicBezTo>
                      <a:pt x="234" y="434"/>
                      <a:pt x="234" y="434"/>
                      <a:pt x="234" y="434"/>
                    </a:cubicBezTo>
                    <a:cubicBezTo>
                      <a:pt x="234" y="434"/>
                      <a:pt x="234" y="434"/>
                      <a:pt x="234" y="434"/>
                    </a:cubicBezTo>
                    <a:cubicBezTo>
                      <a:pt x="219" y="434"/>
                      <a:pt x="220" y="448"/>
                      <a:pt x="220" y="448"/>
                    </a:cubicBezTo>
                    <a:cubicBezTo>
                      <a:pt x="216" y="453"/>
                      <a:pt x="206" y="450"/>
                      <a:pt x="206" y="450"/>
                    </a:cubicBezTo>
                    <a:cubicBezTo>
                      <a:pt x="203" y="456"/>
                      <a:pt x="214" y="457"/>
                      <a:pt x="210" y="466"/>
                    </a:cubicBezTo>
                    <a:cubicBezTo>
                      <a:pt x="199" y="475"/>
                      <a:pt x="191" y="463"/>
                      <a:pt x="191" y="463"/>
                    </a:cubicBezTo>
                    <a:cubicBezTo>
                      <a:pt x="191" y="463"/>
                      <a:pt x="191" y="463"/>
                      <a:pt x="191" y="463"/>
                    </a:cubicBezTo>
                    <a:cubicBezTo>
                      <a:pt x="190" y="448"/>
                      <a:pt x="190" y="448"/>
                      <a:pt x="190" y="448"/>
                    </a:cubicBezTo>
                    <a:cubicBezTo>
                      <a:pt x="187" y="438"/>
                      <a:pt x="187" y="438"/>
                      <a:pt x="187" y="438"/>
                    </a:cubicBezTo>
                    <a:cubicBezTo>
                      <a:pt x="187" y="438"/>
                      <a:pt x="187" y="438"/>
                      <a:pt x="187" y="438"/>
                    </a:cubicBezTo>
                    <a:cubicBezTo>
                      <a:pt x="179" y="443"/>
                      <a:pt x="183" y="458"/>
                      <a:pt x="183" y="458"/>
                    </a:cubicBezTo>
                    <a:cubicBezTo>
                      <a:pt x="175" y="474"/>
                      <a:pt x="183" y="485"/>
                      <a:pt x="183" y="485"/>
                    </a:cubicBezTo>
                    <a:cubicBezTo>
                      <a:pt x="179" y="505"/>
                      <a:pt x="189" y="500"/>
                      <a:pt x="189" y="500"/>
                    </a:cubicBezTo>
                    <a:cubicBezTo>
                      <a:pt x="201" y="498"/>
                      <a:pt x="199" y="519"/>
                      <a:pt x="199" y="519"/>
                    </a:cubicBezTo>
                    <a:cubicBezTo>
                      <a:pt x="197" y="544"/>
                      <a:pt x="185" y="544"/>
                      <a:pt x="185" y="544"/>
                    </a:cubicBezTo>
                    <a:cubicBezTo>
                      <a:pt x="185" y="544"/>
                      <a:pt x="190" y="525"/>
                      <a:pt x="180" y="517"/>
                    </a:cubicBezTo>
                    <a:cubicBezTo>
                      <a:pt x="180" y="517"/>
                      <a:pt x="179" y="506"/>
                      <a:pt x="158" y="503"/>
                    </a:cubicBezTo>
                    <a:cubicBezTo>
                      <a:pt x="158" y="503"/>
                      <a:pt x="131" y="498"/>
                      <a:pt x="119" y="513"/>
                    </a:cubicBezTo>
                    <a:cubicBezTo>
                      <a:pt x="119" y="513"/>
                      <a:pt x="98" y="514"/>
                      <a:pt x="91" y="531"/>
                    </a:cubicBezTo>
                    <a:cubicBezTo>
                      <a:pt x="91" y="531"/>
                      <a:pt x="91" y="531"/>
                      <a:pt x="91" y="531"/>
                    </a:cubicBezTo>
                    <a:cubicBezTo>
                      <a:pt x="80" y="522"/>
                      <a:pt x="80" y="522"/>
                      <a:pt x="80" y="522"/>
                    </a:cubicBezTo>
                    <a:cubicBezTo>
                      <a:pt x="80" y="522"/>
                      <a:pt x="80" y="522"/>
                      <a:pt x="80" y="522"/>
                    </a:cubicBezTo>
                    <a:cubicBezTo>
                      <a:pt x="80" y="522"/>
                      <a:pt x="69" y="525"/>
                      <a:pt x="73" y="532"/>
                    </a:cubicBezTo>
                    <a:cubicBezTo>
                      <a:pt x="73" y="532"/>
                      <a:pt x="73" y="546"/>
                      <a:pt x="47" y="534"/>
                    </a:cubicBezTo>
                    <a:cubicBezTo>
                      <a:pt x="36" y="522"/>
                      <a:pt x="25" y="529"/>
                      <a:pt x="18" y="519"/>
                    </a:cubicBezTo>
                    <a:cubicBezTo>
                      <a:pt x="18" y="519"/>
                      <a:pt x="7" y="514"/>
                      <a:pt x="7" y="497"/>
                    </a:cubicBezTo>
                    <a:cubicBezTo>
                      <a:pt x="7" y="497"/>
                      <a:pt x="1" y="498"/>
                      <a:pt x="0" y="492"/>
                    </a:cubicBezTo>
                    <a:cubicBezTo>
                      <a:pt x="0" y="492"/>
                      <a:pt x="8" y="477"/>
                      <a:pt x="19" y="485"/>
                    </a:cubicBezTo>
                    <a:cubicBezTo>
                      <a:pt x="19" y="485"/>
                      <a:pt x="25" y="481"/>
                      <a:pt x="33" y="485"/>
                    </a:cubicBezTo>
                    <a:cubicBezTo>
                      <a:pt x="33" y="485"/>
                      <a:pt x="47" y="489"/>
                      <a:pt x="42" y="462"/>
                    </a:cubicBezTo>
                    <a:cubicBezTo>
                      <a:pt x="42" y="462"/>
                      <a:pt x="27" y="459"/>
                      <a:pt x="51" y="444"/>
                    </a:cubicBezTo>
                    <a:cubicBezTo>
                      <a:pt x="51" y="444"/>
                      <a:pt x="63" y="440"/>
                      <a:pt x="64" y="431"/>
                    </a:cubicBezTo>
                    <a:cubicBezTo>
                      <a:pt x="64" y="431"/>
                      <a:pt x="76" y="434"/>
                      <a:pt x="73" y="417"/>
                    </a:cubicBezTo>
                    <a:cubicBezTo>
                      <a:pt x="73" y="417"/>
                      <a:pt x="65" y="404"/>
                      <a:pt x="89" y="402"/>
                    </a:cubicBezTo>
                    <a:cubicBezTo>
                      <a:pt x="89" y="402"/>
                      <a:pt x="102" y="401"/>
                      <a:pt x="100" y="390"/>
                    </a:cubicBezTo>
                    <a:cubicBezTo>
                      <a:pt x="100" y="390"/>
                      <a:pt x="93" y="382"/>
                      <a:pt x="103" y="375"/>
                    </a:cubicBezTo>
                    <a:cubicBezTo>
                      <a:pt x="103" y="375"/>
                      <a:pt x="117" y="366"/>
                      <a:pt x="103" y="358"/>
                    </a:cubicBezTo>
                    <a:cubicBezTo>
                      <a:pt x="103" y="358"/>
                      <a:pt x="97" y="357"/>
                      <a:pt x="97" y="347"/>
                    </a:cubicBezTo>
                    <a:cubicBezTo>
                      <a:pt x="97" y="347"/>
                      <a:pt x="105" y="342"/>
                      <a:pt x="97" y="330"/>
                    </a:cubicBezTo>
                    <a:cubicBezTo>
                      <a:pt x="97" y="330"/>
                      <a:pt x="93" y="319"/>
                      <a:pt x="108" y="310"/>
                    </a:cubicBezTo>
                    <a:cubicBezTo>
                      <a:pt x="108" y="310"/>
                      <a:pt x="118" y="310"/>
                      <a:pt x="124" y="303"/>
                    </a:cubicBezTo>
                    <a:cubicBezTo>
                      <a:pt x="124" y="303"/>
                      <a:pt x="135" y="294"/>
                      <a:pt x="135" y="320"/>
                    </a:cubicBezTo>
                    <a:cubicBezTo>
                      <a:pt x="128" y="337"/>
                      <a:pt x="145" y="331"/>
                      <a:pt x="143" y="324"/>
                    </a:cubicBezTo>
                    <a:cubicBezTo>
                      <a:pt x="143" y="324"/>
                      <a:pt x="145" y="310"/>
                      <a:pt x="150" y="319"/>
                    </a:cubicBezTo>
                    <a:cubicBezTo>
                      <a:pt x="150" y="319"/>
                      <a:pt x="152" y="324"/>
                      <a:pt x="161" y="316"/>
                    </a:cubicBezTo>
                    <a:cubicBezTo>
                      <a:pt x="168" y="306"/>
                      <a:pt x="166" y="324"/>
                      <a:pt x="178" y="324"/>
                    </a:cubicBezTo>
                    <a:cubicBezTo>
                      <a:pt x="178" y="337"/>
                      <a:pt x="191" y="337"/>
                      <a:pt x="191" y="326"/>
                    </a:cubicBezTo>
                    <a:cubicBezTo>
                      <a:pt x="191" y="326"/>
                      <a:pt x="202" y="310"/>
                      <a:pt x="210" y="331"/>
                    </a:cubicBezTo>
                    <a:cubicBezTo>
                      <a:pt x="210" y="331"/>
                      <a:pt x="210" y="348"/>
                      <a:pt x="220" y="332"/>
                    </a:cubicBezTo>
                    <a:cubicBezTo>
                      <a:pt x="220" y="332"/>
                      <a:pt x="244" y="335"/>
                      <a:pt x="248" y="330"/>
                    </a:cubicBezTo>
                    <a:cubicBezTo>
                      <a:pt x="248" y="330"/>
                      <a:pt x="241" y="318"/>
                      <a:pt x="234" y="320"/>
                    </a:cubicBezTo>
                    <a:cubicBezTo>
                      <a:pt x="232" y="312"/>
                      <a:pt x="216" y="309"/>
                      <a:pt x="219" y="303"/>
                    </a:cubicBezTo>
                    <a:cubicBezTo>
                      <a:pt x="219" y="303"/>
                      <a:pt x="229" y="304"/>
                      <a:pt x="226" y="286"/>
                    </a:cubicBezTo>
                    <a:cubicBezTo>
                      <a:pt x="226" y="286"/>
                      <a:pt x="230" y="271"/>
                      <a:pt x="226" y="265"/>
                    </a:cubicBezTo>
                    <a:cubicBezTo>
                      <a:pt x="226" y="265"/>
                      <a:pt x="230" y="248"/>
                      <a:pt x="201" y="243"/>
                    </a:cubicBezTo>
                    <a:cubicBezTo>
                      <a:pt x="193" y="231"/>
                      <a:pt x="186" y="236"/>
                      <a:pt x="183" y="226"/>
                    </a:cubicBezTo>
                    <a:cubicBezTo>
                      <a:pt x="183" y="226"/>
                      <a:pt x="183" y="226"/>
                      <a:pt x="183" y="226"/>
                    </a:cubicBezTo>
                    <a:cubicBezTo>
                      <a:pt x="185" y="206"/>
                      <a:pt x="185" y="206"/>
                      <a:pt x="185" y="206"/>
                    </a:cubicBezTo>
                    <a:cubicBezTo>
                      <a:pt x="185" y="206"/>
                      <a:pt x="185" y="206"/>
                      <a:pt x="185" y="206"/>
                    </a:cubicBezTo>
                    <a:cubicBezTo>
                      <a:pt x="185" y="206"/>
                      <a:pt x="165" y="201"/>
                      <a:pt x="174" y="197"/>
                    </a:cubicBezTo>
                    <a:cubicBezTo>
                      <a:pt x="183" y="198"/>
                      <a:pt x="175" y="179"/>
                      <a:pt x="181" y="175"/>
                    </a:cubicBezTo>
                    <a:cubicBezTo>
                      <a:pt x="181" y="175"/>
                      <a:pt x="189" y="153"/>
                      <a:pt x="172" y="158"/>
                    </a:cubicBezTo>
                    <a:cubicBezTo>
                      <a:pt x="172" y="166"/>
                      <a:pt x="156" y="174"/>
                      <a:pt x="155" y="156"/>
                    </a:cubicBezTo>
                    <a:cubicBezTo>
                      <a:pt x="155" y="156"/>
                      <a:pt x="151" y="137"/>
                      <a:pt x="132" y="138"/>
                    </a:cubicBezTo>
                    <a:cubicBezTo>
                      <a:pt x="132" y="138"/>
                      <a:pt x="125" y="132"/>
                      <a:pt x="128" y="115"/>
                    </a:cubicBezTo>
                    <a:cubicBezTo>
                      <a:pt x="128" y="115"/>
                      <a:pt x="139" y="108"/>
                      <a:pt x="135" y="96"/>
                    </a:cubicBezTo>
                    <a:cubicBezTo>
                      <a:pt x="135" y="96"/>
                      <a:pt x="134" y="86"/>
                      <a:pt x="139" y="84"/>
                    </a:cubicBezTo>
                    <a:cubicBezTo>
                      <a:pt x="139" y="84"/>
                      <a:pt x="148" y="80"/>
                      <a:pt x="138" y="71"/>
                    </a:cubicBezTo>
                    <a:cubicBezTo>
                      <a:pt x="135" y="64"/>
                      <a:pt x="150" y="70"/>
                      <a:pt x="135" y="49"/>
                    </a:cubicBezTo>
                    <a:cubicBezTo>
                      <a:pt x="135" y="49"/>
                      <a:pt x="133" y="33"/>
                      <a:pt x="120" y="41"/>
                    </a:cubicBezTo>
                    <a:cubicBezTo>
                      <a:pt x="120" y="41"/>
                      <a:pt x="118" y="60"/>
                      <a:pt x="101" y="35"/>
                    </a:cubicBezTo>
                    <a:cubicBezTo>
                      <a:pt x="101" y="35"/>
                      <a:pt x="101" y="35"/>
                      <a:pt x="101" y="35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/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6" name="Freeform 38"/>
              <p:cNvSpPr>
                <a:spLocks/>
              </p:cNvSpPr>
              <p:nvPr/>
            </p:nvSpPr>
            <p:spPr bwMode="auto">
              <a:xfrm>
                <a:off x="3052766" y="4047882"/>
                <a:ext cx="1038509" cy="760638"/>
              </a:xfrm>
              <a:custGeom>
                <a:avLst/>
                <a:gdLst/>
                <a:ahLst/>
                <a:cxnLst>
                  <a:cxn ang="0">
                    <a:pos x="121" y="277"/>
                  </a:cxn>
                  <a:cxn ang="0">
                    <a:pos x="107" y="244"/>
                  </a:cxn>
                  <a:cxn ang="0">
                    <a:pos x="136" y="211"/>
                  </a:cxn>
                  <a:cxn ang="0">
                    <a:pos x="107" y="184"/>
                  </a:cxn>
                  <a:cxn ang="0">
                    <a:pos x="81" y="150"/>
                  </a:cxn>
                  <a:cxn ang="0">
                    <a:pos x="52" y="118"/>
                  </a:cxn>
                  <a:cxn ang="0">
                    <a:pos x="20" y="85"/>
                  </a:cxn>
                  <a:cxn ang="0">
                    <a:pos x="13" y="31"/>
                  </a:cxn>
                  <a:cxn ang="0">
                    <a:pos x="48" y="20"/>
                  </a:cxn>
                  <a:cxn ang="0">
                    <a:pos x="96" y="16"/>
                  </a:cxn>
                  <a:cxn ang="0">
                    <a:pos x="147" y="28"/>
                  </a:cxn>
                  <a:cxn ang="0">
                    <a:pos x="182" y="31"/>
                  </a:cxn>
                  <a:cxn ang="0">
                    <a:pos x="198" y="59"/>
                  </a:cxn>
                  <a:cxn ang="0">
                    <a:pos x="217" y="86"/>
                  </a:cxn>
                  <a:cxn ang="0">
                    <a:pos x="249" y="86"/>
                  </a:cxn>
                  <a:cxn ang="0">
                    <a:pos x="303" y="68"/>
                  </a:cxn>
                  <a:cxn ang="0">
                    <a:pos x="348" y="46"/>
                  </a:cxn>
                  <a:cxn ang="0">
                    <a:pos x="352" y="75"/>
                  </a:cxn>
                  <a:cxn ang="0">
                    <a:pos x="348" y="110"/>
                  </a:cxn>
                  <a:cxn ang="0">
                    <a:pos x="361" y="140"/>
                  </a:cxn>
                  <a:cxn ang="0">
                    <a:pos x="348" y="156"/>
                  </a:cxn>
                  <a:cxn ang="0">
                    <a:pos x="362" y="181"/>
                  </a:cxn>
                  <a:cxn ang="0">
                    <a:pos x="340" y="215"/>
                  </a:cxn>
                  <a:cxn ang="0">
                    <a:pos x="341" y="233"/>
                  </a:cxn>
                  <a:cxn ang="0">
                    <a:pos x="327" y="250"/>
                  </a:cxn>
                  <a:cxn ang="0">
                    <a:pos x="312" y="258"/>
                  </a:cxn>
                  <a:cxn ang="0">
                    <a:pos x="269" y="266"/>
                  </a:cxn>
                  <a:cxn ang="0">
                    <a:pos x="224" y="280"/>
                  </a:cxn>
                  <a:cxn ang="0">
                    <a:pos x="214" y="273"/>
                  </a:cxn>
                  <a:cxn ang="0">
                    <a:pos x="191" y="294"/>
                  </a:cxn>
                  <a:cxn ang="0">
                    <a:pos x="166" y="299"/>
                  </a:cxn>
                  <a:cxn ang="0">
                    <a:pos x="174" y="274"/>
                  </a:cxn>
                  <a:cxn ang="0">
                    <a:pos x="127" y="294"/>
                  </a:cxn>
                </a:cxnLst>
                <a:rect l="0" t="0" r="r" b="b"/>
                <a:pathLst>
                  <a:path w="367" h="304">
                    <a:moveTo>
                      <a:pt x="127" y="294"/>
                    </a:moveTo>
                    <a:cubicBezTo>
                      <a:pt x="127" y="294"/>
                      <a:pt x="118" y="294"/>
                      <a:pt x="121" y="277"/>
                    </a:cubicBezTo>
                    <a:cubicBezTo>
                      <a:pt x="121" y="277"/>
                      <a:pt x="124" y="263"/>
                      <a:pt x="114" y="255"/>
                    </a:cubicBezTo>
                    <a:cubicBezTo>
                      <a:pt x="114" y="255"/>
                      <a:pt x="104" y="251"/>
                      <a:pt x="107" y="244"/>
                    </a:cubicBezTo>
                    <a:cubicBezTo>
                      <a:pt x="107" y="244"/>
                      <a:pt x="101" y="236"/>
                      <a:pt x="121" y="236"/>
                    </a:cubicBezTo>
                    <a:cubicBezTo>
                      <a:pt x="121" y="236"/>
                      <a:pt x="149" y="233"/>
                      <a:pt x="136" y="211"/>
                    </a:cubicBezTo>
                    <a:cubicBezTo>
                      <a:pt x="135" y="204"/>
                      <a:pt x="117" y="204"/>
                      <a:pt x="116" y="198"/>
                    </a:cubicBezTo>
                    <a:cubicBezTo>
                      <a:pt x="114" y="195"/>
                      <a:pt x="132" y="180"/>
                      <a:pt x="107" y="184"/>
                    </a:cubicBezTo>
                    <a:cubicBezTo>
                      <a:pt x="107" y="184"/>
                      <a:pt x="87" y="186"/>
                      <a:pt x="85" y="174"/>
                    </a:cubicBezTo>
                    <a:cubicBezTo>
                      <a:pt x="85" y="174"/>
                      <a:pt x="80" y="160"/>
                      <a:pt x="81" y="150"/>
                    </a:cubicBezTo>
                    <a:cubicBezTo>
                      <a:pt x="81" y="150"/>
                      <a:pt x="92" y="141"/>
                      <a:pt x="79" y="126"/>
                    </a:cubicBezTo>
                    <a:cubicBezTo>
                      <a:pt x="79" y="112"/>
                      <a:pt x="69" y="120"/>
                      <a:pt x="52" y="118"/>
                    </a:cubicBezTo>
                    <a:cubicBezTo>
                      <a:pt x="52" y="118"/>
                      <a:pt x="26" y="126"/>
                      <a:pt x="29" y="101"/>
                    </a:cubicBezTo>
                    <a:cubicBezTo>
                      <a:pt x="29" y="101"/>
                      <a:pt x="30" y="84"/>
                      <a:pt x="20" y="85"/>
                    </a:cubicBezTo>
                    <a:cubicBezTo>
                      <a:pt x="20" y="85"/>
                      <a:pt x="22" y="61"/>
                      <a:pt x="12" y="55"/>
                    </a:cubicBezTo>
                    <a:cubicBezTo>
                      <a:pt x="12" y="55"/>
                      <a:pt x="0" y="40"/>
                      <a:pt x="13" y="31"/>
                    </a:cubicBezTo>
                    <a:cubicBezTo>
                      <a:pt x="13" y="31"/>
                      <a:pt x="22" y="33"/>
                      <a:pt x="18" y="24"/>
                    </a:cubicBezTo>
                    <a:cubicBezTo>
                      <a:pt x="28" y="12"/>
                      <a:pt x="48" y="20"/>
                      <a:pt x="48" y="20"/>
                    </a:cubicBezTo>
                    <a:cubicBezTo>
                      <a:pt x="54" y="27"/>
                      <a:pt x="57" y="18"/>
                      <a:pt x="64" y="19"/>
                    </a:cubicBezTo>
                    <a:cubicBezTo>
                      <a:pt x="88" y="12"/>
                      <a:pt x="87" y="29"/>
                      <a:pt x="96" y="16"/>
                    </a:cubicBezTo>
                    <a:cubicBezTo>
                      <a:pt x="118" y="0"/>
                      <a:pt x="126" y="20"/>
                      <a:pt x="126" y="20"/>
                    </a:cubicBezTo>
                    <a:cubicBezTo>
                      <a:pt x="129" y="33"/>
                      <a:pt x="147" y="28"/>
                      <a:pt x="147" y="28"/>
                    </a:cubicBezTo>
                    <a:cubicBezTo>
                      <a:pt x="168" y="25"/>
                      <a:pt x="163" y="38"/>
                      <a:pt x="163" y="38"/>
                    </a:cubicBezTo>
                    <a:cubicBezTo>
                      <a:pt x="177" y="23"/>
                      <a:pt x="182" y="31"/>
                      <a:pt x="182" y="31"/>
                    </a:cubicBezTo>
                    <a:cubicBezTo>
                      <a:pt x="204" y="33"/>
                      <a:pt x="191" y="44"/>
                      <a:pt x="191" y="44"/>
                    </a:cubicBezTo>
                    <a:cubicBezTo>
                      <a:pt x="180" y="47"/>
                      <a:pt x="198" y="59"/>
                      <a:pt x="198" y="59"/>
                    </a:cubicBezTo>
                    <a:cubicBezTo>
                      <a:pt x="208" y="63"/>
                      <a:pt x="208" y="75"/>
                      <a:pt x="208" y="75"/>
                    </a:cubicBezTo>
                    <a:cubicBezTo>
                      <a:pt x="200" y="92"/>
                      <a:pt x="217" y="86"/>
                      <a:pt x="217" y="86"/>
                    </a:cubicBezTo>
                    <a:cubicBezTo>
                      <a:pt x="227" y="76"/>
                      <a:pt x="234" y="90"/>
                      <a:pt x="234" y="90"/>
                    </a:cubicBezTo>
                    <a:cubicBezTo>
                      <a:pt x="237" y="104"/>
                      <a:pt x="249" y="86"/>
                      <a:pt x="249" y="86"/>
                    </a:cubicBezTo>
                    <a:cubicBezTo>
                      <a:pt x="255" y="72"/>
                      <a:pt x="273" y="86"/>
                      <a:pt x="273" y="86"/>
                    </a:cubicBezTo>
                    <a:cubicBezTo>
                      <a:pt x="310" y="92"/>
                      <a:pt x="303" y="68"/>
                      <a:pt x="303" y="68"/>
                    </a:cubicBezTo>
                    <a:cubicBezTo>
                      <a:pt x="303" y="42"/>
                      <a:pt x="320" y="50"/>
                      <a:pt x="320" y="50"/>
                    </a:cubicBezTo>
                    <a:cubicBezTo>
                      <a:pt x="334" y="55"/>
                      <a:pt x="330" y="28"/>
                      <a:pt x="348" y="46"/>
                    </a:cubicBezTo>
                    <a:cubicBezTo>
                      <a:pt x="348" y="46"/>
                      <a:pt x="345" y="53"/>
                      <a:pt x="349" y="60"/>
                    </a:cubicBezTo>
                    <a:cubicBezTo>
                      <a:pt x="349" y="60"/>
                      <a:pt x="356" y="64"/>
                      <a:pt x="352" y="75"/>
                    </a:cubicBezTo>
                    <a:cubicBezTo>
                      <a:pt x="352" y="75"/>
                      <a:pt x="358" y="91"/>
                      <a:pt x="351" y="96"/>
                    </a:cubicBezTo>
                    <a:cubicBezTo>
                      <a:pt x="351" y="96"/>
                      <a:pt x="337" y="94"/>
                      <a:pt x="348" y="110"/>
                    </a:cubicBezTo>
                    <a:cubicBezTo>
                      <a:pt x="348" y="110"/>
                      <a:pt x="343" y="119"/>
                      <a:pt x="357" y="123"/>
                    </a:cubicBezTo>
                    <a:cubicBezTo>
                      <a:pt x="356" y="132"/>
                      <a:pt x="365" y="133"/>
                      <a:pt x="361" y="140"/>
                    </a:cubicBezTo>
                    <a:cubicBezTo>
                      <a:pt x="361" y="140"/>
                      <a:pt x="367" y="154"/>
                      <a:pt x="353" y="149"/>
                    </a:cubicBezTo>
                    <a:cubicBezTo>
                      <a:pt x="353" y="149"/>
                      <a:pt x="348" y="150"/>
                      <a:pt x="348" y="156"/>
                    </a:cubicBezTo>
                    <a:cubicBezTo>
                      <a:pt x="348" y="156"/>
                      <a:pt x="360" y="157"/>
                      <a:pt x="361" y="161"/>
                    </a:cubicBezTo>
                    <a:cubicBezTo>
                      <a:pt x="361" y="161"/>
                      <a:pt x="363" y="171"/>
                      <a:pt x="362" y="181"/>
                    </a:cubicBezTo>
                    <a:cubicBezTo>
                      <a:pt x="362" y="181"/>
                      <a:pt x="367" y="194"/>
                      <a:pt x="348" y="196"/>
                    </a:cubicBezTo>
                    <a:cubicBezTo>
                      <a:pt x="348" y="196"/>
                      <a:pt x="334" y="202"/>
                      <a:pt x="340" y="215"/>
                    </a:cubicBezTo>
                    <a:cubicBezTo>
                      <a:pt x="338" y="218"/>
                      <a:pt x="356" y="218"/>
                      <a:pt x="356" y="225"/>
                    </a:cubicBezTo>
                    <a:cubicBezTo>
                      <a:pt x="357" y="237"/>
                      <a:pt x="338" y="225"/>
                      <a:pt x="341" y="233"/>
                    </a:cubicBezTo>
                    <a:cubicBezTo>
                      <a:pt x="341" y="233"/>
                      <a:pt x="351" y="236"/>
                      <a:pt x="346" y="240"/>
                    </a:cubicBezTo>
                    <a:cubicBezTo>
                      <a:pt x="346" y="240"/>
                      <a:pt x="340" y="247"/>
                      <a:pt x="327" y="250"/>
                    </a:cubicBezTo>
                    <a:cubicBezTo>
                      <a:pt x="327" y="250"/>
                      <a:pt x="348" y="252"/>
                      <a:pt x="331" y="257"/>
                    </a:cubicBezTo>
                    <a:cubicBezTo>
                      <a:pt x="331" y="257"/>
                      <a:pt x="317" y="263"/>
                      <a:pt x="312" y="258"/>
                    </a:cubicBezTo>
                    <a:cubicBezTo>
                      <a:pt x="312" y="258"/>
                      <a:pt x="295" y="249"/>
                      <a:pt x="290" y="262"/>
                    </a:cubicBezTo>
                    <a:cubicBezTo>
                      <a:pt x="280" y="266"/>
                      <a:pt x="273" y="253"/>
                      <a:pt x="269" y="266"/>
                    </a:cubicBezTo>
                    <a:cubicBezTo>
                      <a:pt x="269" y="266"/>
                      <a:pt x="257" y="258"/>
                      <a:pt x="246" y="277"/>
                    </a:cubicBezTo>
                    <a:cubicBezTo>
                      <a:pt x="246" y="277"/>
                      <a:pt x="227" y="275"/>
                      <a:pt x="224" y="280"/>
                    </a:cubicBezTo>
                    <a:cubicBezTo>
                      <a:pt x="218" y="257"/>
                      <a:pt x="229" y="240"/>
                      <a:pt x="229" y="240"/>
                    </a:cubicBezTo>
                    <a:cubicBezTo>
                      <a:pt x="209" y="264"/>
                      <a:pt x="214" y="273"/>
                      <a:pt x="214" y="273"/>
                    </a:cubicBezTo>
                    <a:cubicBezTo>
                      <a:pt x="222" y="304"/>
                      <a:pt x="210" y="300"/>
                      <a:pt x="210" y="300"/>
                    </a:cubicBezTo>
                    <a:cubicBezTo>
                      <a:pt x="204" y="302"/>
                      <a:pt x="191" y="294"/>
                      <a:pt x="191" y="294"/>
                    </a:cubicBezTo>
                    <a:cubicBezTo>
                      <a:pt x="180" y="298"/>
                      <a:pt x="166" y="299"/>
                      <a:pt x="166" y="299"/>
                    </a:cubicBezTo>
                    <a:cubicBezTo>
                      <a:pt x="166" y="299"/>
                      <a:pt x="166" y="299"/>
                      <a:pt x="166" y="299"/>
                    </a:cubicBezTo>
                    <a:cubicBezTo>
                      <a:pt x="174" y="274"/>
                      <a:pt x="174" y="274"/>
                      <a:pt x="174" y="274"/>
                    </a:cubicBezTo>
                    <a:cubicBezTo>
                      <a:pt x="174" y="274"/>
                      <a:pt x="174" y="274"/>
                      <a:pt x="174" y="274"/>
                    </a:cubicBezTo>
                    <a:cubicBezTo>
                      <a:pt x="165" y="292"/>
                      <a:pt x="152" y="301"/>
                      <a:pt x="152" y="301"/>
                    </a:cubicBezTo>
                    <a:cubicBezTo>
                      <a:pt x="142" y="304"/>
                      <a:pt x="127" y="294"/>
                      <a:pt x="127" y="294"/>
                    </a:cubicBezTo>
                    <a:cubicBezTo>
                      <a:pt x="127" y="294"/>
                      <a:pt x="127" y="294"/>
                      <a:pt x="127" y="294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7" name="Freeform 37"/>
              <p:cNvSpPr>
                <a:spLocks/>
              </p:cNvSpPr>
              <p:nvPr/>
            </p:nvSpPr>
            <p:spPr bwMode="auto">
              <a:xfrm>
                <a:off x="4460129" y="4053248"/>
                <a:ext cx="1052119" cy="859910"/>
              </a:xfrm>
              <a:custGeom>
                <a:avLst/>
                <a:gdLst/>
                <a:ahLst/>
                <a:cxnLst>
                  <a:cxn ang="0">
                    <a:pos x="15" y="128"/>
                  </a:cxn>
                  <a:cxn ang="0">
                    <a:pos x="60" y="117"/>
                  </a:cxn>
                  <a:cxn ang="0">
                    <a:pos x="82" y="106"/>
                  </a:cxn>
                  <a:cxn ang="0">
                    <a:pos x="79" y="66"/>
                  </a:cxn>
                  <a:cxn ang="0">
                    <a:pos x="78" y="43"/>
                  </a:cxn>
                  <a:cxn ang="0">
                    <a:pos x="69" y="25"/>
                  </a:cxn>
                  <a:cxn ang="0">
                    <a:pos x="102" y="11"/>
                  </a:cxn>
                  <a:cxn ang="0">
                    <a:pos x="112" y="11"/>
                  </a:cxn>
                  <a:cxn ang="0">
                    <a:pos x="157" y="11"/>
                  </a:cxn>
                  <a:cxn ang="0">
                    <a:pos x="194" y="15"/>
                  </a:cxn>
                  <a:cxn ang="0">
                    <a:pos x="214" y="15"/>
                  </a:cxn>
                  <a:cxn ang="0">
                    <a:pos x="222" y="48"/>
                  </a:cxn>
                  <a:cxn ang="0">
                    <a:pos x="245" y="55"/>
                  </a:cxn>
                  <a:cxn ang="0">
                    <a:pos x="269" y="53"/>
                  </a:cxn>
                  <a:cxn ang="0">
                    <a:pos x="290" y="59"/>
                  </a:cxn>
                  <a:cxn ang="0">
                    <a:pos x="308" y="89"/>
                  </a:cxn>
                  <a:cxn ang="0">
                    <a:pos x="338" y="100"/>
                  </a:cxn>
                  <a:cxn ang="0">
                    <a:pos x="366" y="121"/>
                  </a:cxn>
                  <a:cxn ang="0">
                    <a:pos x="354" y="135"/>
                  </a:cxn>
                  <a:cxn ang="0">
                    <a:pos x="334" y="154"/>
                  </a:cxn>
                  <a:cxn ang="0">
                    <a:pos x="347" y="186"/>
                  </a:cxn>
                  <a:cxn ang="0">
                    <a:pos x="358" y="204"/>
                  </a:cxn>
                  <a:cxn ang="0">
                    <a:pos x="328" y="245"/>
                  </a:cxn>
                  <a:cxn ang="0">
                    <a:pos x="234" y="267"/>
                  </a:cxn>
                  <a:cxn ang="0">
                    <a:pos x="178" y="309"/>
                  </a:cxn>
                  <a:cxn ang="0">
                    <a:pos x="152" y="333"/>
                  </a:cxn>
                  <a:cxn ang="0">
                    <a:pos x="145" y="322"/>
                  </a:cxn>
                  <a:cxn ang="0">
                    <a:pos x="125" y="343"/>
                  </a:cxn>
                  <a:cxn ang="0">
                    <a:pos x="101" y="311"/>
                  </a:cxn>
                  <a:cxn ang="0">
                    <a:pos x="72" y="287"/>
                  </a:cxn>
                  <a:cxn ang="0">
                    <a:pos x="65" y="264"/>
                  </a:cxn>
                  <a:cxn ang="0">
                    <a:pos x="70" y="237"/>
                  </a:cxn>
                  <a:cxn ang="0">
                    <a:pos x="50" y="220"/>
                  </a:cxn>
                  <a:cxn ang="0">
                    <a:pos x="37" y="176"/>
                  </a:cxn>
                  <a:cxn ang="0">
                    <a:pos x="9" y="158"/>
                  </a:cxn>
                  <a:cxn ang="0">
                    <a:pos x="0" y="133"/>
                  </a:cxn>
                </a:cxnLst>
                <a:rect l="0" t="0" r="r" b="b"/>
                <a:pathLst>
                  <a:path w="372" h="344">
                    <a:moveTo>
                      <a:pt x="0" y="133"/>
                    </a:moveTo>
                    <a:cubicBezTo>
                      <a:pt x="0" y="133"/>
                      <a:pt x="5" y="128"/>
                      <a:pt x="15" y="128"/>
                    </a:cubicBezTo>
                    <a:cubicBezTo>
                      <a:pt x="15" y="128"/>
                      <a:pt x="27" y="125"/>
                      <a:pt x="32" y="119"/>
                    </a:cubicBezTo>
                    <a:cubicBezTo>
                      <a:pt x="32" y="119"/>
                      <a:pt x="43" y="110"/>
                      <a:pt x="60" y="117"/>
                    </a:cubicBezTo>
                    <a:cubicBezTo>
                      <a:pt x="60" y="117"/>
                      <a:pt x="61" y="122"/>
                      <a:pt x="77" y="121"/>
                    </a:cubicBezTo>
                    <a:cubicBezTo>
                      <a:pt x="77" y="121"/>
                      <a:pt x="86" y="124"/>
                      <a:pt x="82" y="106"/>
                    </a:cubicBezTo>
                    <a:cubicBezTo>
                      <a:pt x="82" y="106"/>
                      <a:pt x="82" y="96"/>
                      <a:pt x="84" y="92"/>
                    </a:cubicBezTo>
                    <a:cubicBezTo>
                      <a:pt x="93" y="80"/>
                      <a:pt x="75" y="86"/>
                      <a:pt x="79" y="66"/>
                    </a:cubicBezTo>
                    <a:cubicBezTo>
                      <a:pt x="79" y="66"/>
                      <a:pt x="67" y="59"/>
                      <a:pt x="67" y="55"/>
                    </a:cubicBezTo>
                    <a:cubicBezTo>
                      <a:pt x="67" y="45"/>
                      <a:pt x="85" y="46"/>
                      <a:pt x="78" y="43"/>
                    </a:cubicBezTo>
                    <a:cubicBezTo>
                      <a:pt x="78" y="43"/>
                      <a:pt x="72" y="34"/>
                      <a:pt x="65" y="34"/>
                    </a:cubicBezTo>
                    <a:cubicBezTo>
                      <a:pt x="65" y="34"/>
                      <a:pt x="71" y="29"/>
                      <a:pt x="69" y="25"/>
                    </a:cubicBezTo>
                    <a:cubicBezTo>
                      <a:pt x="69" y="25"/>
                      <a:pt x="68" y="16"/>
                      <a:pt x="86" y="18"/>
                    </a:cubicBezTo>
                    <a:cubicBezTo>
                      <a:pt x="86" y="18"/>
                      <a:pt x="89" y="7"/>
                      <a:pt x="102" y="11"/>
                    </a:cubicBezTo>
                    <a:cubicBezTo>
                      <a:pt x="104" y="10"/>
                      <a:pt x="105" y="9"/>
                      <a:pt x="107" y="10"/>
                    </a:cubicBezTo>
                    <a:cubicBezTo>
                      <a:pt x="109" y="11"/>
                      <a:pt x="110" y="12"/>
                      <a:pt x="112" y="11"/>
                    </a:cubicBezTo>
                    <a:cubicBezTo>
                      <a:pt x="112" y="11"/>
                      <a:pt x="119" y="7"/>
                      <a:pt x="137" y="11"/>
                    </a:cubicBezTo>
                    <a:cubicBezTo>
                      <a:pt x="137" y="11"/>
                      <a:pt x="146" y="18"/>
                      <a:pt x="157" y="11"/>
                    </a:cubicBezTo>
                    <a:cubicBezTo>
                      <a:pt x="157" y="11"/>
                      <a:pt x="167" y="0"/>
                      <a:pt x="177" y="9"/>
                    </a:cubicBezTo>
                    <a:cubicBezTo>
                      <a:pt x="177" y="9"/>
                      <a:pt x="183" y="15"/>
                      <a:pt x="194" y="15"/>
                    </a:cubicBezTo>
                    <a:cubicBezTo>
                      <a:pt x="194" y="15"/>
                      <a:pt x="205" y="5"/>
                      <a:pt x="206" y="18"/>
                    </a:cubicBezTo>
                    <a:cubicBezTo>
                      <a:pt x="206" y="18"/>
                      <a:pt x="209" y="24"/>
                      <a:pt x="214" y="15"/>
                    </a:cubicBezTo>
                    <a:cubicBezTo>
                      <a:pt x="214" y="15"/>
                      <a:pt x="210" y="22"/>
                      <a:pt x="219" y="34"/>
                    </a:cubicBezTo>
                    <a:cubicBezTo>
                      <a:pt x="219" y="34"/>
                      <a:pt x="236" y="38"/>
                      <a:pt x="222" y="48"/>
                    </a:cubicBezTo>
                    <a:cubicBezTo>
                      <a:pt x="222" y="48"/>
                      <a:pt x="222" y="57"/>
                      <a:pt x="233" y="52"/>
                    </a:cubicBezTo>
                    <a:cubicBezTo>
                      <a:pt x="233" y="52"/>
                      <a:pt x="235" y="45"/>
                      <a:pt x="245" y="55"/>
                    </a:cubicBezTo>
                    <a:cubicBezTo>
                      <a:pt x="245" y="55"/>
                      <a:pt x="245" y="62"/>
                      <a:pt x="257" y="52"/>
                    </a:cubicBezTo>
                    <a:cubicBezTo>
                      <a:pt x="257" y="52"/>
                      <a:pt x="265" y="58"/>
                      <a:pt x="269" y="53"/>
                    </a:cubicBezTo>
                    <a:cubicBezTo>
                      <a:pt x="269" y="53"/>
                      <a:pt x="273" y="47"/>
                      <a:pt x="283" y="51"/>
                    </a:cubicBezTo>
                    <a:cubicBezTo>
                      <a:pt x="284" y="61"/>
                      <a:pt x="290" y="59"/>
                      <a:pt x="290" y="59"/>
                    </a:cubicBezTo>
                    <a:cubicBezTo>
                      <a:pt x="297" y="59"/>
                      <a:pt x="298" y="70"/>
                      <a:pt x="298" y="70"/>
                    </a:cubicBezTo>
                    <a:cubicBezTo>
                      <a:pt x="302" y="78"/>
                      <a:pt x="308" y="89"/>
                      <a:pt x="308" y="89"/>
                    </a:cubicBezTo>
                    <a:cubicBezTo>
                      <a:pt x="318" y="86"/>
                      <a:pt x="323" y="95"/>
                      <a:pt x="323" y="95"/>
                    </a:cubicBezTo>
                    <a:cubicBezTo>
                      <a:pt x="327" y="102"/>
                      <a:pt x="331" y="89"/>
                      <a:pt x="338" y="100"/>
                    </a:cubicBezTo>
                    <a:cubicBezTo>
                      <a:pt x="346" y="101"/>
                      <a:pt x="354" y="111"/>
                      <a:pt x="354" y="111"/>
                    </a:cubicBezTo>
                    <a:cubicBezTo>
                      <a:pt x="372" y="110"/>
                      <a:pt x="366" y="121"/>
                      <a:pt x="366" y="121"/>
                    </a:cubicBezTo>
                    <a:cubicBezTo>
                      <a:pt x="348" y="125"/>
                      <a:pt x="360" y="128"/>
                      <a:pt x="360" y="128"/>
                    </a:cubicBezTo>
                    <a:cubicBezTo>
                      <a:pt x="360" y="128"/>
                      <a:pt x="368" y="132"/>
                      <a:pt x="354" y="135"/>
                    </a:cubicBezTo>
                    <a:cubicBezTo>
                      <a:pt x="347" y="134"/>
                      <a:pt x="356" y="146"/>
                      <a:pt x="344" y="142"/>
                    </a:cubicBezTo>
                    <a:cubicBezTo>
                      <a:pt x="323" y="144"/>
                      <a:pt x="334" y="154"/>
                      <a:pt x="334" y="154"/>
                    </a:cubicBezTo>
                    <a:cubicBezTo>
                      <a:pt x="339" y="161"/>
                      <a:pt x="328" y="166"/>
                      <a:pt x="328" y="166"/>
                    </a:cubicBezTo>
                    <a:cubicBezTo>
                      <a:pt x="347" y="170"/>
                      <a:pt x="347" y="186"/>
                      <a:pt x="347" y="186"/>
                    </a:cubicBezTo>
                    <a:cubicBezTo>
                      <a:pt x="368" y="186"/>
                      <a:pt x="363" y="196"/>
                      <a:pt x="363" y="196"/>
                    </a:cubicBezTo>
                    <a:cubicBezTo>
                      <a:pt x="365" y="203"/>
                      <a:pt x="358" y="204"/>
                      <a:pt x="358" y="204"/>
                    </a:cubicBezTo>
                    <a:cubicBezTo>
                      <a:pt x="341" y="207"/>
                      <a:pt x="356" y="220"/>
                      <a:pt x="356" y="220"/>
                    </a:cubicBezTo>
                    <a:cubicBezTo>
                      <a:pt x="340" y="230"/>
                      <a:pt x="328" y="245"/>
                      <a:pt x="328" y="245"/>
                    </a:cubicBezTo>
                    <a:cubicBezTo>
                      <a:pt x="295" y="231"/>
                      <a:pt x="267" y="272"/>
                      <a:pt x="267" y="272"/>
                    </a:cubicBezTo>
                    <a:cubicBezTo>
                      <a:pt x="250" y="258"/>
                      <a:pt x="234" y="267"/>
                      <a:pt x="234" y="267"/>
                    </a:cubicBezTo>
                    <a:cubicBezTo>
                      <a:pt x="204" y="272"/>
                      <a:pt x="194" y="293"/>
                      <a:pt x="194" y="293"/>
                    </a:cubicBezTo>
                    <a:cubicBezTo>
                      <a:pt x="192" y="303"/>
                      <a:pt x="178" y="309"/>
                      <a:pt x="178" y="309"/>
                    </a:cubicBezTo>
                    <a:cubicBezTo>
                      <a:pt x="178" y="309"/>
                      <a:pt x="178" y="309"/>
                      <a:pt x="178" y="309"/>
                    </a:cubicBezTo>
                    <a:cubicBezTo>
                      <a:pt x="152" y="333"/>
                      <a:pt x="152" y="333"/>
                      <a:pt x="152" y="333"/>
                    </a:cubicBezTo>
                    <a:cubicBezTo>
                      <a:pt x="152" y="333"/>
                      <a:pt x="152" y="333"/>
                      <a:pt x="152" y="333"/>
                    </a:cubicBezTo>
                    <a:cubicBezTo>
                      <a:pt x="139" y="337"/>
                      <a:pt x="145" y="322"/>
                      <a:pt x="145" y="322"/>
                    </a:cubicBezTo>
                    <a:cubicBezTo>
                      <a:pt x="141" y="310"/>
                      <a:pt x="136" y="322"/>
                      <a:pt x="136" y="322"/>
                    </a:cubicBezTo>
                    <a:cubicBezTo>
                      <a:pt x="134" y="332"/>
                      <a:pt x="130" y="338"/>
                      <a:pt x="125" y="343"/>
                    </a:cubicBezTo>
                    <a:cubicBezTo>
                      <a:pt x="110" y="344"/>
                      <a:pt x="113" y="334"/>
                      <a:pt x="113" y="334"/>
                    </a:cubicBezTo>
                    <a:cubicBezTo>
                      <a:pt x="115" y="308"/>
                      <a:pt x="101" y="311"/>
                      <a:pt x="101" y="311"/>
                    </a:cubicBezTo>
                    <a:cubicBezTo>
                      <a:pt x="87" y="309"/>
                      <a:pt x="87" y="300"/>
                      <a:pt x="87" y="300"/>
                    </a:cubicBezTo>
                    <a:cubicBezTo>
                      <a:pt x="68" y="297"/>
                      <a:pt x="72" y="287"/>
                      <a:pt x="72" y="287"/>
                    </a:cubicBezTo>
                    <a:cubicBezTo>
                      <a:pt x="75" y="280"/>
                      <a:pt x="65" y="276"/>
                      <a:pt x="65" y="276"/>
                    </a:cubicBezTo>
                    <a:cubicBezTo>
                      <a:pt x="49" y="275"/>
                      <a:pt x="65" y="264"/>
                      <a:pt x="65" y="264"/>
                    </a:cubicBezTo>
                    <a:cubicBezTo>
                      <a:pt x="74" y="261"/>
                      <a:pt x="70" y="252"/>
                      <a:pt x="70" y="252"/>
                    </a:cubicBezTo>
                    <a:cubicBezTo>
                      <a:pt x="86" y="243"/>
                      <a:pt x="70" y="237"/>
                      <a:pt x="70" y="237"/>
                    </a:cubicBezTo>
                    <a:cubicBezTo>
                      <a:pt x="70" y="227"/>
                      <a:pt x="58" y="229"/>
                      <a:pt x="58" y="229"/>
                    </a:cubicBezTo>
                    <a:cubicBezTo>
                      <a:pt x="52" y="229"/>
                      <a:pt x="50" y="220"/>
                      <a:pt x="50" y="220"/>
                    </a:cubicBezTo>
                    <a:cubicBezTo>
                      <a:pt x="39" y="216"/>
                      <a:pt x="42" y="202"/>
                      <a:pt x="42" y="202"/>
                    </a:cubicBezTo>
                    <a:cubicBezTo>
                      <a:pt x="31" y="195"/>
                      <a:pt x="37" y="176"/>
                      <a:pt x="37" y="176"/>
                    </a:cubicBezTo>
                    <a:cubicBezTo>
                      <a:pt x="29" y="151"/>
                      <a:pt x="23" y="169"/>
                      <a:pt x="23" y="169"/>
                    </a:cubicBezTo>
                    <a:cubicBezTo>
                      <a:pt x="9" y="176"/>
                      <a:pt x="9" y="158"/>
                      <a:pt x="9" y="158"/>
                    </a:cubicBezTo>
                    <a:cubicBezTo>
                      <a:pt x="0" y="148"/>
                      <a:pt x="0" y="133"/>
                      <a:pt x="0" y="133"/>
                    </a:cubicBezTo>
                    <a:cubicBezTo>
                      <a:pt x="0" y="133"/>
                      <a:pt x="0" y="133"/>
                      <a:pt x="0" y="133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/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8" name="Freeform 36"/>
              <p:cNvSpPr>
                <a:spLocks/>
              </p:cNvSpPr>
              <p:nvPr/>
            </p:nvSpPr>
            <p:spPr bwMode="auto">
              <a:xfrm>
                <a:off x="3620338" y="4334966"/>
                <a:ext cx="1193673" cy="729783"/>
              </a:xfrm>
              <a:custGeom>
                <a:avLst/>
                <a:gdLst/>
                <a:ahLst/>
                <a:cxnLst>
                  <a:cxn ang="0">
                    <a:pos x="45" y="162"/>
                  </a:cxn>
                  <a:cxn ang="0">
                    <a:pos x="89" y="147"/>
                  </a:cxn>
                  <a:cxn ang="0">
                    <a:pos x="130" y="142"/>
                  </a:cxn>
                  <a:cxn ang="0">
                    <a:pos x="145" y="125"/>
                  </a:cxn>
                  <a:cxn ang="0">
                    <a:pos x="155" y="110"/>
                  </a:cxn>
                  <a:cxn ang="0">
                    <a:pos x="147" y="81"/>
                  </a:cxn>
                  <a:cxn ang="0">
                    <a:pos x="160" y="46"/>
                  </a:cxn>
                  <a:cxn ang="0">
                    <a:pos x="152" y="34"/>
                  </a:cxn>
                  <a:cxn ang="0">
                    <a:pos x="156" y="8"/>
                  </a:cxn>
                  <a:cxn ang="0">
                    <a:pos x="182" y="15"/>
                  </a:cxn>
                  <a:cxn ang="0">
                    <a:pos x="202" y="14"/>
                  </a:cxn>
                  <a:cxn ang="0">
                    <a:pos x="246" y="19"/>
                  </a:cxn>
                  <a:cxn ang="0">
                    <a:pos x="272" y="20"/>
                  </a:cxn>
                  <a:cxn ang="0">
                    <a:pos x="305" y="45"/>
                  </a:cxn>
                  <a:cxn ang="0">
                    <a:pos x="333" y="63"/>
                  </a:cxn>
                  <a:cxn ang="0">
                    <a:pos x="346" y="107"/>
                  </a:cxn>
                  <a:cxn ang="0">
                    <a:pos x="366" y="124"/>
                  </a:cxn>
                  <a:cxn ang="0">
                    <a:pos x="361" y="151"/>
                  </a:cxn>
                  <a:cxn ang="0">
                    <a:pos x="368" y="174"/>
                  </a:cxn>
                  <a:cxn ang="0">
                    <a:pos x="397" y="198"/>
                  </a:cxn>
                  <a:cxn ang="0">
                    <a:pos x="421" y="230"/>
                  </a:cxn>
                  <a:cxn ang="0">
                    <a:pos x="386" y="261"/>
                  </a:cxn>
                  <a:cxn ang="0">
                    <a:pos x="360" y="258"/>
                  </a:cxn>
                  <a:cxn ang="0">
                    <a:pos x="316" y="249"/>
                  </a:cxn>
                  <a:cxn ang="0">
                    <a:pos x="291" y="252"/>
                  </a:cxn>
                  <a:cxn ang="0">
                    <a:pos x="277" y="248"/>
                  </a:cxn>
                  <a:cxn ang="0">
                    <a:pos x="250" y="252"/>
                  </a:cxn>
                  <a:cxn ang="0">
                    <a:pos x="234" y="253"/>
                  </a:cxn>
                  <a:cxn ang="0">
                    <a:pos x="227" y="275"/>
                  </a:cxn>
                  <a:cxn ang="0">
                    <a:pos x="184" y="253"/>
                  </a:cxn>
                  <a:cxn ang="0">
                    <a:pos x="126" y="272"/>
                  </a:cxn>
                  <a:cxn ang="0">
                    <a:pos x="63" y="261"/>
                  </a:cxn>
                  <a:cxn ang="0">
                    <a:pos x="16" y="244"/>
                  </a:cxn>
                  <a:cxn ang="0">
                    <a:pos x="0" y="237"/>
                  </a:cxn>
                  <a:cxn ang="0">
                    <a:pos x="20" y="233"/>
                  </a:cxn>
                  <a:cxn ang="0">
                    <a:pos x="16" y="211"/>
                  </a:cxn>
                  <a:cxn ang="0">
                    <a:pos x="9" y="198"/>
                  </a:cxn>
                  <a:cxn ang="0">
                    <a:pos x="46" y="203"/>
                  </a:cxn>
                  <a:cxn ang="0">
                    <a:pos x="71" y="199"/>
                  </a:cxn>
                  <a:cxn ang="0">
                    <a:pos x="82" y="196"/>
                  </a:cxn>
                  <a:cxn ang="0">
                    <a:pos x="62" y="187"/>
                  </a:cxn>
                  <a:cxn ang="0">
                    <a:pos x="41" y="187"/>
                  </a:cxn>
                  <a:cxn ang="0">
                    <a:pos x="23" y="165"/>
                  </a:cxn>
                </a:cxnLst>
                <a:rect l="0" t="0" r="r" b="b"/>
                <a:pathLst>
                  <a:path w="421" h="292">
                    <a:moveTo>
                      <a:pt x="23" y="165"/>
                    </a:moveTo>
                    <a:cubicBezTo>
                      <a:pt x="26" y="160"/>
                      <a:pt x="45" y="162"/>
                      <a:pt x="45" y="162"/>
                    </a:cubicBezTo>
                    <a:cubicBezTo>
                      <a:pt x="56" y="143"/>
                      <a:pt x="68" y="151"/>
                      <a:pt x="68" y="151"/>
                    </a:cubicBezTo>
                    <a:cubicBezTo>
                      <a:pt x="72" y="138"/>
                      <a:pt x="79" y="151"/>
                      <a:pt x="89" y="147"/>
                    </a:cubicBezTo>
                    <a:cubicBezTo>
                      <a:pt x="94" y="134"/>
                      <a:pt x="111" y="143"/>
                      <a:pt x="111" y="143"/>
                    </a:cubicBezTo>
                    <a:cubicBezTo>
                      <a:pt x="116" y="148"/>
                      <a:pt x="130" y="142"/>
                      <a:pt x="130" y="142"/>
                    </a:cubicBezTo>
                    <a:cubicBezTo>
                      <a:pt x="147" y="137"/>
                      <a:pt x="126" y="135"/>
                      <a:pt x="126" y="135"/>
                    </a:cubicBezTo>
                    <a:cubicBezTo>
                      <a:pt x="139" y="132"/>
                      <a:pt x="145" y="125"/>
                      <a:pt x="145" y="125"/>
                    </a:cubicBezTo>
                    <a:cubicBezTo>
                      <a:pt x="150" y="121"/>
                      <a:pt x="140" y="118"/>
                      <a:pt x="140" y="118"/>
                    </a:cubicBezTo>
                    <a:cubicBezTo>
                      <a:pt x="137" y="110"/>
                      <a:pt x="156" y="122"/>
                      <a:pt x="155" y="110"/>
                    </a:cubicBezTo>
                    <a:cubicBezTo>
                      <a:pt x="155" y="103"/>
                      <a:pt x="137" y="103"/>
                      <a:pt x="139" y="100"/>
                    </a:cubicBezTo>
                    <a:cubicBezTo>
                      <a:pt x="133" y="87"/>
                      <a:pt x="147" y="81"/>
                      <a:pt x="147" y="81"/>
                    </a:cubicBezTo>
                    <a:cubicBezTo>
                      <a:pt x="166" y="79"/>
                      <a:pt x="161" y="66"/>
                      <a:pt x="161" y="66"/>
                    </a:cubicBezTo>
                    <a:cubicBezTo>
                      <a:pt x="162" y="56"/>
                      <a:pt x="160" y="46"/>
                      <a:pt x="160" y="46"/>
                    </a:cubicBezTo>
                    <a:cubicBezTo>
                      <a:pt x="159" y="42"/>
                      <a:pt x="147" y="41"/>
                      <a:pt x="147" y="41"/>
                    </a:cubicBezTo>
                    <a:cubicBezTo>
                      <a:pt x="147" y="35"/>
                      <a:pt x="152" y="34"/>
                      <a:pt x="152" y="34"/>
                    </a:cubicBezTo>
                    <a:cubicBezTo>
                      <a:pt x="166" y="39"/>
                      <a:pt x="160" y="25"/>
                      <a:pt x="160" y="25"/>
                    </a:cubicBezTo>
                    <a:cubicBezTo>
                      <a:pt x="164" y="18"/>
                      <a:pt x="155" y="17"/>
                      <a:pt x="156" y="8"/>
                    </a:cubicBezTo>
                    <a:cubicBezTo>
                      <a:pt x="156" y="8"/>
                      <a:pt x="165" y="5"/>
                      <a:pt x="170" y="12"/>
                    </a:cubicBezTo>
                    <a:cubicBezTo>
                      <a:pt x="170" y="12"/>
                      <a:pt x="180" y="11"/>
                      <a:pt x="182" y="15"/>
                    </a:cubicBezTo>
                    <a:cubicBezTo>
                      <a:pt x="182" y="15"/>
                      <a:pt x="188" y="26"/>
                      <a:pt x="191" y="19"/>
                    </a:cubicBezTo>
                    <a:cubicBezTo>
                      <a:pt x="191" y="12"/>
                      <a:pt x="200" y="18"/>
                      <a:pt x="202" y="14"/>
                    </a:cubicBezTo>
                    <a:cubicBezTo>
                      <a:pt x="202" y="14"/>
                      <a:pt x="211" y="0"/>
                      <a:pt x="221" y="15"/>
                    </a:cubicBezTo>
                    <a:cubicBezTo>
                      <a:pt x="221" y="15"/>
                      <a:pt x="218" y="25"/>
                      <a:pt x="246" y="19"/>
                    </a:cubicBezTo>
                    <a:cubicBezTo>
                      <a:pt x="246" y="19"/>
                      <a:pt x="251" y="12"/>
                      <a:pt x="262" y="18"/>
                    </a:cubicBezTo>
                    <a:cubicBezTo>
                      <a:pt x="262" y="18"/>
                      <a:pt x="263" y="23"/>
                      <a:pt x="272" y="20"/>
                    </a:cubicBezTo>
                    <a:cubicBezTo>
                      <a:pt x="272" y="20"/>
                      <a:pt x="287" y="21"/>
                      <a:pt x="297" y="20"/>
                    </a:cubicBezTo>
                    <a:cubicBezTo>
                      <a:pt x="297" y="20"/>
                      <a:pt x="296" y="35"/>
                      <a:pt x="305" y="45"/>
                    </a:cubicBezTo>
                    <a:cubicBezTo>
                      <a:pt x="305" y="45"/>
                      <a:pt x="305" y="63"/>
                      <a:pt x="319" y="56"/>
                    </a:cubicBezTo>
                    <a:cubicBezTo>
                      <a:pt x="319" y="56"/>
                      <a:pt x="325" y="38"/>
                      <a:pt x="333" y="63"/>
                    </a:cubicBezTo>
                    <a:cubicBezTo>
                      <a:pt x="333" y="63"/>
                      <a:pt x="327" y="82"/>
                      <a:pt x="338" y="89"/>
                    </a:cubicBezTo>
                    <a:cubicBezTo>
                      <a:pt x="338" y="89"/>
                      <a:pt x="335" y="103"/>
                      <a:pt x="346" y="107"/>
                    </a:cubicBezTo>
                    <a:cubicBezTo>
                      <a:pt x="346" y="107"/>
                      <a:pt x="348" y="116"/>
                      <a:pt x="354" y="116"/>
                    </a:cubicBezTo>
                    <a:cubicBezTo>
                      <a:pt x="354" y="116"/>
                      <a:pt x="366" y="114"/>
                      <a:pt x="366" y="124"/>
                    </a:cubicBezTo>
                    <a:cubicBezTo>
                      <a:pt x="366" y="124"/>
                      <a:pt x="382" y="130"/>
                      <a:pt x="366" y="139"/>
                    </a:cubicBezTo>
                    <a:cubicBezTo>
                      <a:pt x="366" y="139"/>
                      <a:pt x="370" y="148"/>
                      <a:pt x="361" y="151"/>
                    </a:cubicBezTo>
                    <a:cubicBezTo>
                      <a:pt x="361" y="151"/>
                      <a:pt x="345" y="162"/>
                      <a:pt x="361" y="163"/>
                    </a:cubicBezTo>
                    <a:cubicBezTo>
                      <a:pt x="361" y="163"/>
                      <a:pt x="371" y="167"/>
                      <a:pt x="368" y="174"/>
                    </a:cubicBezTo>
                    <a:cubicBezTo>
                      <a:pt x="368" y="174"/>
                      <a:pt x="364" y="184"/>
                      <a:pt x="383" y="187"/>
                    </a:cubicBezTo>
                    <a:cubicBezTo>
                      <a:pt x="383" y="187"/>
                      <a:pt x="383" y="196"/>
                      <a:pt x="397" y="198"/>
                    </a:cubicBezTo>
                    <a:cubicBezTo>
                      <a:pt x="397" y="198"/>
                      <a:pt x="411" y="195"/>
                      <a:pt x="409" y="221"/>
                    </a:cubicBezTo>
                    <a:cubicBezTo>
                      <a:pt x="409" y="221"/>
                      <a:pt x="406" y="231"/>
                      <a:pt x="421" y="230"/>
                    </a:cubicBezTo>
                    <a:cubicBezTo>
                      <a:pt x="410" y="240"/>
                      <a:pt x="396" y="241"/>
                      <a:pt x="396" y="241"/>
                    </a:cubicBezTo>
                    <a:cubicBezTo>
                      <a:pt x="384" y="250"/>
                      <a:pt x="386" y="261"/>
                      <a:pt x="386" y="261"/>
                    </a:cubicBezTo>
                    <a:cubicBezTo>
                      <a:pt x="377" y="252"/>
                      <a:pt x="370" y="253"/>
                      <a:pt x="370" y="253"/>
                    </a:cubicBezTo>
                    <a:cubicBezTo>
                      <a:pt x="364" y="253"/>
                      <a:pt x="360" y="258"/>
                      <a:pt x="360" y="258"/>
                    </a:cubicBezTo>
                    <a:cubicBezTo>
                      <a:pt x="353" y="263"/>
                      <a:pt x="340" y="258"/>
                      <a:pt x="340" y="258"/>
                    </a:cubicBezTo>
                    <a:cubicBezTo>
                      <a:pt x="332" y="258"/>
                      <a:pt x="329" y="247"/>
                      <a:pt x="316" y="249"/>
                    </a:cubicBezTo>
                    <a:cubicBezTo>
                      <a:pt x="309" y="249"/>
                      <a:pt x="308" y="236"/>
                      <a:pt x="301" y="237"/>
                    </a:cubicBezTo>
                    <a:cubicBezTo>
                      <a:pt x="303" y="250"/>
                      <a:pt x="291" y="252"/>
                      <a:pt x="291" y="252"/>
                    </a:cubicBezTo>
                    <a:cubicBezTo>
                      <a:pt x="291" y="252"/>
                      <a:pt x="291" y="252"/>
                      <a:pt x="291" y="252"/>
                    </a:cubicBezTo>
                    <a:cubicBezTo>
                      <a:pt x="277" y="248"/>
                      <a:pt x="277" y="248"/>
                      <a:pt x="277" y="248"/>
                    </a:cubicBezTo>
                    <a:cubicBezTo>
                      <a:pt x="250" y="252"/>
                      <a:pt x="250" y="252"/>
                      <a:pt x="250" y="252"/>
                    </a:cubicBezTo>
                    <a:cubicBezTo>
                      <a:pt x="250" y="252"/>
                      <a:pt x="250" y="252"/>
                      <a:pt x="250" y="252"/>
                    </a:cubicBezTo>
                    <a:cubicBezTo>
                      <a:pt x="249" y="253"/>
                      <a:pt x="248" y="255"/>
                      <a:pt x="248" y="257"/>
                    </a:cubicBezTo>
                    <a:cubicBezTo>
                      <a:pt x="248" y="257"/>
                      <a:pt x="242" y="251"/>
                      <a:pt x="234" y="253"/>
                    </a:cubicBezTo>
                    <a:cubicBezTo>
                      <a:pt x="234" y="253"/>
                      <a:pt x="235" y="261"/>
                      <a:pt x="232" y="265"/>
                    </a:cubicBezTo>
                    <a:cubicBezTo>
                      <a:pt x="228" y="264"/>
                      <a:pt x="227" y="275"/>
                      <a:pt x="227" y="275"/>
                    </a:cubicBezTo>
                    <a:cubicBezTo>
                      <a:pt x="212" y="292"/>
                      <a:pt x="202" y="270"/>
                      <a:pt x="202" y="270"/>
                    </a:cubicBezTo>
                    <a:cubicBezTo>
                      <a:pt x="188" y="272"/>
                      <a:pt x="184" y="253"/>
                      <a:pt x="184" y="253"/>
                    </a:cubicBezTo>
                    <a:cubicBezTo>
                      <a:pt x="180" y="275"/>
                      <a:pt x="163" y="264"/>
                      <a:pt x="163" y="264"/>
                    </a:cubicBezTo>
                    <a:cubicBezTo>
                      <a:pt x="159" y="275"/>
                      <a:pt x="126" y="272"/>
                      <a:pt x="126" y="272"/>
                    </a:cubicBezTo>
                    <a:cubicBezTo>
                      <a:pt x="88" y="285"/>
                      <a:pt x="78" y="276"/>
                      <a:pt x="78" y="276"/>
                    </a:cubicBezTo>
                    <a:cubicBezTo>
                      <a:pt x="66" y="272"/>
                      <a:pt x="63" y="261"/>
                      <a:pt x="63" y="261"/>
                    </a:cubicBezTo>
                    <a:cubicBezTo>
                      <a:pt x="47" y="260"/>
                      <a:pt x="42" y="253"/>
                      <a:pt x="42" y="253"/>
                    </a:cubicBezTo>
                    <a:cubicBezTo>
                      <a:pt x="37" y="246"/>
                      <a:pt x="16" y="244"/>
                      <a:pt x="16" y="244"/>
                    </a:cubicBezTo>
                    <a:cubicBezTo>
                      <a:pt x="2" y="247"/>
                      <a:pt x="0" y="237"/>
                      <a:pt x="0" y="237"/>
                    </a:cubicBezTo>
                    <a:cubicBezTo>
                      <a:pt x="0" y="237"/>
                      <a:pt x="0" y="237"/>
                      <a:pt x="0" y="237"/>
                    </a:cubicBezTo>
                    <a:cubicBezTo>
                      <a:pt x="20" y="233"/>
                      <a:pt x="20" y="233"/>
                      <a:pt x="20" y="233"/>
                    </a:cubicBezTo>
                    <a:cubicBezTo>
                      <a:pt x="20" y="233"/>
                      <a:pt x="20" y="233"/>
                      <a:pt x="20" y="233"/>
                    </a:cubicBezTo>
                    <a:cubicBezTo>
                      <a:pt x="29" y="237"/>
                      <a:pt x="35" y="224"/>
                      <a:pt x="35" y="224"/>
                    </a:cubicBezTo>
                    <a:cubicBezTo>
                      <a:pt x="30" y="212"/>
                      <a:pt x="16" y="211"/>
                      <a:pt x="16" y="211"/>
                    </a:cubicBezTo>
                    <a:cubicBezTo>
                      <a:pt x="12" y="210"/>
                      <a:pt x="8" y="210"/>
                      <a:pt x="5" y="210"/>
                    </a:cubicBezTo>
                    <a:cubicBezTo>
                      <a:pt x="1" y="206"/>
                      <a:pt x="10" y="203"/>
                      <a:pt x="9" y="198"/>
                    </a:cubicBezTo>
                    <a:cubicBezTo>
                      <a:pt x="19" y="198"/>
                      <a:pt x="24" y="195"/>
                      <a:pt x="24" y="195"/>
                    </a:cubicBezTo>
                    <a:cubicBezTo>
                      <a:pt x="38" y="196"/>
                      <a:pt x="46" y="203"/>
                      <a:pt x="46" y="203"/>
                    </a:cubicBezTo>
                    <a:cubicBezTo>
                      <a:pt x="57" y="211"/>
                      <a:pt x="71" y="199"/>
                      <a:pt x="71" y="199"/>
                    </a:cubicBezTo>
                    <a:cubicBezTo>
                      <a:pt x="71" y="199"/>
                      <a:pt x="71" y="199"/>
                      <a:pt x="71" y="199"/>
                    </a:cubicBezTo>
                    <a:cubicBezTo>
                      <a:pt x="82" y="196"/>
                      <a:pt x="82" y="196"/>
                      <a:pt x="82" y="196"/>
                    </a:cubicBezTo>
                    <a:cubicBezTo>
                      <a:pt x="82" y="196"/>
                      <a:pt x="82" y="196"/>
                      <a:pt x="82" y="196"/>
                    </a:cubicBezTo>
                    <a:cubicBezTo>
                      <a:pt x="79" y="191"/>
                      <a:pt x="62" y="187"/>
                      <a:pt x="62" y="187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41" y="187"/>
                      <a:pt x="41" y="187"/>
                      <a:pt x="41" y="187"/>
                    </a:cubicBezTo>
                    <a:cubicBezTo>
                      <a:pt x="41" y="187"/>
                      <a:pt x="41" y="187"/>
                      <a:pt x="41" y="187"/>
                    </a:cubicBezTo>
                    <a:cubicBezTo>
                      <a:pt x="27" y="182"/>
                      <a:pt x="23" y="165"/>
                      <a:pt x="23" y="165"/>
                    </a:cubicBezTo>
                    <a:cubicBezTo>
                      <a:pt x="23" y="165"/>
                      <a:pt x="23" y="165"/>
                      <a:pt x="23" y="165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/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9" name="Freeform 35"/>
              <p:cNvSpPr>
                <a:spLocks/>
              </p:cNvSpPr>
              <p:nvPr/>
            </p:nvSpPr>
            <p:spPr bwMode="auto">
              <a:xfrm>
                <a:off x="338760" y="3515302"/>
                <a:ext cx="835707" cy="596973"/>
              </a:xfrm>
              <a:custGeom>
                <a:avLst/>
                <a:gdLst/>
                <a:ahLst/>
                <a:cxnLst>
                  <a:cxn ang="0">
                    <a:pos x="171" y="84"/>
                  </a:cxn>
                  <a:cxn ang="0">
                    <a:pos x="155" y="83"/>
                  </a:cxn>
                  <a:cxn ang="0">
                    <a:pos x="155" y="83"/>
                  </a:cxn>
                  <a:cxn ang="0">
                    <a:pos x="141" y="74"/>
                  </a:cxn>
                  <a:cxn ang="0">
                    <a:pos x="127" y="63"/>
                  </a:cxn>
                  <a:cxn ang="0">
                    <a:pos x="115" y="54"/>
                  </a:cxn>
                  <a:cxn ang="0">
                    <a:pos x="103" y="45"/>
                  </a:cxn>
                  <a:cxn ang="0">
                    <a:pos x="100" y="17"/>
                  </a:cxn>
                  <a:cxn ang="0">
                    <a:pos x="100" y="17"/>
                  </a:cxn>
                  <a:cxn ang="0">
                    <a:pos x="79" y="12"/>
                  </a:cxn>
                  <a:cxn ang="0">
                    <a:pos x="79" y="12"/>
                  </a:cxn>
                  <a:cxn ang="0">
                    <a:pos x="63" y="4"/>
                  </a:cxn>
                  <a:cxn ang="0">
                    <a:pos x="61" y="11"/>
                  </a:cxn>
                  <a:cxn ang="0">
                    <a:pos x="44" y="32"/>
                  </a:cxn>
                  <a:cxn ang="0">
                    <a:pos x="35" y="55"/>
                  </a:cxn>
                  <a:cxn ang="0">
                    <a:pos x="6" y="86"/>
                  </a:cxn>
                  <a:cxn ang="0">
                    <a:pos x="1" y="118"/>
                  </a:cxn>
                  <a:cxn ang="0">
                    <a:pos x="14" y="130"/>
                  </a:cxn>
                  <a:cxn ang="0">
                    <a:pos x="21" y="142"/>
                  </a:cxn>
                  <a:cxn ang="0">
                    <a:pos x="30" y="152"/>
                  </a:cxn>
                  <a:cxn ang="0">
                    <a:pos x="46" y="167"/>
                  </a:cxn>
                  <a:cxn ang="0">
                    <a:pos x="61" y="182"/>
                  </a:cxn>
                  <a:cxn ang="0">
                    <a:pos x="75" y="197"/>
                  </a:cxn>
                  <a:cxn ang="0">
                    <a:pos x="76" y="212"/>
                  </a:cxn>
                  <a:cxn ang="0">
                    <a:pos x="104" y="202"/>
                  </a:cxn>
                  <a:cxn ang="0">
                    <a:pos x="129" y="196"/>
                  </a:cxn>
                  <a:cxn ang="0">
                    <a:pos x="155" y="211"/>
                  </a:cxn>
                  <a:cxn ang="0">
                    <a:pos x="179" y="216"/>
                  </a:cxn>
                  <a:cxn ang="0">
                    <a:pos x="210" y="226"/>
                  </a:cxn>
                  <a:cxn ang="0">
                    <a:pos x="250" y="233"/>
                  </a:cxn>
                  <a:cxn ang="0">
                    <a:pos x="283" y="233"/>
                  </a:cxn>
                  <a:cxn ang="0">
                    <a:pos x="282" y="204"/>
                  </a:cxn>
                  <a:cxn ang="0">
                    <a:pos x="277" y="186"/>
                  </a:cxn>
                  <a:cxn ang="0">
                    <a:pos x="262" y="165"/>
                  </a:cxn>
                  <a:cxn ang="0">
                    <a:pos x="249" y="161"/>
                  </a:cxn>
                  <a:cxn ang="0">
                    <a:pos x="233" y="149"/>
                  </a:cxn>
                  <a:cxn ang="0">
                    <a:pos x="231" y="128"/>
                  </a:cxn>
                  <a:cxn ang="0">
                    <a:pos x="216" y="134"/>
                  </a:cxn>
                  <a:cxn ang="0">
                    <a:pos x="211" y="125"/>
                  </a:cxn>
                  <a:cxn ang="0">
                    <a:pos x="203" y="117"/>
                  </a:cxn>
                  <a:cxn ang="0">
                    <a:pos x="183" y="101"/>
                  </a:cxn>
                  <a:cxn ang="0">
                    <a:pos x="171" y="84"/>
                  </a:cxn>
                  <a:cxn ang="0">
                    <a:pos x="171" y="84"/>
                  </a:cxn>
                </a:cxnLst>
                <a:rect l="0" t="0" r="r" b="b"/>
                <a:pathLst>
                  <a:path w="295" h="238">
                    <a:moveTo>
                      <a:pt x="171" y="84"/>
                    </a:moveTo>
                    <a:cubicBezTo>
                      <a:pt x="155" y="83"/>
                      <a:pt x="155" y="83"/>
                      <a:pt x="155" y="83"/>
                    </a:cubicBezTo>
                    <a:cubicBezTo>
                      <a:pt x="155" y="83"/>
                      <a:pt x="155" y="83"/>
                      <a:pt x="155" y="83"/>
                    </a:cubicBezTo>
                    <a:cubicBezTo>
                      <a:pt x="155" y="83"/>
                      <a:pt x="152" y="74"/>
                      <a:pt x="141" y="74"/>
                    </a:cubicBezTo>
                    <a:cubicBezTo>
                      <a:pt x="141" y="74"/>
                      <a:pt x="129" y="76"/>
                      <a:pt x="127" y="63"/>
                    </a:cubicBezTo>
                    <a:cubicBezTo>
                      <a:pt x="127" y="63"/>
                      <a:pt x="127" y="47"/>
                      <a:pt x="115" y="54"/>
                    </a:cubicBezTo>
                    <a:cubicBezTo>
                      <a:pt x="115" y="54"/>
                      <a:pt x="105" y="53"/>
                      <a:pt x="103" y="45"/>
                    </a:cubicBezTo>
                    <a:cubicBezTo>
                      <a:pt x="103" y="45"/>
                      <a:pt x="97" y="42"/>
                      <a:pt x="100" y="17"/>
                    </a:cubicBezTo>
                    <a:cubicBezTo>
                      <a:pt x="100" y="17"/>
                      <a:pt x="100" y="17"/>
                      <a:pt x="100" y="17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1" y="0"/>
                      <a:pt x="66" y="1"/>
                      <a:pt x="63" y="4"/>
                    </a:cubicBezTo>
                    <a:cubicBezTo>
                      <a:pt x="61" y="6"/>
                      <a:pt x="61" y="11"/>
                      <a:pt x="61" y="11"/>
                    </a:cubicBezTo>
                    <a:cubicBezTo>
                      <a:pt x="46" y="19"/>
                      <a:pt x="44" y="32"/>
                      <a:pt x="44" y="32"/>
                    </a:cubicBezTo>
                    <a:cubicBezTo>
                      <a:pt x="35" y="39"/>
                      <a:pt x="35" y="55"/>
                      <a:pt x="35" y="55"/>
                    </a:cubicBezTo>
                    <a:cubicBezTo>
                      <a:pt x="35" y="55"/>
                      <a:pt x="28" y="75"/>
                      <a:pt x="6" y="86"/>
                    </a:cubicBezTo>
                    <a:cubicBezTo>
                      <a:pt x="0" y="98"/>
                      <a:pt x="1" y="118"/>
                      <a:pt x="1" y="118"/>
                    </a:cubicBezTo>
                    <a:cubicBezTo>
                      <a:pt x="16" y="113"/>
                      <a:pt x="14" y="130"/>
                      <a:pt x="14" y="130"/>
                    </a:cubicBezTo>
                    <a:cubicBezTo>
                      <a:pt x="24" y="131"/>
                      <a:pt x="21" y="142"/>
                      <a:pt x="21" y="142"/>
                    </a:cubicBezTo>
                    <a:cubicBezTo>
                      <a:pt x="20" y="154"/>
                      <a:pt x="30" y="152"/>
                      <a:pt x="30" y="152"/>
                    </a:cubicBezTo>
                    <a:cubicBezTo>
                      <a:pt x="45" y="149"/>
                      <a:pt x="35" y="164"/>
                      <a:pt x="46" y="167"/>
                    </a:cubicBezTo>
                    <a:cubicBezTo>
                      <a:pt x="46" y="189"/>
                      <a:pt x="61" y="182"/>
                      <a:pt x="61" y="182"/>
                    </a:cubicBezTo>
                    <a:cubicBezTo>
                      <a:pt x="76" y="175"/>
                      <a:pt x="83" y="195"/>
                      <a:pt x="75" y="197"/>
                    </a:cubicBezTo>
                    <a:cubicBezTo>
                      <a:pt x="72" y="209"/>
                      <a:pt x="76" y="212"/>
                      <a:pt x="76" y="212"/>
                    </a:cubicBezTo>
                    <a:cubicBezTo>
                      <a:pt x="87" y="212"/>
                      <a:pt x="84" y="196"/>
                      <a:pt x="104" y="202"/>
                    </a:cubicBezTo>
                    <a:cubicBezTo>
                      <a:pt x="113" y="175"/>
                      <a:pt x="129" y="196"/>
                      <a:pt x="129" y="196"/>
                    </a:cubicBezTo>
                    <a:cubicBezTo>
                      <a:pt x="139" y="214"/>
                      <a:pt x="155" y="211"/>
                      <a:pt x="155" y="211"/>
                    </a:cubicBezTo>
                    <a:cubicBezTo>
                      <a:pt x="164" y="205"/>
                      <a:pt x="179" y="216"/>
                      <a:pt x="179" y="216"/>
                    </a:cubicBezTo>
                    <a:cubicBezTo>
                      <a:pt x="189" y="215"/>
                      <a:pt x="195" y="230"/>
                      <a:pt x="210" y="226"/>
                    </a:cubicBezTo>
                    <a:cubicBezTo>
                      <a:pt x="220" y="224"/>
                      <a:pt x="230" y="238"/>
                      <a:pt x="250" y="233"/>
                    </a:cubicBezTo>
                    <a:cubicBezTo>
                      <a:pt x="266" y="229"/>
                      <a:pt x="277" y="230"/>
                      <a:pt x="283" y="233"/>
                    </a:cubicBezTo>
                    <a:cubicBezTo>
                      <a:pt x="295" y="212"/>
                      <a:pt x="282" y="204"/>
                      <a:pt x="282" y="204"/>
                    </a:cubicBezTo>
                    <a:cubicBezTo>
                      <a:pt x="273" y="200"/>
                      <a:pt x="284" y="190"/>
                      <a:pt x="277" y="186"/>
                    </a:cubicBezTo>
                    <a:cubicBezTo>
                      <a:pt x="271" y="167"/>
                      <a:pt x="262" y="165"/>
                      <a:pt x="262" y="165"/>
                    </a:cubicBezTo>
                    <a:cubicBezTo>
                      <a:pt x="255" y="149"/>
                      <a:pt x="249" y="161"/>
                      <a:pt x="249" y="161"/>
                    </a:cubicBezTo>
                    <a:cubicBezTo>
                      <a:pt x="224" y="164"/>
                      <a:pt x="233" y="149"/>
                      <a:pt x="233" y="149"/>
                    </a:cubicBezTo>
                    <a:cubicBezTo>
                      <a:pt x="238" y="120"/>
                      <a:pt x="231" y="128"/>
                      <a:pt x="231" y="128"/>
                    </a:cubicBezTo>
                    <a:cubicBezTo>
                      <a:pt x="220" y="127"/>
                      <a:pt x="216" y="134"/>
                      <a:pt x="216" y="134"/>
                    </a:cubicBezTo>
                    <a:cubicBezTo>
                      <a:pt x="203" y="136"/>
                      <a:pt x="211" y="125"/>
                      <a:pt x="211" y="125"/>
                    </a:cubicBezTo>
                    <a:cubicBezTo>
                      <a:pt x="210" y="118"/>
                      <a:pt x="203" y="117"/>
                      <a:pt x="203" y="117"/>
                    </a:cubicBezTo>
                    <a:cubicBezTo>
                      <a:pt x="194" y="115"/>
                      <a:pt x="200" y="100"/>
                      <a:pt x="183" y="101"/>
                    </a:cubicBezTo>
                    <a:cubicBezTo>
                      <a:pt x="184" y="92"/>
                      <a:pt x="171" y="84"/>
                      <a:pt x="171" y="84"/>
                    </a:cubicBezTo>
                    <a:cubicBezTo>
                      <a:pt x="171" y="84"/>
                      <a:pt x="171" y="84"/>
                      <a:pt x="171" y="84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0" name="Freeform 128"/>
              <p:cNvSpPr>
                <a:spLocks/>
              </p:cNvSpPr>
              <p:nvPr/>
            </p:nvSpPr>
            <p:spPr bwMode="auto">
              <a:xfrm>
                <a:off x="3850362" y="4962794"/>
                <a:ext cx="1538028" cy="842470"/>
              </a:xfrm>
              <a:custGeom>
                <a:avLst/>
                <a:gdLst/>
                <a:ahLst/>
                <a:cxnLst>
                  <a:cxn ang="0">
                    <a:pos x="172" y="17"/>
                  </a:cxn>
                  <a:cxn ang="0">
                    <a:pos x="192" y="29"/>
                  </a:cxn>
                  <a:cxn ang="0">
                    <a:pos x="219" y="32"/>
                  </a:cxn>
                  <a:cxn ang="0">
                    <a:pos x="221" y="46"/>
                  </a:cxn>
                  <a:cxn ang="0">
                    <a:pos x="228" y="39"/>
                  </a:cxn>
                  <a:cxn ang="0">
                    <a:pos x="250" y="47"/>
                  </a:cxn>
                  <a:cxn ang="0">
                    <a:pos x="272" y="51"/>
                  </a:cxn>
                  <a:cxn ang="0">
                    <a:pos x="260" y="41"/>
                  </a:cxn>
                  <a:cxn ang="0">
                    <a:pos x="275" y="57"/>
                  </a:cxn>
                  <a:cxn ang="0">
                    <a:pos x="280" y="65"/>
                  </a:cxn>
                  <a:cxn ang="0">
                    <a:pos x="289" y="72"/>
                  </a:cxn>
                  <a:cxn ang="0">
                    <a:pos x="298" y="65"/>
                  </a:cxn>
                  <a:cxn ang="0">
                    <a:pos x="300" y="83"/>
                  </a:cxn>
                  <a:cxn ang="0">
                    <a:pos x="334" y="105"/>
                  </a:cxn>
                  <a:cxn ang="0">
                    <a:pos x="343" y="117"/>
                  </a:cxn>
                  <a:cxn ang="0">
                    <a:pos x="343" y="131"/>
                  </a:cxn>
                  <a:cxn ang="0">
                    <a:pos x="363" y="154"/>
                  </a:cxn>
                  <a:cxn ang="0">
                    <a:pos x="399" y="159"/>
                  </a:cxn>
                  <a:cxn ang="0">
                    <a:pos x="342" y="104"/>
                  </a:cxn>
                  <a:cxn ang="0">
                    <a:pos x="310" y="49"/>
                  </a:cxn>
                  <a:cxn ang="0">
                    <a:pos x="289" y="19"/>
                  </a:cxn>
                  <a:cxn ang="0">
                    <a:pos x="301" y="15"/>
                  </a:cxn>
                  <a:cxn ang="0">
                    <a:pos x="305" y="12"/>
                  </a:cxn>
                  <a:cxn ang="0">
                    <a:pos x="330" y="81"/>
                  </a:cxn>
                  <a:cxn ang="0">
                    <a:pos x="385" y="149"/>
                  </a:cxn>
                  <a:cxn ang="0">
                    <a:pos x="441" y="121"/>
                  </a:cxn>
                  <a:cxn ang="0">
                    <a:pos x="494" y="119"/>
                  </a:cxn>
                  <a:cxn ang="0">
                    <a:pos x="543" y="132"/>
                  </a:cxn>
                  <a:cxn ang="0">
                    <a:pos x="520" y="177"/>
                  </a:cxn>
                  <a:cxn ang="0">
                    <a:pos x="499" y="201"/>
                  </a:cxn>
                  <a:cxn ang="0">
                    <a:pos x="460" y="205"/>
                  </a:cxn>
                  <a:cxn ang="0">
                    <a:pos x="429" y="192"/>
                  </a:cxn>
                  <a:cxn ang="0">
                    <a:pos x="391" y="205"/>
                  </a:cxn>
                  <a:cxn ang="0">
                    <a:pos x="357" y="247"/>
                  </a:cxn>
                  <a:cxn ang="0">
                    <a:pos x="316" y="247"/>
                  </a:cxn>
                  <a:cxn ang="0">
                    <a:pos x="268" y="279"/>
                  </a:cxn>
                  <a:cxn ang="0">
                    <a:pos x="217" y="331"/>
                  </a:cxn>
                  <a:cxn ang="0">
                    <a:pos x="165" y="319"/>
                  </a:cxn>
                  <a:cxn ang="0">
                    <a:pos x="133" y="297"/>
                  </a:cxn>
                  <a:cxn ang="0">
                    <a:pos x="161" y="246"/>
                  </a:cxn>
                  <a:cxn ang="0">
                    <a:pos x="128" y="185"/>
                  </a:cxn>
                  <a:cxn ang="0">
                    <a:pos x="85" y="171"/>
                  </a:cxn>
                  <a:cxn ang="0">
                    <a:pos x="25" y="167"/>
                  </a:cxn>
                  <a:cxn ang="0">
                    <a:pos x="49" y="123"/>
                  </a:cxn>
                  <a:cxn ang="0">
                    <a:pos x="98" y="82"/>
                  </a:cxn>
                  <a:cxn ang="0">
                    <a:pos x="129" y="71"/>
                  </a:cxn>
                  <a:cxn ang="0">
                    <a:pos x="148" y="62"/>
                  </a:cxn>
                  <a:cxn ang="0">
                    <a:pos x="165" y="58"/>
                  </a:cxn>
                  <a:cxn ang="0">
                    <a:pos x="170" y="47"/>
                  </a:cxn>
                  <a:cxn ang="0">
                    <a:pos x="158" y="31"/>
                  </a:cxn>
                  <a:cxn ang="0">
                    <a:pos x="154" y="21"/>
                  </a:cxn>
                  <a:cxn ang="0">
                    <a:pos x="153" y="2"/>
                  </a:cxn>
                  <a:cxn ang="0">
                    <a:pos x="168" y="6"/>
                  </a:cxn>
                </a:cxnLst>
                <a:rect l="0" t="0" r="r" b="b"/>
                <a:pathLst>
                  <a:path w="543" h="337">
                    <a:moveTo>
                      <a:pt x="168" y="6"/>
                    </a:moveTo>
                    <a:cubicBezTo>
                      <a:pt x="168" y="13"/>
                      <a:pt x="172" y="17"/>
                      <a:pt x="172" y="17"/>
                    </a:cubicBezTo>
                    <a:cubicBezTo>
                      <a:pt x="177" y="10"/>
                      <a:pt x="185" y="22"/>
                      <a:pt x="185" y="22"/>
                    </a:cubicBezTo>
                    <a:cubicBezTo>
                      <a:pt x="185" y="35"/>
                      <a:pt x="192" y="29"/>
                      <a:pt x="192" y="29"/>
                    </a:cubicBezTo>
                    <a:cubicBezTo>
                      <a:pt x="192" y="18"/>
                      <a:pt x="200" y="21"/>
                      <a:pt x="200" y="21"/>
                    </a:cubicBezTo>
                    <a:cubicBezTo>
                      <a:pt x="213" y="17"/>
                      <a:pt x="219" y="32"/>
                      <a:pt x="219" y="32"/>
                    </a:cubicBezTo>
                    <a:cubicBezTo>
                      <a:pt x="219" y="32"/>
                      <a:pt x="219" y="32"/>
                      <a:pt x="219" y="32"/>
                    </a:cubicBezTo>
                    <a:cubicBezTo>
                      <a:pt x="221" y="46"/>
                      <a:pt x="221" y="46"/>
                      <a:pt x="221" y="46"/>
                    </a:cubicBezTo>
                    <a:cubicBezTo>
                      <a:pt x="221" y="46"/>
                      <a:pt x="221" y="46"/>
                      <a:pt x="221" y="46"/>
                    </a:cubicBezTo>
                    <a:cubicBezTo>
                      <a:pt x="224" y="36"/>
                      <a:pt x="228" y="39"/>
                      <a:pt x="228" y="39"/>
                    </a:cubicBezTo>
                    <a:cubicBezTo>
                      <a:pt x="228" y="33"/>
                      <a:pt x="237" y="35"/>
                      <a:pt x="237" y="35"/>
                    </a:cubicBezTo>
                    <a:cubicBezTo>
                      <a:pt x="246" y="33"/>
                      <a:pt x="250" y="47"/>
                      <a:pt x="250" y="47"/>
                    </a:cubicBezTo>
                    <a:cubicBezTo>
                      <a:pt x="249" y="60"/>
                      <a:pt x="261" y="61"/>
                      <a:pt x="261" y="61"/>
                    </a:cubicBezTo>
                    <a:cubicBezTo>
                      <a:pt x="267" y="61"/>
                      <a:pt x="272" y="51"/>
                      <a:pt x="272" y="51"/>
                    </a:cubicBezTo>
                    <a:cubicBezTo>
                      <a:pt x="272" y="45"/>
                      <a:pt x="264" y="44"/>
                      <a:pt x="264" y="44"/>
                    </a:cubicBezTo>
                    <a:cubicBezTo>
                      <a:pt x="262" y="43"/>
                      <a:pt x="261" y="43"/>
                      <a:pt x="260" y="41"/>
                    </a:cubicBezTo>
                    <a:cubicBezTo>
                      <a:pt x="266" y="31"/>
                      <a:pt x="279" y="41"/>
                      <a:pt x="279" y="41"/>
                    </a:cubicBezTo>
                    <a:cubicBezTo>
                      <a:pt x="280" y="54"/>
                      <a:pt x="275" y="57"/>
                      <a:pt x="275" y="57"/>
                    </a:cubicBezTo>
                    <a:cubicBezTo>
                      <a:pt x="266" y="68"/>
                      <a:pt x="268" y="76"/>
                      <a:pt x="268" y="76"/>
                    </a:cubicBezTo>
                    <a:cubicBezTo>
                      <a:pt x="275" y="78"/>
                      <a:pt x="280" y="65"/>
                      <a:pt x="280" y="65"/>
                    </a:cubicBezTo>
                    <a:cubicBezTo>
                      <a:pt x="286" y="53"/>
                      <a:pt x="294" y="51"/>
                      <a:pt x="294" y="51"/>
                    </a:cubicBezTo>
                    <a:cubicBezTo>
                      <a:pt x="290" y="63"/>
                      <a:pt x="289" y="72"/>
                      <a:pt x="289" y="72"/>
                    </a:cubicBezTo>
                    <a:cubicBezTo>
                      <a:pt x="289" y="72"/>
                      <a:pt x="289" y="72"/>
                      <a:pt x="289" y="72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298" y="65"/>
                      <a:pt x="298" y="65"/>
                      <a:pt x="298" y="65"/>
                    </a:cubicBezTo>
                    <a:cubicBezTo>
                      <a:pt x="302" y="70"/>
                      <a:pt x="300" y="83"/>
                      <a:pt x="300" y="83"/>
                    </a:cubicBezTo>
                    <a:cubicBezTo>
                      <a:pt x="315" y="83"/>
                      <a:pt x="319" y="92"/>
                      <a:pt x="319" y="92"/>
                    </a:cubicBezTo>
                    <a:cubicBezTo>
                      <a:pt x="330" y="93"/>
                      <a:pt x="334" y="105"/>
                      <a:pt x="334" y="105"/>
                    </a:cubicBezTo>
                    <a:cubicBezTo>
                      <a:pt x="343" y="110"/>
                      <a:pt x="343" y="117"/>
                      <a:pt x="343" y="117"/>
                    </a:cubicBezTo>
                    <a:cubicBezTo>
                      <a:pt x="343" y="117"/>
                      <a:pt x="343" y="117"/>
                      <a:pt x="343" y="117"/>
                    </a:cubicBezTo>
                    <a:cubicBezTo>
                      <a:pt x="343" y="131"/>
                      <a:pt x="343" y="131"/>
                      <a:pt x="343" y="131"/>
                    </a:cubicBezTo>
                    <a:cubicBezTo>
                      <a:pt x="343" y="131"/>
                      <a:pt x="343" y="131"/>
                      <a:pt x="343" y="131"/>
                    </a:cubicBezTo>
                    <a:cubicBezTo>
                      <a:pt x="338" y="141"/>
                      <a:pt x="346" y="147"/>
                      <a:pt x="346" y="147"/>
                    </a:cubicBezTo>
                    <a:cubicBezTo>
                      <a:pt x="356" y="148"/>
                      <a:pt x="363" y="154"/>
                      <a:pt x="363" y="154"/>
                    </a:cubicBezTo>
                    <a:cubicBezTo>
                      <a:pt x="378" y="157"/>
                      <a:pt x="390" y="166"/>
                      <a:pt x="390" y="166"/>
                    </a:cubicBezTo>
                    <a:cubicBezTo>
                      <a:pt x="392" y="161"/>
                      <a:pt x="399" y="159"/>
                      <a:pt x="399" y="159"/>
                    </a:cubicBezTo>
                    <a:cubicBezTo>
                      <a:pt x="385" y="160"/>
                      <a:pt x="374" y="144"/>
                      <a:pt x="374" y="144"/>
                    </a:cubicBezTo>
                    <a:cubicBezTo>
                      <a:pt x="360" y="127"/>
                      <a:pt x="342" y="104"/>
                      <a:pt x="342" y="104"/>
                    </a:cubicBezTo>
                    <a:cubicBezTo>
                      <a:pt x="327" y="84"/>
                      <a:pt x="319" y="65"/>
                      <a:pt x="319" y="65"/>
                    </a:cubicBezTo>
                    <a:cubicBezTo>
                      <a:pt x="305" y="75"/>
                      <a:pt x="310" y="49"/>
                      <a:pt x="310" y="49"/>
                    </a:cubicBezTo>
                    <a:cubicBezTo>
                      <a:pt x="302" y="46"/>
                      <a:pt x="307" y="32"/>
                      <a:pt x="307" y="32"/>
                    </a:cubicBezTo>
                    <a:cubicBezTo>
                      <a:pt x="295" y="32"/>
                      <a:pt x="289" y="19"/>
                      <a:pt x="289" y="19"/>
                    </a:cubicBezTo>
                    <a:cubicBezTo>
                      <a:pt x="287" y="13"/>
                      <a:pt x="301" y="15"/>
                      <a:pt x="301" y="15"/>
                    </a:cubicBezTo>
                    <a:cubicBezTo>
                      <a:pt x="301" y="15"/>
                      <a:pt x="301" y="15"/>
                      <a:pt x="301" y="15"/>
                    </a:cubicBezTo>
                    <a:cubicBezTo>
                      <a:pt x="305" y="12"/>
                      <a:pt x="305" y="12"/>
                      <a:pt x="305" y="12"/>
                    </a:cubicBezTo>
                    <a:cubicBezTo>
                      <a:pt x="305" y="12"/>
                      <a:pt x="305" y="12"/>
                      <a:pt x="305" y="12"/>
                    </a:cubicBezTo>
                    <a:cubicBezTo>
                      <a:pt x="305" y="26"/>
                      <a:pt x="312" y="35"/>
                      <a:pt x="312" y="35"/>
                    </a:cubicBezTo>
                    <a:cubicBezTo>
                      <a:pt x="313" y="50"/>
                      <a:pt x="330" y="81"/>
                      <a:pt x="330" y="81"/>
                    </a:cubicBezTo>
                    <a:cubicBezTo>
                      <a:pt x="335" y="87"/>
                      <a:pt x="355" y="115"/>
                      <a:pt x="355" y="115"/>
                    </a:cubicBezTo>
                    <a:cubicBezTo>
                      <a:pt x="369" y="134"/>
                      <a:pt x="385" y="149"/>
                      <a:pt x="385" y="149"/>
                    </a:cubicBezTo>
                    <a:cubicBezTo>
                      <a:pt x="393" y="161"/>
                      <a:pt x="423" y="147"/>
                      <a:pt x="423" y="147"/>
                    </a:cubicBezTo>
                    <a:cubicBezTo>
                      <a:pt x="430" y="144"/>
                      <a:pt x="441" y="121"/>
                      <a:pt x="441" y="121"/>
                    </a:cubicBezTo>
                    <a:cubicBezTo>
                      <a:pt x="455" y="146"/>
                      <a:pt x="470" y="132"/>
                      <a:pt x="470" y="132"/>
                    </a:cubicBezTo>
                    <a:cubicBezTo>
                      <a:pt x="474" y="116"/>
                      <a:pt x="494" y="119"/>
                      <a:pt x="494" y="119"/>
                    </a:cubicBezTo>
                    <a:cubicBezTo>
                      <a:pt x="512" y="115"/>
                      <a:pt x="527" y="120"/>
                      <a:pt x="527" y="120"/>
                    </a:cubicBezTo>
                    <a:cubicBezTo>
                      <a:pt x="541" y="122"/>
                      <a:pt x="543" y="132"/>
                      <a:pt x="543" y="132"/>
                    </a:cubicBezTo>
                    <a:cubicBezTo>
                      <a:pt x="540" y="144"/>
                      <a:pt x="521" y="153"/>
                      <a:pt x="521" y="153"/>
                    </a:cubicBezTo>
                    <a:cubicBezTo>
                      <a:pt x="517" y="159"/>
                      <a:pt x="520" y="177"/>
                      <a:pt x="520" y="177"/>
                    </a:cubicBezTo>
                    <a:cubicBezTo>
                      <a:pt x="536" y="190"/>
                      <a:pt x="513" y="193"/>
                      <a:pt x="513" y="193"/>
                    </a:cubicBezTo>
                    <a:cubicBezTo>
                      <a:pt x="501" y="191"/>
                      <a:pt x="499" y="201"/>
                      <a:pt x="499" y="201"/>
                    </a:cubicBezTo>
                    <a:cubicBezTo>
                      <a:pt x="492" y="204"/>
                      <a:pt x="472" y="197"/>
                      <a:pt x="472" y="197"/>
                    </a:cubicBezTo>
                    <a:cubicBezTo>
                      <a:pt x="469" y="207"/>
                      <a:pt x="460" y="205"/>
                      <a:pt x="460" y="205"/>
                    </a:cubicBezTo>
                    <a:cubicBezTo>
                      <a:pt x="451" y="215"/>
                      <a:pt x="441" y="200"/>
                      <a:pt x="441" y="200"/>
                    </a:cubicBezTo>
                    <a:cubicBezTo>
                      <a:pt x="438" y="193"/>
                      <a:pt x="429" y="192"/>
                      <a:pt x="429" y="192"/>
                    </a:cubicBezTo>
                    <a:cubicBezTo>
                      <a:pt x="420" y="179"/>
                      <a:pt x="399" y="189"/>
                      <a:pt x="399" y="189"/>
                    </a:cubicBezTo>
                    <a:cubicBezTo>
                      <a:pt x="391" y="199"/>
                      <a:pt x="391" y="205"/>
                      <a:pt x="391" y="205"/>
                    </a:cubicBezTo>
                    <a:cubicBezTo>
                      <a:pt x="385" y="216"/>
                      <a:pt x="373" y="222"/>
                      <a:pt x="373" y="222"/>
                    </a:cubicBezTo>
                    <a:cubicBezTo>
                      <a:pt x="356" y="226"/>
                      <a:pt x="357" y="247"/>
                      <a:pt x="357" y="247"/>
                    </a:cubicBezTo>
                    <a:cubicBezTo>
                      <a:pt x="351" y="257"/>
                      <a:pt x="338" y="240"/>
                      <a:pt x="338" y="240"/>
                    </a:cubicBezTo>
                    <a:cubicBezTo>
                      <a:pt x="327" y="250"/>
                      <a:pt x="316" y="247"/>
                      <a:pt x="316" y="247"/>
                    </a:cubicBezTo>
                    <a:cubicBezTo>
                      <a:pt x="302" y="247"/>
                      <a:pt x="296" y="259"/>
                      <a:pt x="296" y="259"/>
                    </a:cubicBezTo>
                    <a:cubicBezTo>
                      <a:pt x="286" y="255"/>
                      <a:pt x="268" y="279"/>
                      <a:pt x="268" y="279"/>
                    </a:cubicBezTo>
                    <a:cubicBezTo>
                      <a:pt x="258" y="285"/>
                      <a:pt x="267" y="303"/>
                      <a:pt x="249" y="302"/>
                    </a:cubicBezTo>
                    <a:cubicBezTo>
                      <a:pt x="240" y="315"/>
                      <a:pt x="229" y="327"/>
                      <a:pt x="217" y="331"/>
                    </a:cubicBezTo>
                    <a:cubicBezTo>
                      <a:pt x="195" y="337"/>
                      <a:pt x="176" y="331"/>
                      <a:pt x="176" y="331"/>
                    </a:cubicBezTo>
                    <a:cubicBezTo>
                      <a:pt x="171" y="324"/>
                      <a:pt x="165" y="319"/>
                      <a:pt x="165" y="319"/>
                    </a:cubicBezTo>
                    <a:cubicBezTo>
                      <a:pt x="163" y="310"/>
                      <a:pt x="148" y="314"/>
                      <a:pt x="148" y="314"/>
                    </a:cubicBezTo>
                    <a:cubicBezTo>
                      <a:pt x="138" y="311"/>
                      <a:pt x="133" y="297"/>
                      <a:pt x="133" y="297"/>
                    </a:cubicBezTo>
                    <a:cubicBezTo>
                      <a:pt x="134" y="291"/>
                      <a:pt x="143" y="296"/>
                      <a:pt x="154" y="285"/>
                    </a:cubicBezTo>
                    <a:cubicBezTo>
                      <a:pt x="154" y="274"/>
                      <a:pt x="140" y="267"/>
                      <a:pt x="161" y="246"/>
                    </a:cubicBezTo>
                    <a:cubicBezTo>
                      <a:pt x="165" y="226"/>
                      <a:pt x="153" y="205"/>
                      <a:pt x="153" y="205"/>
                    </a:cubicBezTo>
                    <a:cubicBezTo>
                      <a:pt x="144" y="190"/>
                      <a:pt x="128" y="185"/>
                      <a:pt x="128" y="185"/>
                    </a:cubicBezTo>
                    <a:cubicBezTo>
                      <a:pt x="110" y="202"/>
                      <a:pt x="103" y="189"/>
                      <a:pt x="103" y="189"/>
                    </a:cubicBezTo>
                    <a:cubicBezTo>
                      <a:pt x="101" y="183"/>
                      <a:pt x="85" y="171"/>
                      <a:pt x="85" y="171"/>
                    </a:cubicBezTo>
                    <a:cubicBezTo>
                      <a:pt x="63" y="154"/>
                      <a:pt x="52" y="160"/>
                      <a:pt x="52" y="160"/>
                    </a:cubicBezTo>
                    <a:cubicBezTo>
                      <a:pt x="44" y="158"/>
                      <a:pt x="36" y="173"/>
                      <a:pt x="25" y="167"/>
                    </a:cubicBezTo>
                    <a:cubicBezTo>
                      <a:pt x="0" y="153"/>
                      <a:pt x="25" y="138"/>
                      <a:pt x="25" y="138"/>
                    </a:cubicBezTo>
                    <a:cubicBezTo>
                      <a:pt x="27" y="131"/>
                      <a:pt x="49" y="123"/>
                      <a:pt x="49" y="123"/>
                    </a:cubicBezTo>
                    <a:cubicBezTo>
                      <a:pt x="55" y="110"/>
                      <a:pt x="76" y="101"/>
                      <a:pt x="76" y="101"/>
                    </a:cubicBezTo>
                    <a:cubicBezTo>
                      <a:pt x="84" y="89"/>
                      <a:pt x="98" y="82"/>
                      <a:pt x="98" y="82"/>
                    </a:cubicBezTo>
                    <a:cubicBezTo>
                      <a:pt x="118" y="83"/>
                      <a:pt x="129" y="71"/>
                      <a:pt x="129" y="71"/>
                    </a:cubicBezTo>
                    <a:cubicBezTo>
                      <a:pt x="129" y="71"/>
                      <a:pt x="129" y="71"/>
                      <a:pt x="129" y="71"/>
                    </a:cubicBezTo>
                    <a:cubicBezTo>
                      <a:pt x="148" y="62"/>
                      <a:pt x="148" y="62"/>
                      <a:pt x="148" y="62"/>
                    </a:cubicBezTo>
                    <a:cubicBezTo>
                      <a:pt x="148" y="62"/>
                      <a:pt x="148" y="62"/>
                      <a:pt x="148" y="62"/>
                    </a:cubicBezTo>
                    <a:cubicBezTo>
                      <a:pt x="169" y="68"/>
                      <a:pt x="165" y="58"/>
                      <a:pt x="165" y="58"/>
                    </a:cubicBezTo>
                    <a:cubicBezTo>
                      <a:pt x="165" y="58"/>
                      <a:pt x="165" y="58"/>
                      <a:pt x="165" y="58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48" y="61"/>
                      <a:pt x="158" y="31"/>
                      <a:pt x="158" y="31"/>
                    </a:cubicBezTo>
                    <a:cubicBezTo>
                      <a:pt x="158" y="31"/>
                      <a:pt x="158" y="31"/>
                      <a:pt x="158" y="31"/>
                    </a:cubicBezTo>
                    <a:cubicBezTo>
                      <a:pt x="154" y="21"/>
                      <a:pt x="154" y="21"/>
                      <a:pt x="154" y="21"/>
                    </a:cubicBezTo>
                    <a:cubicBezTo>
                      <a:pt x="154" y="21"/>
                      <a:pt x="154" y="21"/>
                      <a:pt x="154" y="21"/>
                    </a:cubicBezTo>
                    <a:cubicBezTo>
                      <a:pt x="154" y="17"/>
                      <a:pt x="151" y="15"/>
                      <a:pt x="151" y="14"/>
                    </a:cubicBezTo>
                    <a:cubicBezTo>
                      <a:pt x="155" y="10"/>
                      <a:pt x="153" y="2"/>
                      <a:pt x="153" y="2"/>
                    </a:cubicBezTo>
                    <a:cubicBezTo>
                      <a:pt x="161" y="0"/>
                      <a:pt x="168" y="6"/>
                      <a:pt x="168" y="6"/>
                    </a:cubicBezTo>
                    <a:cubicBezTo>
                      <a:pt x="168" y="6"/>
                      <a:pt x="168" y="6"/>
                      <a:pt x="168" y="6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1" name="Line 33"/>
              <p:cNvSpPr>
                <a:spLocks noChangeShapeType="1"/>
              </p:cNvSpPr>
              <p:nvPr/>
            </p:nvSpPr>
            <p:spPr bwMode="auto">
              <a:xfrm flipV="1">
                <a:off x="3198402" y="2688930"/>
                <a:ext cx="1362" cy="26830"/>
              </a:xfrm>
              <a:prstGeom prst="line">
                <a:avLst/>
              </a:prstGeom>
              <a:noFill/>
              <a:ln w="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2" name="Freeform 32"/>
              <p:cNvSpPr>
                <a:spLocks/>
              </p:cNvSpPr>
              <p:nvPr/>
            </p:nvSpPr>
            <p:spPr bwMode="auto">
              <a:xfrm>
                <a:off x="3842196" y="4702541"/>
                <a:ext cx="325299" cy="119395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18" y="37"/>
                  </a:cxn>
                  <a:cxn ang="0">
                    <a:pos x="44" y="24"/>
                  </a:cxn>
                  <a:cxn ang="0">
                    <a:pos x="62" y="16"/>
                  </a:cxn>
                  <a:cxn ang="0">
                    <a:pos x="84" y="8"/>
                  </a:cxn>
                  <a:cxn ang="0">
                    <a:pos x="115" y="5"/>
                  </a:cxn>
                </a:cxnLst>
                <a:rect l="0" t="0" r="r" b="b"/>
                <a:pathLst>
                  <a:path w="115" h="48">
                    <a:moveTo>
                      <a:pt x="0" y="48"/>
                    </a:moveTo>
                    <a:cubicBezTo>
                      <a:pt x="8" y="39"/>
                      <a:pt x="18" y="37"/>
                      <a:pt x="18" y="37"/>
                    </a:cubicBezTo>
                    <a:cubicBezTo>
                      <a:pt x="31" y="24"/>
                      <a:pt x="44" y="24"/>
                      <a:pt x="44" y="24"/>
                    </a:cubicBezTo>
                    <a:cubicBezTo>
                      <a:pt x="51" y="26"/>
                      <a:pt x="62" y="16"/>
                      <a:pt x="62" y="16"/>
                    </a:cubicBezTo>
                    <a:cubicBezTo>
                      <a:pt x="69" y="5"/>
                      <a:pt x="84" y="8"/>
                      <a:pt x="84" y="8"/>
                    </a:cubicBezTo>
                    <a:cubicBezTo>
                      <a:pt x="98" y="0"/>
                      <a:pt x="100" y="14"/>
                      <a:pt x="115" y="5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3" name="Freeform 31"/>
              <p:cNvSpPr>
                <a:spLocks/>
              </p:cNvSpPr>
              <p:nvPr/>
            </p:nvSpPr>
            <p:spPr bwMode="auto">
              <a:xfrm>
                <a:off x="4726902" y="3911048"/>
                <a:ext cx="59888" cy="299158"/>
              </a:xfrm>
              <a:custGeom>
                <a:avLst/>
                <a:gdLst/>
                <a:ahLst/>
                <a:cxnLst>
                  <a:cxn ang="0">
                    <a:pos x="13" y="120"/>
                  </a:cxn>
                  <a:cxn ang="0">
                    <a:pos x="13" y="105"/>
                  </a:cxn>
                  <a:cxn ang="0">
                    <a:pos x="6" y="79"/>
                  </a:cxn>
                  <a:cxn ang="0">
                    <a:pos x="12" y="67"/>
                  </a:cxn>
                  <a:cxn ang="0">
                    <a:pos x="20" y="52"/>
                  </a:cxn>
                  <a:cxn ang="0">
                    <a:pos x="12" y="32"/>
                  </a:cxn>
                  <a:cxn ang="0">
                    <a:pos x="6" y="15"/>
                  </a:cxn>
                  <a:cxn ang="0">
                    <a:pos x="10" y="0"/>
                  </a:cxn>
                </a:cxnLst>
                <a:rect l="0" t="0" r="r" b="b"/>
                <a:pathLst>
                  <a:path w="21" h="120">
                    <a:moveTo>
                      <a:pt x="13" y="120"/>
                    </a:moveTo>
                    <a:cubicBezTo>
                      <a:pt x="8" y="118"/>
                      <a:pt x="13" y="105"/>
                      <a:pt x="13" y="105"/>
                    </a:cubicBezTo>
                    <a:cubicBezTo>
                      <a:pt x="21" y="85"/>
                      <a:pt x="6" y="79"/>
                      <a:pt x="6" y="79"/>
                    </a:cubicBezTo>
                    <a:cubicBezTo>
                      <a:pt x="1" y="71"/>
                      <a:pt x="7" y="65"/>
                      <a:pt x="12" y="67"/>
                    </a:cubicBezTo>
                    <a:cubicBezTo>
                      <a:pt x="20" y="72"/>
                      <a:pt x="20" y="52"/>
                      <a:pt x="20" y="52"/>
                    </a:cubicBezTo>
                    <a:cubicBezTo>
                      <a:pt x="19" y="40"/>
                      <a:pt x="12" y="32"/>
                      <a:pt x="12" y="32"/>
                    </a:cubicBezTo>
                    <a:cubicBezTo>
                      <a:pt x="12" y="23"/>
                      <a:pt x="6" y="15"/>
                      <a:pt x="6" y="15"/>
                    </a:cubicBezTo>
                    <a:cubicBezTo>
                      <a:pt x="0" y="4"/>
                      <a:pt x="10" y="0"/>
                      <a:pt x="10" y="0"/>
                    </a:cubicBezTo>
                  </a:path>
                </a:pathLst>
              </a:custGeom>
              <a:solidFill>
                <a:schemeClr val="accent1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4" name="Freeform 30"/>
              <p:cNvSpPr>
                <a:spLocks/>
              </p:cNvSpPr>
              <p:nvPr/>
            </p:nvSpPr>
            <p:spPr bwMode="auto">
              <a:xfrm>
                <a:off x="4618015" y="3916414"/>
                <a:ext cx="117053" cy="134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42" y="6"/>
                  </a:cxn>
                </a:cxnLst>
                <a:rect l="0" t="0" r="r" b="b"/>
                <a:pathLst>
                  <a:path w="42" h="6">
                    <a:moveTo>
                      <a:pt x="0" y="0"/>
                    </a:moveTo>
                    <a:cubicBezTo>
                      <a:pt x="12" y="4"/>
                      <a:pt x="21" y="0"/>
                      <a:pt x="21" y="0"/>
                    </a:cubicBezTo>
                    <a:cubicBezTo>
                      <a:pt x="34" y="1"/>
                      <a:pt x="42" y="6"/>
                      <a:pt x="42" y="6"/>
                    </a:cubicBezTo>
                  </a:path>
                </a:pathLst>
              </a:custGeom>
              <a:solidFill>
                <a:srgbClr val="99CCFF"/>
              </a:solidFill>
              <a:ln w="8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5" name="Freeform 29"/>
              <p:cNvSpPr>
                <a:spLocks/>
              </p:cNvSpPr>
              <p:nvPr/>
            </p:nvSpPr>
            <p:spPr bwMode="auto">
              <a:xfrm>
                <a:off x="4133468" y="3676284"/>
                <a:ext cx="42193" cy="14756"/>
              </a:xfrm>
              <a:custGeom>
                <a:avLst/>
                <a:gdLst/>
                <a:ahLst/>
                <a:cxnLst>
                  <a:cxn ang="0">
                    <a:pos x="15" y="6"/>
                  </a:cxn>
                  <a:cxn ang="0">
                    <a:pos x="0" y="0"/>
                  </a:cxn>
                </a:cxnLst>
                <a:rect l="0" t="0" r="r" b="b"/>
                <a:pathLst>
                  <a:path w="15" h="6">
                    <a:moveTo>
                      <a:pt x="15" y="6"/>
                    </a:moveTo>
                    <a:cubicBezTo>
                      <a:pt x="14" y="0"/>
                      <a:pt x="0" y="0"/>
                      <a:pt x="0" y="0"/>
                    </a:cubicBezTo>
                  </a:path>
                </a:pathLst>
              </a:custGeom>
              <a:solidFill>
                <a:srgbClr val="99CCFF"/>
              </a:solidFill>
              <a:ln w="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6" name="Line 28"/>
              <p:cNvSpPr>
                <a:spLocks noChangeShapeType="1"/>
              </p:cNvSpPr>
              <p:nvPr/>
            </p:nvSpPr>
            <p:spPr bwMode="auto">
              <a:xfrm flipH="1" flipV="1">
                <a:off x="3612172" y="3452251"/>
                <a:ext cx="25861" cy="13415"/>
              </a:xfrm>
              <a:prstGeom prst="line">
                <a:avLst/>
              </a:prstGeom>
              <a:noFill/>
              <a:ln w="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7" name="Freeform 27"/>
              <p:cNvSpPr>
                <a:spLocks/>
              </p:cNvSpPr>
              <p:nvPr/>
            </p:nvSpPr>
            <p:spPr bwMode="auto">
              <a:xfrm>
                <a:off x="3496480" y="3366394"/>
                <a:ext cx="65332" cy="55002"/>
              </a:xfrm>
              <a:custGeom>
                <a:avLst/>
                <a:gdLst/>
                <a:ahLst/>
                <a:cxnLst>
                  <a:cxn ang="0">
                    <a:pos x="23" y="22"/>
                  </a:cxn>
                  <a:cxn ang="0">
                    <a:pos x="15" y="13"/>
                  </a:cxn>
                  <a:cxn ang="0">
                    <a:pos x="2" y="0"/>
                  </a:cxn>
                </a:cxnLst>
                <a:rect l="0" t="0" r="r" b="b"/>
                <a:pathLst>
                  <a:path w="23" h="22">
                    <a:moveTo>
                      <a:pt x="23" y="22"/>
                    </a:moveTo>
                    <a:cubicBezTo>
                      <a:pt x="16" y="22"/>
                      <a:pt x="22" y="14"/>
                      <a:pt x="15" y="13"/>
                    </a:cubicBezTo>
                    <a:cubicBezTo>
                      <a:pt x="0" y="6"/>
                      <a:pt x="2" y="0"/>
                      <a:pt x="2" y="0"/>
                    </a:cubicBezTo>
                  </a:path>
                </a:pathLst>
              </a:custGeom>
              <a:solidFill>
                <a:srgbClr val="99CCFF"/>
              </a:solidFill>
              <a:ln w="8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8" name="Freeform 26"/>
              <p:cNvSpPr>
                <a:spLocks/>
              </p:cNvSpPr>
              <p:nvPr/>
            </p:nvSpPr>
            <p:spPr bwMode="auto">
              <a:xfrm>
                <a:off x="3474703" y="3248341"/>
                <a:ext cx="38110" cy="20123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0" y="4"/>
                  </a:cxn>
                </a:cxnLst>
                <a:rect l="0" t="0" r="r" b="b"/>
                <a:pathLst>
                  <a:path w="14" h="8">
                    <a:moveTo>
                      <a:pt x="13" y="8"/>
                    </a:moveTo>
                    <a:cubicBezTo>
                      <a:pt x="14" y="0"/>
                      <a:pt x="0" y="4"/>
                      <a:pt x="0" y="4"/>
                    </a:cubicBezTo>
                  </a:path>
                </a:pathLst>
              </a:custGeom>
              <a:solidFill>
                <a:srgbClr val="99CCFF"/>
              </a:solidFill>
              <a:ln w="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9" name="Freeform 25"/>
              <p:cNvSpPr>
                <a:spLocks/>
              </p:cNvSpPr>
              <p:nvPr/>
            </p:nvSpPr>
            <p:spPr bwMode="auto">
              <a:xfrm>
                <a:off x="3192957" y="2988087"/>
                <a:ext cx="57166" cy="160982"/>
              </a:xfrm>
              <a:custGeom>
                <a:avLst/>
                <a:gdLst/>
                <a:ahLst/>
                <a:cxnLst>
                  <a:cxn ang="0">
                    <a:pos x="20" y="64"/>
                  </a:cxn>
                  <a:cxn ang="0">
                    <a:pos x="8" y="42"/>
                  </a:cxn>
                  <a:cxn ang="0">
                    <a:pos x="1" y="21"/>
                  </a:cxn>
                  <a:cxn ang="0">
                    <a:pos x="0" y="0"/>
                  </a:cxn>
                </a:cxnLst>
                <a:rect l="0" t="0" r="r" b="b"/>
                <a:pathLst>
                  <a:path w="20" h="64">
                    <a:moveTo>
                      <a:pt x="20" y="64"/>
                    </a:moveTo>
                    <a:cubicBezTo>
                      <a:pt x="10" y="54"/>
                      <a:pt x="8" y="42"/>
                      <a:pt x="8" y="42"/>
                    </a:cubicBezTo>
                    <a:cubicBezTo>
                      <a:pt x="0" y="30"/>
                      <a:pt x="1" y="21"/>
                      <a:pt x="1" y="21"/>
                    </a:cubicBezTo>
                    <a:cubicBezTo>
                      <a:pt x="3" y="9"/>
                      <a:pt x="0" y="0"/>
                      <a:pt x="0" y="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0" name="Freeform 24"/>
              <p:cNvSpPr>
                <a:spLocks/>
              </p:cNvSpPr>
              <p:nvPr/>
            </p:nvSpPr>
            <p:spPr bwMode="auto">
              <a:xfrm>
                <a:off x="4141635" y="4206181"/>
                <a:ext cx="710487" cy="517824"/>
              </a:xfrm>
              <a:custGeom>
                <a:avLst/>
                <a:gdLst/>
                <a:ahLst/>
                <a:cxnLst>
                  <a:cxn ang="0">
                    <a:pos x="0" y="207"/>
                  </a:cxn>
                  <a:cxn ang="0">
                    <a:pos x="25" y="196"/>
                  </a:cxn>
                  <a:cxn ang="0">
                    <a:pos x="51" y="181"/>
                  </a:cxn>
                  <a:cxn ang="0">
                    <a:pos x="55" y="162"/>
                  </a:cxn>
                  <a:cxn ang="0">
                    <a:pos x="71" y="141"/>
                  </a:cxn>
                  <a:cxn ang="0">
                    <a:pos x="89" y="106"/>
                  </a:cxn>
                  <a:cxn ang="0">
                    <a:pos x="107" y="97"/>
                  </a:cxn>
                  <a:cxn ang="0">
                    <a:pos x="93" y="87"/>
                  </a:cxn>
                  <a:cxn ang="0">
                    <a:pos x="111" y="82"/>
                  </a:cxn>
                  <a:cxn ang="0">
                    <a:pos x="134" y="68"/>
                  </a:cxn>
                  <a:cxn ang="0">
                    <a:pos x="153" y="62"/>
                  </a:cxn>
                  <a:cxn ang="0">
                    <a:pos x="153" y="62"/>
                  </a:cxn>
                  <a:cxn ang="0">
                    <a:pos x="176" y="63"/>
                  </a:cxn>
                  <a:cxn ang="0">
                    <a:pos x="193" y="74"/>
                  </a:cxn>
                  <a:cxn ang="0">
                    <a:pos x="193" y="74"/>
                  </a:cxn>
                  <a:cxn ang="0">
                    <a:pos x="215" y="78"/>
                  </a:cxn>
                  <a:cxn ang="0">
                    <a:pos x="235" y="71"/>
                  </a:cxn>
                  <a:cxn ang="0">
                    <a:pos x="248" y="54"/>
                  </a:cxn>
                  <a:cxn ang="0">
                    <a:pos x="236" y="27"/>
                  </a:cxn>
                  <a:cxn ang="0">
                    <a:pos x="219" y="1"/>
                  </a:cxn>
                  <a:cxn ang="0">
                    <a:pos x="220" y="34"/>
                  </a:cxn>
                  <a:cxn ang="0">
                    <a:pos x="195" y="53"/>
                  </a:cxn>
                  <a:cxn ang="0">
                    <a:pos x="195" y="53"/>
                  </a:cxn>
                  <a:cxn ang="0">
                    <a:pos x="172" y="50"/>
                  </a:cxn>
                  <a:cxn ang="0">
                    <a:pos x="172" y="50"/>
                  </a:cxn>
                  <a:cxn ang="0">
                    <a:pos x="143" y="51"/>
                  </a:cxn>
                  <a:cxn ang="0">
                    <a:pos x="119" y="49"/>
                  </a:cxn>
                  <a:cxn ang="0">
                    <a:pos x="103" y="60"/>
                  </a:cxn>
                  <a:cxn ang="0">
                    <a:pos x="86" y="56"/>
                  </a:cxn>
                  <a:cxn ang="0">
                    <a:pos x="83" y="80"/>
                  </a:cxn>
                  <a:cxn ang="0">
                    <a:pos x="77" y="113"/>
                  </a:cxn>
                  <a:cxn ang="0">
                    <a:pos x="64" y="127"/>
                  </a:cxn>
                  <a:cxn ang="0">
                    <a:pos x="54" y="148"/>
                  </a:cxn>
                  <a:cxn ang="0">
                    <a:pos x="44" y="168"/>
                  </a:cxn>
                  <a:cxn ang="0">
                    <a:pos x="31" y="188"/>
                  </a:cxn>
                  <a:cxn ang="0">
                    <a:pos x="16" y="195"/>
                  </a:cxn>
                  <a:cxn ang="0">
                    <a:pos x="0" y="207"/>
                  </a:cxn>
                  <a:cxn ang="0">
                    <a:pos x="0" y="207"/>
                  </a:cxn>
                </a:cxnLst>
                <a:rect l="0" t="0" r="r" b="b"/>
                <a:pathLst>
                  <a:path w="251" h="207">
                    <a:moveTo>
                      <a:pt x="0" y="207"/>
                    </a:moveTo>
                    <a:cubicBezTo>
                      <a:pt x="18" y="206"/>
                      <a:pt x="25" y="196"/>
                      <a:pt x="25" y="196"/>
                    </a:cubicBezTo>
                    <a:cubicBezTo>
                      <a:pt x="52" y="196"/>
                      <a:pt x="51" y="181"/>
                      <a:pt x="51" y="181"/>
                    </a:cubicBezTo>
                    <a:cubicBezTo>
                      <a:pt x="51" y="181"/>
                      <a:pt x="56" y="176"/>
                      <a:pt x="55" y="162"/>
                    </a:cubicBezTo>
                    <a:cubicBezTo>
                      <a:pt x="73" y="151"/>
                      <a:pt x="71" y="141"/>
                      <a:pt x="71" y="141"/>
                    </a:cubicBezTo>
                    <a:cubicBezTo>
                      <a:pt x="88" y="122"/>
                      <a:pt x="89" y="106"/>
                      <a:pt x="89" y="106"/>
                    </a:cubicBezTo>
                    <a:cubicBezTo>
                      <a:pt x="95" y="97"/>
                      <a:pt x="107" y="97"/>
                      <a:pt x="107" y="97"/>
                    </a:cubicBezTo>
                    <a:cubicBezTo>
                      <a:pt x="108" y="90"/>
                      <a:pt x="93" y="97"/>
                      <a:pt x="93" y="87"/>
                    </a:cubicBezTo>
                    <a:cubicBezTo>
                      <a:pt x="93" y="83"/>
                      <a:pt x="103" y="82"/>
                      <a:pt x="111" y="82"/>
                    </a:cubicBezTo>
                    <a:cubicBezTo>
                      <a:pt x="133" y="81"/>
                      <a:pt x="134" y="68"/>
                      <a:pt x="134" y="68"/>
                    </a:cubicBezTo>
                    <a:cubicBezTo>
                      <a:pt x="150" y="69"/>
                      <a:pt x="153" y="62"/>
                      <a:pt x="153" y="62"/>
                    </a:cubicBezTo>
                    <a:cubicBezTo>
                      <a:pt x="153" y="62"/>
                      <a:pt x="153" y="62"/>
                      <a:pt x="153" y="62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93" y="74"/>
                      <a:pt x="193" y="74"/>
                      <a:pt x="193" y="74"/>
                    </a:cubicBezTo>
                    <a:cubicBezTo>
                      <a:pt x="193" y="74"/>
                      <a:pt x="193" y="74"/>
                      <a:pt x="193" y="74"/>
                    </a:cubicBezTo>
                    <a:cubicBezTo>
                      <a:pt x="205" y="88"/>
                      <a:pt x="215" y="78"/>
                      <a:pt x="215" y="78"/>
                    </a:cubicBezTo>
                    <a:cubicBezTo>
                      <a:pt x="220" y="72"/>
                      <a:pt x="235" y="71"/>
                      <a:pt x="235" y="71"/>
                    </a:cubicBezTo>
                    <a:cubicBezTo>
                      <a:pt x="251" y="73"/>
                      <a:pt x="248" y="54"/>
                      <a:pt x="248" y="54"/>
                    </a:cubicBezTo>
                    <a:cubicBezTo>
                      <a:pt x="248" y="37"/>
                      <a:pt x="236" y="27"/>
                      <a:pt x="236" y="27"/>
                    </a:cubicBezTo>
                    <a:cubicBezTo>
                      <a:pt x="227" y="0"/>
                      <a:pt x="219" y="1"/>
                      <a:pt x="219" y="1"/>
                    </a:cubicBezTo>
                    <a:cubicBezTo>
                      <a:pt x="231" y="29"/>
                      <a:pt x="220" y="34"/>
                      <a:pt x="220" y="34"/>
                    </a:cubicBezTo>
                    <a:cubicBezTo>
                      <a:pt x="212" y="59"/>
                      <a:pt x="195" y="53"/>
                      <a:pt x="195" y="53"/>
                    </a:cubicBezTo>
                    <a:cubicBezTo>
                      <a:pt x="195" y="53"/>
                      <a:pt x="195" y="53"/>
                      <a:pt x="195" y="53"/>
                    </a:cubicBezTo>
                    <a:cubicBezTo>
                      <a:pt x="172" y="50"/>
                      <a:pt x="172" y="50"/>
                      <a:pt x="172" y="50"/>
                    </a:cubicBezTo>
                    <a:cubicBezTo>
                      <a:pt x="172" y="50"/>
                      <a:pt x="172" y="50"/>
                      <a:pt x="172" y="50"/>
                    </a:cubicBezTo>
                    <a:cubicBezTo>
                      <a:pt x="158" y="43"/>
                      <a:pt x="143" y="51"/>
                      <a:pt x="143" y="51"/>
                    </a:cubicBezTo>
                    <a:cubicBezTo>
                      <a:pt x="127" y="43"/>
                      <a:pt x="119" y="49"/>
                      <a:pt x="119" y="49"/>
                    </a:cubicBezTo>
                    <a:cubicBezTo>
                      <a:pt x="118" y="67"/>
                      <a:pt x="103" y="60"/>
                      <a:pt x="103" y="60"/>
                    </a:cubicBezTo>
                    <a:cubicBezTo>
                      <a:pt x="98" y="50"/>
                      <a:pt x="86" y="56"/>
                      <a:pt x="86" y="56"/>
                    </a:cubicBezTo>
                    <a:cubicBezTo>
                      <a:pt x="73" y="67"/>
                      <a:pt x="83" y="71"/>
                      <a:pt x="83" y="80"/>
                    </a:cubicBezTo>
                    <a:cubicBezTo>
                      <a:pt x="93" y="97"/>
                      <a:pt x="77" y="113"/>
                      <a:pt x="77" y="113"/>
                    </a:cubicBezTo>
                    <a:cubicBezTo>
                      <a:pt x="73" y="124"/>
                      <a:pt x="64" y="127"/>
                      <a:pt x="64" y="127"/>
                    </a:cubicBezTo>
                    <a:cubicBezTo>
                      <a:pt x="66" y="138"/>
                      <a:pt x="54" y="148"/>
                      <a:pt x="54" y="148"/>
                    </a:cubicBezTo>
                    <a:cubicBezTo>
                      <a:pt x="36" y="158"/>
                      <a:pt x="44" y="168"/>
                      <a:pt x="44" y="168"/>
                    </a:cubicBezTo>
                    <a:cubicBezTo>
                      <a:pt x="45" y="189"/>
                      <a:pt x="31" y="188"/>
                      <a:pt x="31" y="188"/>
                    </a:cubicBezTo>
                    <a:cubicBezTo>
                      <a:pt x="24" y="185"/>
                      <a:pt x="16" y="195"/>
                      <a:pt x="16" y="195"/>
                    </a:cubicBezTo>
                    <a:cubicBezTo>
                      <a:pt x="12" y="203"/>
                      <a:pt x="0" y="207"/>
                      <a:pt x="0" y="207"/>
                    </a:cubicBezTo>
                    <a:cubicBezTo>
                      <a:pt x="0" y="207"/>
                      <a:pt x="0" y="207"/>
                      <a:pt x="0" y="20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1" name="Freeform 23"/>
              <p:cNvSpPr>
                <a:spLocks/>
              </p:cNvSpPr>
              <p:nvPr/>
            </p:nvSpPr>
            <p:spPr bwMode="auto">
              <a:xfrm>
                <a:off x="4743235" y="3842631"/>
                <a:ext cx="63971" cy="73783"/>
              </a:xfrm>
              <a:custGeom>
                <a:avLst/>
                <a:gdLst/>
                <a:ahLst/>
                <a:cxnLst>
                  <a:cxn ang="0">
                    <a:pos x="7" y="29"/>
                  </a:cxn>
                  <a:cxn ang="0">
                    <a:pos x="13" y="0"/>
                  </a:cxn>
                  <a:cxn ang="0">
                    <a:pos x="7" y="29"/>
                  </a:cxn>
                  <a:cxn ang="0">
                    <a:pos x="7" y="29"/>
                  </a:cxn>
                </a:cxnLst>
                <a:rect l="0" t="0" r="r" b="b"/>
                <a:pathLst>
                  <a:path w="23" h="29">
                    <a:moveTo>
                      <a:pt x="7" y="29"/>
                    </a:moveTo>
                    <a:cubicBezTo>
                      <a:pt x="23" y="23"/>
                      <a:pt x="13" y="0"/>
                      <a:pt x="13" y="0"/>
                    </a:cubicBezTo>
                    <a:cubicBezTo>
                      <a:pt x="0" y="20"/>
                      <a:pt x="7" y="29"/>
                      <a:pt x="7" y="29"/>
                    </a:cubicBezTo>
                    <a:cubicBezTo>
                      <a:pt x="7" y="29"/>
                      <a:pt x="7" y="29"/>
                      <a:pt x="7" y="2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2" name="Freeform 22"/>
              <p:cNvSpPr>
                <a:spLocks/>
              </p:cNvSpPr>
              <p:nvPr/>
            </p:nvSpPr>
            <p:spPr bwMode="auto">
              <a:xfrm>
                <a:off x="4157968" y="3676284"/>
                <a:ext cx="460047" cy="241472"/>
              </a:xfrm>
              <a:custGeom>
                <a:avLst/>
                <a:gdLst/>
                <a:ahLst/>
                <a:cxnLst>
                  <a:cxn ang="0">
                    <a:pos x="162" y="94"/>
                  </a:cxn>
                  <a:cxn ang="0">
                    <a:pos x="124" y="65"/>
                  </a:cxn>
                  <a:cxn ang="0">
                    <a:pos x="75" y="34"/>
                  </a:cxn>
                  <a:cxn ang="0">
                    <a:pos x="82" y="23"/>
                  </a:cxn>
                  <a:cxn ang="0">
                    <a:pos x="56" y="20"/>
                  </a:cxn>
                  <a:cxn ang="0">
                    <a:pos x="32" y="16"/>
                  </a:cxn>
                  <a:cxn ang="0">
                    <a:pos x="2" y="2"/>
                  </a:cxn>
                  <a:cxn ang="0">
                    <a:pos x="19" y="20"/>
                  </a:cxn>
                  <a:cxn ang="0">
                    <a:pos x="35" y="20"/>
                  </a:cxn>
                  <a:cxn ang="0">
                    <a:pos x="53" y="34"/>
                  </a:cxn>
                  <a:cxn ang="0">
                    <a:pos x="67" y="45"/>
                  </a:cxn>
                  <a:cxn ang="0">
                    <a:pos x="77" y="50"/>
                  </a:cxn>
                  <a:cxn ang="0">
                    <a:pos x="93" y="59"/>
                  </a:cxn>
                  <a:cxn ang="0">
                    <a:pos x="115" y="73"/>
                  </a:cxn>
                  <a:cxn ang="0">
                    <a:pos x="129" y="86"/>
                  </a:cxn>
                  <a:cxn ang="0">
                    <a:pos x="149" y="91"/>
                  </a:cxn>
                  <a:cxn ang="0">
                    <a:pos x="162" y="94"/>
                  </a:cxn>
                  <a:cxn ang="0">
                    <a:pos x="162" y="94"/>
                  </a:cxn>
                </a:cxnLst>
                <a:rect l="0" t="0" r="r" b="b"/>
                <a:pathLst>
                  <a:path w="162" h="97">
                    <a:moveTo>
                      <a:pt x="162" y="94"/>
                    </a:moveTo>
                    <a:cubicBezTo>
                      <a:pt x="149" y="82"/>
                      <a:pt x="135" y="71"/>
                      <a:pt x="124" y="65"/>
                    </a:cubicBezTo>
                    <a:cubicBezTo>
                      <a:pt x="91" y="46"/>
                      <a:pt x="94" y="33"/>
                      <a:pt x="75" y="34"/>
                    </a:cubicBezTo>
                    <a:cubicBezTo>
                      <a:pt x="82" y="28"/>
                      <a:pt x="82" y="23"/>
                      <a:pt x="82" y="23"/>
                    </a:cubicBezTo>
                    <a:cubicBezTo>
                      <a:pt x="64" y="34"/>
                      <a:pt x="56" y="20"/>
                      <a:pt x="56" y="20"/>
                    </a:cubicBezTo>
                    <a:cubicBezTo>
                      <a:pt x="50" y="16"/>
                      <a:pt x="32" y="16"/>
                      <a:pt x="32" y="16"/>
                    </a:cubicBezTo>
                    <a:cubicBezTo>
                      <a:pt x="26" y="0"/>
                      <a:pt x="2" y="2"/>
                      <a:pt x="2" y="2"/>
                    </a:cubicBezTo>
                    <a:cubicBezTo>
                      <a:pt x="0" y="9"/>
                      <a:pt x="16" y="2"/>
                      <a:pt x="19" y="20"/>
                    </a:cubicBezTo>
                    <a:cubicBezTo>
                      <a:pt x="26" y="31"/>
                      <a:pt x="35" y="20"/>
                      <a:pt x="35" y="20"/>
                    </a:cubicBezTo>
                    <a:cubicBezTo>
                      <a:pt x="53" y="26"/>
                      <a:pt x="53" y="34"/>
                      <a:pt x="53" y="34"/>
                    </a:cubicBezTo>
                    <a:cubicBezTo>
                      <a:pt x="64" y="34"/>
                      <a:pt x="67" y="45"/>
                      <a:pt x="67" y="45"/>
                    </a:cubicBezTo>
                    <a:cubicBezTo>
                      <a:pt x="79" y="41"/>
                      <a:pt x="77" y="50"/>
                      <a:pt x="77" y="50"/>
                    </a:cubicBezTo>
                    <a:cubicBezTo>
                      <a:pt x="91" y="50"/>
                      <a:pt x="93" y="59"/>
                      <a:pt x="93" y="59"/>
                    </a:cubicBezTo>
                    <a:cubicBezTo>
                      <a:pt x="96" y="67"/>
                      <a:pt x="107" y="60"/>
                      <a:pt x="115" y="73"/>
                    </a:cubicBezTo>
                    <a:cubicBezTo>
                      <a:pt x="128" y="71"/>
                      <a:pt x="129" y="86"/>
                      <a:pt x="129" y="86"/>
                    </a:cubicBezTo>
                    <a:cubicBezTo>
                      <a:pt x="141" y="86"/>
                      <a:pt x="149" y="91"/>
                      <a:pt x="149" y="91"/>
                    </a:cubicBezTo>
                    <a:cubicBezTo>
                      <a:pt x="154" y="97"/>
                      <a:pt x="162" y="94"/>
                      <a:pt x="162" y="94"/>
                    </a:cubicBezTo>
                    <a:cubicBezTo>
                      <a:pt x="162" y="94"/>
                      <a:pt x="162" y="94"/>
                      <a:pt x="162" y="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3" name="Freeform 21"/>
              <p:cNvSpPr>
                <a:spLocks/>
              </p:cNvSpPr>
              <p:nvPr/>
            </p:nvSpPr>
            <p:spPr bwMode="auto">
              <a:xfrm>
                <a:off x="3496480" y="3260415"/>
                <a:ext cx="58526" cy="124760"/>
              </a:xfrm>
              <a:custGeom>
                <a:avLst/>
                <a:gdLst/>
                <a:ahLst/>
                <a:cxnLst>
                  <a:cxn ang="0">
                    <a:pos x="3" y="48"/>
                  </a:cxn>
                  <a:cxn ang="0">
                    <a:pos x="18" y="27"/>
                  </a:cxn>
                  <a:cxn ang="0">
                    <a:pos x="8" y="4"/>
                  </a:cxn>
                  <a:cxn ang="0">
                    <a:pos x="0" y="23"/>
                  </a:cxn>
                  <a:cxn ang="0">
                    <a:pos x="3" y="48"/>
                  </a:cxn>
                  <a:cxn ang="0">
                    <a:pos x="3" y="48"/>
                  </a:cxn>
                </a:cxnLst>
                <a:rect l="0" t="0" r="r" b="b"/>
                <a:pathLst>
                  <a:path w="21" h="50">
                    <a:moveTo>
                      <a:pt x="3" y="48"/>
                    </a:moveTo>
                    <a:cubicBezTo>
                      <a:pt x="15" y="50"/>
                      <a:pt x="18" y="27"/>
                      <a:pt x="18" y="27"/>
                    </a:cubicBezTo>
                    <a:cubicBezTo>
                      <a:pt x="21" y="4"/>
                      <a:pt x="8" y="4"/>
                      <a:pt x="8" y="4"/>
                    </a:cubicBezTo>
                    <a:cubicBezTo>
                      <a:pt x="2" y="0"/>
                      <a:pt x="0" y="23"/>
                      <a:pt x="0" y="23"/>
                    </a:cubicBezTo>
                    <a:cubicBezTo>
                      <a:pt x="5" y="32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4" name="Freeform 20"/>
              <p:cNvSpPr>
                <a:spLocks/>
              </p:cNvSpPr>
              <p:nvPr/>
            </p:nvSpPr>
            <p:spPr bwMode="auto">
              <a:xfrm>
                <a:off x="3587672" y="3446885"/>
                <a:ext cx="579823" cy="277694"/>
              </a:xfrm>
              <a:custGeom>
                <a:avLst/>
                <a:gdLst/>
                <a:ahLst/>
                <a:cxnLst>
                  <a:cxn ang="0">
                    <a:pos x="117" y="44"/>
                  </a:cxn>
                  <a:cxn ang="0">
                    <a:pos x="80" y="26"/>
                  </a:cxn>
                  <a:cxn ang="0">
                    <a:pos x="51" y="17"/>
                  </a:cxn>
                  <a:cxn ang="0">
                    <a:pos x="36" y="0"/>
                  </a:cxn>
                  <a:cxn ang="0">
                    <a:pos x="31" y="9"/>
                  </a:cxn>
                  <a:cxn ang="0">
                    <a:pos x="40" y="22"/>
                  </a:cxn>
                  <a:cxn ang="0">
                    <a:pos x="65" y="44"/>
                  </a:cxn>
                  <a:cxn ang="0">
                    <a:pos x="91" y="56"/>
                  </a:cxn>
                  <a:cxn ang="0">
                    <a:pos x="120" y="74"/>
                  </a:cxn>
                  <a:cxn ang="0">
                    <a:pos x="127" y="94"/>
                  </a:cxn>
                  <a:cxn ang="0">
                    <a:pos x="153" y="92"/>
                  </a:cxn>
                  <a:cxn ang="0">
                    <a:pos x="157" y="111"/>
                  </a:cxn>
                  <a:cxn ang="0">
                    <a:pos x="157" y="111"/>
                  </a:cxn>
                  <a:cxn ang="0">
                    <a:pos x="181" y="110"/>
                  </a:cxn>
                  <a:cxn ang="0">
                    <a:pos x="181" y="110"/>
                  </a:cxn>
                  <a:cxn ang="0">
                    <a:pos x="180" y="95"/>
                  </a:cxn>
                  <a:cxn ang="0">
                    <a:pos x="197" y="103"/>
                  </a:cxn>
                  <a:cxn ang="0">
                    <a:pos x="205" y="91"/>
                  </a:cxn>
                  <a:cxn ang="0">
                    <a:pos x="182" y="86"/>
                  </a:cxn>
                  <a:cxn ang="0">
                    <a:pos x="158" y="59"/>
                  </a:cxn>
                  <a:cxn ang="0">
                    <a:pos x="150" y="48"/>
                  </a:cxn>
                  <a:cxn ang="0">
                    <a:pos x="126" y="21"/>
                  </a:cxn>
                  <a:cxn ang="0">
                    <a:pos x="120" y="11"/>
                  </a:cxn>
                  <a:cxn ang="0">
                    <a:pos x="118" y="31"/>
                  </a:cxn>
                  <a:cxn ang="0">
                    <a:pos x="117" y="44"/>
                  </a:cxn>
                  <a:cxn ang="0">
                    <a:pos x="117" y="44"/>
                  </a:cxn>
                </a:cxnLst>
                <a:rect l="0" t="0" r="r" b="b"/>
                <a:pathLst>
                  <a:path w="205" h="111">
                    <a:moveTo>
                      <a:pt x="117" y="44"/>
                    </a:moveTo>
                    <a:cubicBezTo>
                      <a:pt x="98" y="41"/>
                      <a:pt x="80" y="26"/>
                      <a:pt x="80" y="26"/>
                    </a:cubicBezTo>
                    <a:cubicBezTo>
                      <a:pt x="75" y="11"/>
                      <a:pt x="51" y="17"/>
                      <a:pt x="51" y="17"/>
                    </a:cubicBezTo>
                    <a:cubicBezTo>
                      <a:pt x="47" y="2"/>
                      <a:pt x="36" y="0"/>
                      <a:pt x="36" y="0"/>
                    </a:cubicBezTo>
                    <a:cubicBezTo>
                      <a:pt x="32" y="0"/>
                      <a:pt x="31" y="9"/>
                      <a:pt x="31" y="9"/>
                    </a:cubicBezTo>
                    <a:cubicBezTo>
                      <a:pt x="0" y="4"/>
                      <a:pt x="40" y="22"/>
                      <a:pt x="40" y="22"/>
                    </a:cubicBezTo>
                    <a:cubicBezTo>
                      <a:pt x="61" y="34"/>
                      <a:pt x="65" y="44"/>
                      <a:pt x="65" y="44"/>
                    </a:cubicBezTo>
                    <a:cubicBezTo>
                      <a:pt x="91" y="48"/>
                      <a:pt x="91" y="56"/>
                      <a:pt x="91" y="56"/>
                    </a:cubicBezTo>
                    <a:cubicBezTo>
                      <a:pt x="116" y="66"/>
                      <a:pt x="120" y="74"/>
                      <a:pt x="120" y="74"/>
                    </a:cubicBezTo>
                    <a:cubicBezTo>
                      <a:pt x="133" y="81"/>
                      <a:pt x="127" y="94"/>
                      <a:pt x="127" y="94"/>
                    </a:cubicBezTo>
                    <a:cubicBezTo>
                      <a:pt x="132" y="98"/>
                      <a:pt x="138" y="86"/>
                      <a:pt x="153" y="92"/>
                    </a:cubicBezTo>
                    <a:cubicBezTo>
                      <a:pt x="189" y="96"/>
                      <a:pt x="157" y="111"/>
                      <a:pt x="157" y="111"/>
                    </a:cubicBezTo>
                    <a:cubicBezTo>
                      <a:pt x="157" y="111"/>
                      <a:pt x="157" y="111"/>
                      <a:pt x="157" y="111"/>
                    </a:cubicBezTo>
                    <a:cubicBezTo>
                      <a:pt x="181" y="110"/>
                      <a:pt x="181" y="110"/>
                      <a:pt x="181" y="110"/>
                    </a:cubicBezTo>
                    <a:cubicBezTo>
                      <a:pt x="181" y="110"/>
                      <a:pt x="181" y="110"/>
                      <a:pt x="181" y="110"/>
                    </a:cubicBezTo>
                    <a:cubicBezTo>
                      <a:pt x="171" y="97"/>
                      <a:pt x="180" y="95"/>
                      <a:pt x="180" y="95"/>
                    </a:cubicBezTo>
                    <a:cubicBezTo>
                      <a:pt x="194" y="97"/>
                      <a:pt x="197" y="103"/>
                      <a:pt x="197" y="103"/>
                    </a:cubicBezTo>
                    <a:cubicBezTo>
                      <a:pt x="196" y="96"/>
                      <a:pt x="205" y="91"/>
                      <a:pt x="205" y="91"/>
                    </a:cubicBezTo>
                    <a:cubicBezTo>
                      <a:pt x="188" y="96"/>
                      <a:pt x="182" y="86"/>
                      <a:pt x="182" y="86"/>
                    </a:cubicBezTo>
                    <a:cubicBezTo>
                      <a:pt x="174" y="72"/>
                      <a:pt x="158" y="59"/>
                      <a:pt x="158" y="59"/>
                    </a:cubicBezTo>
                    <a:cubicBezTo>
                      <a:pt x="157" y="52"/>
                      <a:pt x="150" y="48"/>
                      <a:pt x="150" y="48"/>
                    </a:cubicBezTo>
                    <a:cubicBezTo>
                      <a:pt x="146" y="33"/>
                      <a:pt x="126" y="21"/>
                      <a:pt x="126" y="21"/>
                    </a:cubicBezTo>
                    <a:cubicBezTo>
                      <a:pt x="120" y="20"/>
                      <a:pt x="120" y="11"/>
                      <a:pt x="120" y="11"/>
                    </a:cubicBezTo>
                    <a:cubicBezTo>
                      <a:pt x="104" y="25"/>
                      <a:pt x="118" y="31"/>
                      <a:pt x="118" y="31"/>
                    </a:cubicBezTo>
                    <a:cubicBezTo>
                      <a:pt x="124" y="44"/>
                      <a:pt x="117" y="44"/>
                      <a:pt x="117" y="44"/>
                    </a:cubicBezTo>
                    <a:cubicBezTo>
                      <a:pt x="117" y="44"/>
                      <a:pt x="117" y="44"/>
                      <a:pt x="117" y="4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5" name="Freeform 19"/>
              <p:cNvSpPr>
                <a:spLocks/>
              </p:cNvSpPr>
              <p:nvPr/>
            </p:nvSpPr>
            <p:spPr bwMode="auto">
              <a:xfrm>
                <a:off x="3561812" y="3418713"/>
                <a:ext cx="63971" cy="46953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9" y="6"/>
                  </a:cxn>
                  <a:cxn ang="0">
                    <a:pos x="19" y="6"/>
                  </a:cxn>
                  <a:cxn ang="0">
                    <a:pos x="23" y="17"/>
                  </a:cxn>
                  <a:cxn ang="0">
                    <a:pos x="23" y="17"/>
                  </a:cxn>
                  <a:cxn ang="0">
                    <a:pos x="14" y="7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23" h="19">
                    <a:moveTo>
                      <a:pt x="0" y="2"/>
                    </a:moveTo>
                    <a:cubicBezTo>
                      <a:pt x="9" y="0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19" y="19"/>
                      <a:pt x="14" y="7"/>
                      <a:pt x="14" y="7"/>
                    </a:cubicBezTo>
                    <a:cubicBezTo>
                      <a:pt x="9" y="3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4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6" name="Freeform 18"/>
              <p:cNvSpPr>
                <a:spLocks/>
              </p:cNvSpPr>
              <p:nvPr/>
            </p:nvSpPr>
            <p:spPr bwMode="auto">
              <a:xfrm>
                <a:off x="3250123" y="3132971"/>
                <a:ext cx="231385" cy="165006"/>
              </a:xfrm>
              <a:custGeom>
                <a:avLst/>
                <a:gdLst/>
                <a:ahLst/>
                <a:cxnLst>
                  <a:cxn ang="0">
                    <a:pos x="32" y="37"/>
                  </a:cxn>
                  <a:cxn ang="0">
                    <a:pos x="13" y="24"/>
                  </a:cxn>
                  <a:cxn ang="0">
                    <a:pos x="0" y="6"/>
                  </a:cxn>
                  <a:cxn ang="0">
                    <a:pos x="11" y="31"/>
                  </a:cxn>
                  <a:cxn ang="0">
                    <a:pos x="39" y="53"/>
                  </a:cxn>
                  <a:cxn ang="0">
                    <a:pos x="66" y="64"/>
                  </a:cxn>
                  <a:cxn ang="0">
                    <a:pos x="82" y="51"/>
                  </a:cxn>
                  <a:cxn ang="0">
                    <a:pos x="64" y="51"/>
                  </a:cxn>
                  <a:cxn ang="0">
                    <a:pos x="47" y="50"/>
                  </a:cxn>
                  <a:cxn ang="0">
                    <a:pos x="47" y="50"/>
                  </a:cxn>
                  <a:cxn ang="0">
                    <a:pos x="32" y="37"/>
                  </a:cxn>
                </a:cxnLst>
                <a:rect l="0" t="0" r="r" b="b"/>
                <a:pathLst>
                  <a:path w="82" h="66">
                    <a:moveTo>
                      <a:pt x="32" y="37"/>
                    </a:moveTo>
                    <a:cubicBezTo>
                      <a:pt x="32" y="37"/>
                      <a:pt x="31" y="27"/>
                      <a:pt x="13" y="24"/>
                    </a:cubicBezTo>
                    <a:cubicBezTo>
                      <a:pt x="3" y="0"/>
                      <a:pt x="0" y="6"/>
                      <a:pt x="0" y="6"/>
                    </a:cubicBezTo>
                    <a:cubicBezTo>
                      <a:pt x="0" y="6"/>
                      <a:pt x="4" y="27"/>
                      <a:pt x="11" y="31"/>
                    </a:cubicBezTo>
                    <a:cubicBezTo>
                      <a:pt x="17" y="35"/>
                      <a:pt x="24" y="32"/>
                      <a:pt x="39" y="53"/>
                    </a:cubicBezTo>
                    <a:cubicBezTo>
                      <a:pt x="52" y="66"/>
                      <a:pt x="66" y="64"/>
                      <a:pt x="66" y="64"/>
                    </a:cubicBezTo>
                    <a:cubicBezTo>
                      <a:pt x="76" y="62"/>
                      <a:pt x="82" y="51"/>
                      <a:pt x="82" y="51"/>
                    </a:cubicBezTo>
                    <a:cubicBezTo>
                      <a:pt x="82" y="46"/>
                      <a:pt x="64" y="51"/>
                      <a:pt x="64" y="51"/>
                    </a:cubicBezTo>
                    <a:cubicBezTo>
                      <a:pt x="55" y="54"/>
                      <a:pt x="55" y="49"/>
                      <a:pt x="47" y="50"/>
                    </a:cubicBezTo>
                    <a:cubicBezTo>
                      <a:pt x="47" y="50"/>
                      <a:pt x="47" y="50"/>
                      <a:pt x="47" y="50"/>
                    </a:cubicBezTo>
                    <a:cubicBezTo>
                      <a:pt x="32" y="37"/>
                      <a:pt x="32" y="37"/>
                      <a:pt x="32" y="37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uk-UA" sz="800" dirty="0">
                  <a:solidFill>
                    <a:prstClr val="black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7" name="Freeform 17"/>
              <p:cNvSpPr>
                <a:spLocks/>
              </p:cNvSpPr>
              <p:nvPr/>
            </p:nvSpPr>
            <p:spPr bwMode="auto">
              <a:xfrm>
                <a:off x="3111292" y="2668807"/>
                <a:ext cx="119776" cy="316597"/>
              </a:xfrm>
              <a:custGeom>
                <a:avLst/>
                <a:gdLst/>
                <a:ahLst/>
                <a:cxnLst>
                  <a:cxn ang="0">
                    <a:pos x="29" y="126"/>
                  </a:cxn>
                  <a:cxn ang="0">
                    <a:pos x="15" y="88"/>
                  </a:cxn>
                  <a:cxn ang="0">
                    <a:pos x="11" y="51"/>
                  </a:cxn>
                  <a:cxn ang="0">
                    <a:pos x="0" y="48"/>
                  </a:cxn>
                  <a:cxn ang="0">
                    <a:pos x="25" y="23"/>
                  </a:cxn>
                  <a:cxn ang="0">
                    <a:pos x="37" y="16"/>
                  </a:cxn>
                  <a:cxn ang="0">
                    <a:pos x="35" y="35"/>
                  </a:cxn>
                  <a:cxn ang="0">
                    <a:pos x="35" y="57"/>
                  </a:cxn>
                  <a:cxn ang="0">
                    <a:pos x="32" y="99"/>
                  </a:cxn>
                  <a:cxn ang="0">
                    <a:pos x="29" y="126"/>
                  </a:cxn>
                  <a:cxn ang="0">
                    <a:pos x="29" y="126"/>
                  </a:cxn>
                </a:cxnLst>
                <a:rect l="0" t="0" r="r" b="b"/>
                <a:pathLst>
                  <a:path w="42" h="126">
                    <a:moveTo>
                      <a:pt x="29" y="126"/>
                    </a:moveTo>
                    <a:cubicBezTo>
                      <a:pt x="5" y="120"/>
                      <a:pt x="15" y="88"/>
                      <a:pt x="15" y="88"/>
                    </a:cubicBezTo>
                    <a:cubicBezTo>
                      <a:pt x="31" y="58"/>
                      <a:pt x="11" y="51"/>
                      <a:pt x="11" y="51"/>
                    </a:cubicBezTo>
                    <a:cubicBezTo>
                      <a:pt x="9" y="45"/>
                      <a:pt x="0" y="48"/>
                      <a:pt x="0" y="48"/>
                    </a:cubicBezTo>
                    <a:cubicBezTo>
                      <a:pt x="17" y="41"/>
                      <a:pt x="25" y="23"/>
                      <a:pt x="25" y="23"/>
                    </a:cubicBezTo>
                    <a:cubicBezTo>
                      <a:pt x="32" y="0"/>
                      <a:pt x="37" y="16"/>
                      <a:pt x="37" y="16"/>
                    </a:cubicBezTo>
                    <a:cubicBezTo>
                      <a:pt x="40" y="28"/>
                      <a:pt x="28" y="36"/>
                      <a:pt x="35" y="35"/>
                    </a:cubicBezTo>
                    <a:cubicBezTo>
                      <a:pt x="42" y="37"/>
                      <a:pt x="28" y="51"/>
                      <a:pt x="35" y="57"/>
                    </a:cubicBezTo>
                    <a:cubicBezTo>
                      <a:pt x="32" y="63"/>
                      <a:pt x="36" y="92"/>
                      <a:pt x="32" y="99"/>
                    </a:cubicBezTo>
                    <a:cubicBezTo>
                      <a:pt x="28" y="106"/>
                      <a:pt x="29" y="126"/>
                      <a:pt x="29" y="126"/>
                    </a:cubicBezTo>
                    <a:cubicBezTo>
                      <a:pt x="29" y="126"/>
                      <a:pt x="29" y="126"/>
                      <a:pt x="29" y="1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8" name="Freeform 43"/>
              <p:cNvSpPr>
                <a:spLocks/>
              </p:cNvSpPr>
              <p:nvPr/>
            </p:nvSpPr>
            <p:spPr bwMode="auto">
              <a:xfrm>
                <a:off x="5220976" y="3505911"/>
                <a:ext cx="894234" cy="1097357"/>
              </a:xfrm>
              <a:custGeom>
                <a:avLst/>
                <a:gdLst/>
                <a:ahLst/>
                <a:cxnLst>
                  <a:cxn ang="0">
                    <a:pos x="26" y="135"/>
                  </a:cxn>
                  <a:cxn ang="0">
                    <a:pos x="44" y="135"/>
                  </a:cxn>
                  <a:cxn ang="0">
                    <a:pos x="40" y="180"/>
                  </a:cxn>
                  <a:cxn ang="0">
                    <a:pos x="48" y="205"/>
                  </a:cxn>
                  <a:cxn ang="0">
                    <a:pos x="34" y="230"/>
                  </a:cxn>
                  <a:cxn ang="0">
                    <a:pos x="14" y="244"/>
                  </a:cxn>
                  <a:cxn ang="0">
                    <a:pos x="15" y="270"/>
                  </a:cxn>
                  <a:cxn ang="0">
                    <a:pos x="29" y="289"/>
                  </a:cxn>
                  <a:cxn ang="0">
                    <a:pos x="54" y="314"/>
                  </a:cxn>
                  <a:cxn ang="0">
                    <a:pos x="85" y="330"/>
                  </a:cxn>
                  <a:cxn ang="0">
                    <a:pos x="91" y="347"/>
                  </a:cxn>
                  <a:cxn ang="0">
                    <a:pos x="75" y="361"/>
                  </a:cxn>
                  <a:cxn ang="0">
                    <a:pos x="59" y="385"/>
                  </a:cxn>
                  <a:cxn ang="0">
                    <a:pos x="94" y="415"/>
                  </a:cxn>
                  <a:cxn ang="0">
                    <a:pos x="87" y="439"/>
                  </a:cxn>
                  <a:cxn ang="0">
                    <a:pos x="123" y="434"/>
                  </a:cxn>
                  <a:cxn ang="0">
                    <a:pos x="220" y="389"/>
                  </a:cxn>
                  <a:cxn ang="0">
                    <a:pos x="230" y="358"/>
                  </a:cxn>
                  <a:cxn ang="0">
                    <a:pos x="229" y="331"/>
                  </a:cxn>
                  <a:cxn ang="0">
                    <a:pos x="265" y="281"/>
                  </a:cxn>
                  <a:cxn ang="0">
                    <a:pos x="285" y="255"/>
                  </a:cxn>
                  <a:cxn ang="0">
                    <a:pos x="312" y="235"/>
                  </a:cxn>
                  <a:cxn ang="0">
                    <a:pos x="312" y="223"/>
                  </a:cxn>
                  <a:cxn ang="0">
                    <a:pos x="296" y="207"/>
                  </a:cxn>
                  <a:cxn ang="0">
                    <a:pos x="253" y="188"/>
                  </a:cxn>
                  <a:cxn ang="0">
                    <a:pos x="215" y="140"/>
                  </a:cxn>
                  <a:cxn ang="0">
                    <a:pos x="204" y="96"/>
                  </a:cxn>
                  <a:cxn ang="0">
                    <a:pos x="195" y="67"/>
                  </a:cxn>
                  <a:cxn ang="0">
                    <a:pos x="172" y="46"/>
                  </a:cxn>
                  <a:cxn ang="0">
                    <a:pos x="161" y="18"/>
                  </a:cxn>
                  <a:cxn ang="0">
                    <a:pos x="145" y="6"/>
                  </a:cxn>
                  <a:cxn ang="0">
                    <a:pos x="106" y="14"/>
                  </a:cxn>
                  <a:cxn ang="0">
                    <a:pos x="102" y="33"/>
                  </a:cxn>
                  <a:cxn ang="0">
                    <a:pos x="78" y="70"/>
                  </a:cxn>
                  <a:cxn ang="0">
                    <a:pos x="58" y="86"/>
                  </a:cxn>
                  <a:cxn ang="0">
                    <a:pos x="37" y="91"/>
                  </a:cxn>
                  <a:cxn ang="0">
                    <a:pos x="15" y="104"/>
                  </a:cxn>
                  <a:cxn ang="0">
                    <a:pos x="19" y="127"/>
                  </a:cxn>
                </a:cxnLst>
                <a:rect l="0" t="0" r="r" b="b"/>
                <a:pathLst>
                  <a:path w="316" h="439">
                    <a:moveTo>
                      <a:pt x="19" y="127"/>
                    </a:moveTo>
                    <a:cubicBezTo>
                      <a:pt x="34" y="131"/>
                      <a:pt x="26" y="135"/>
                      <a:pt x="26" y="135"/>
                    </a:cubicBezTo>
                    <a:cubicBezTo>
                      <a:pt x="20" y="141"/>
                      <a:pt x="30" y="145"/>
                      <a:pt x="31" y="137"/>
                    </a:cubicBezTo>
                    <a:cubicBezTo>
                      <a:pt x="37" y="131"/>
                      <a:pt x="44" y="135"/>
                      <a:pt x="44" y="135"/>
                    </a:cubicBezTo>
                    <a:cubicBezTo>
                      <a:pt x="44" y="138"/>
                      <a:pt x="33" y="144"/>
                      <a:pt x="37" y="155"/>
                    </a:cubicBezTo>
                    <a:cubicBezTo>
                      <a:pt x="32" y="180"/>
                      <a:pt x="40" y="180"/>
                      <a:pt x="40" y="180"/>
                    </a:cubicBezTo>
                    <a:cubicBezTo>
                      <a:pt x="50" y="182"/>
                      <a:pt x="51" y="193"/>
                      <a:pt x="51" y="193"/>
                    </a:cubicBezTo>
                    <a:cubicBezTo>
                      <a:pt x="55" y="202"/>
                      <a:pt x="48" y="205"/>
                      <a:pt x="48" y="205"/>
                    </a:cubicBezTo>
                    <a:cubicBezTo>
                      <a:pt x="40" y="206"/>
                      <a:pt x="48" y="220"/>
                      <a:pt x="48" y="220"/>
                    </a:cubicBezTo>
                    <a:cubicBezTo>
                      <a:pt x="55" y="237"/>
                      <a:pt x="34" y="230"/>
                      <a:pt x="34" y="230"/>
                    </a:cubicBezTo>
                    <a:cubicBezTo>
                      <a:pt x="21" y="215"/>
                      <a:pt x="14" y="226"/>
                      <a:pt x="14" y="226"/>
                    </a:cubicBezTo>
                    <a:cubicBezTo>
                      <a:pt x="5" y="237"/>
                      <a:pt x="14" y="244"/>
                      <a:pt x="14" y="244"/>
                    </a:cubicBezTo>
                    <a:cubicBezTo>
                      <a:pt x="24" y="252"/>
                      <a:pt x="14" y="255"/>
                      <a:pt x="14" y="255"/>
                    </a:cubicBezTo>
                    <a:cubicBezTo>
                      <a:pt x="0" y="257"/>
                      <a:pt x="15" y="270"/>
                      <a:pt x="15" y="270"/>
                    </a:cubicBezTo>
                    <a:cubicBezTo>
                      <a:pt x="16" y="279"/>
                      <a:pt x="21" y="278"/>
                      <a:pt x="21" y="278"/>
                    </a:cubicBezTo>
                    <a:cubicBezTo>
                      <a:pt x="28" y="278"/>
                      <a:pt x="29" y="289"/>
                      <a:pt x="29" y="289"/>
                    </a:cubicBezTo>
                    <a:cubicBezTo>
                      <a:pt x="33" y="297"/>
                      <a:pt x="39" y="308"/>
                      <a:pt x="39" y="308"/>
                    </a:cubicBezTo>
                    <a:cubicBezTo>
                      <a:pt x="49" y="305"/>
                      <a:pt x="54" y="314"/>
                      <a:pt x="54" y="314"/>
                    </a:cubicBezTo>
                    <a:cubicBezTo>
                      <a:pt x="58" y="321"/>
                      <a:pt x="62" y="308"/>
                      <a:pt x="69" y="319"/>
                    </a:cubicBezTo>
                    <a:cubicBezTo>
                      <a:pt x="77" y="320"/>
                      <a:pt x="85" y="330"/>
                      <a:pt x="85" y="330"/>
                    </a:cubicBezTo>
                    <a:cubicBezTo>
                      <a:pt x="103" y="329"/>
                      <a:pt x="97" y="340"/>
                      <a:pt x="97" y="340"/>
                    </a:cubicBezTo>
                    <a:cubicBezTo>
                      <a:pt x="79" y="344"/>
                      <a:pt x="91" y="347"/>
                      <a:pt x="91" y="347"/>
                    </a:cubicBezTo>
                    <a:cubicBezTo>
                      <a:pt x="91" y="347"/>
                      <a:pt x="99" y="351"/>
                      <a:pt x="85" y="354"/>
                    </a:cubicBezTo>
                    <a:cubicBezTo>
                      <a:pt x="78" y="353"/>
                      <a:pt x="87" y="365"/>
                      <a:pt x="75" y="361"/>
                    </a:cubicBezTo>
                    <a:cubicBezTo>
                      <a:pt x="54" y="363"/>
                      <a:pt x="65" y="373"/>
                      <a:pt x="65" y="373"/>
                    </a:cubicBezTo>
                    <a:cubicBezTo>
                      <a:pt x="70" y="380"/>
                      <a:pt x="59" y="385"/>
                      <a:pt x="59" y="385"/>
                    </a:cubicBezTo>
                    <a:cubicBezTo>
                      <a:pt x="78" y="389"/>
                      <a:pt x="78" y="405"/>
                      <a:pt x="78" y="405"/>
                    </a:cubicBezTo>
                    <a:cubicBezTo>
                      <a:pt x="99" y="405"/>
                      <a:pt x="94" y="415"/>
                      <a:pt x="94" y="415"/>
                    </a:cubicBezTo>
                    <a:cubicBezTo>
                      <a:pt x="96" y="422"/>
                      <a:pt x="89" y="423"/>
                      <a:pt x="89" y="423"/>
                    </a:cubicBezTo>
                    <a:cubicBezTo>
                      <a:pt x="72" y="426"/>
                      <a:pt x="87" y="439"/>
                      <a:pt x="87" y="439"/>
                    </a:cubicBezTo>
                    <a:cubicBezTo>
                      <a:pt x="89" y="437"/>
                      <a:pt x="92" y="435"/>
                      <a:pt x="95" y="434"/>
                    </a:cubicBezTo>
                    <a:cubicBezTo>
                      <a:pt x="95" y="434"/>
                      <a:pt x="110" y="418"/>
                      <a:pt x="123" y="434"/>
                    </a:cubicBezTo>
                    <a:cubicBezTo>
                      <a:pt x="123" y="434"/>
                      <a:pt x="130" y="415"/>
                      <a:pt x="150" y="395"/>
                    </a:cubicBezTo>
                    <a:cubicBezTo>
                      <a:pt x="180" y="397"/>
                      <a:pt x="191" y="384"/>
                      <a:pt x="220" y="389"/>
                    </a:cubicBezTo>
                    <a:cubicBezTo>
                      <a:pt x="220" y="389"/>
                      <a:pt x="224" y="387"/>
                      <a:pt x="230" y="384"/>
                    </a:cubicBezTo>
                    <a:cubicBezTo>
                      <a:pt x="230" y="372"/>
                      <a:pt x="221" y="366"/>
                      <a:pt x="230" y="358"/>
                    </a:cubicBezTo>
                    <a:cubicBezTo>
                      <a:pt x="237" y="355"/>
                      <a:pt x="242" y="345"/>
                      <a:pt x="230" y="346"/>
                    </a:cubicBezTo>
                    <a:cubicBezTo>
                      <a:pt x="220" y="347"/>
                      <a:pt x="229" y="331"/>
                      <a:pt x="229" y="331"/>
                    </a:cubicBezTo>
                    <a:cubicBezTo>
                      <a:pt x="233" y="325"/>
                      <a:pt x="224" y="299"/>
                      <a:pt x="238" y="288"/>
                    </a:cubicBezTo>
                    <a:cubicBezTo>
                      <a:pt x="249" y="279"/>
                      <a:pt x="254" y="285"/>
                      <a:pt x="265" y="281"/>
                    </a:cubicBezTo>
                    <a:cubicBezTo>
                      <a:pt x="278" y="275"/>
                      <a:pt x="268" y="268"/>
                      <a:pt x="278" y="269"/>
                    </a:cubicBezTo>
                    <a:cubicBezTo>
                      <a:pt x="288" y="270"/>
                      <a:pt x="285" y="255"/>
                      <a:pt x="285" y="255"/>
                    </a:cubicBezTo>
                    <a:cubicBezTo>
                      <a:pt x="283" y="230"/>
                      <a:pt x="303" y="234"/>
                      <a:pt x="303" y="234"/>
                    </a:cubicBezTo>
                    <a:cubicBezTo>
                      <a:pt x="306" y="234"/>
                      <a:pt x="309" y="235"/>
                      <a:pt x="312" y="235"/>
                    </a:cubicBezTo>
                    <a:cubicBezTo>
                      <a:pt x="312" y="235"/>
                      <a:pt x="312" y="235"/>
                      <a:pt x="312" y="235"/>
                    </a:cubicBezTo>
                    <a:cubicBezTo>
                      <a:pt x="312" y="223"/>
                      <a:pt x="312" y="223"/>
                      <a:pt x="312" y="223"/>
                    </a:cubicBezTo>
                    <a:cubicBezTo>
                      <a:pt x="312" y="223"/>
                      <a:pt x="312" y="223"/>
                      <a:pt x="312" y="223"/>
                    </a:cubicBezTo>
                    <a:cubicBezTo>
                      <a:pt x="312" y="223"/>
                      <a:pt x="316" y="208"/>
                      <a:pt x="296" y="207"/>
                    </a:cubicBezTo>
                    <a:cubicBezTo>
                      <a:pt x="296" y="207"/>
                      <a:pt x="283" y="212"/>
                      <a:pt x="279" y="201"/>
                    </a:cubicBezTo>
                    <a:cubicBezTo>
                      <a:pt x="279" y="201"/>
                      <a:pt x="289" y="193"/>
                      <a:pt x="253" y="188"/>
                    </a:cubicBezTo>
                    <a:cubicBezTo>
                      <a:pt x="253" y="188"/>
                      <a:pt x="257" y="172"/>
                      <a:pt x="231" y="149"/>
                    </a:cubicBezTo>
                    <a:cubicBezTo>
                      <a:pt x="231" y="149"/>
                      <a:pt x="233" y="141"/>
                      <a:pt x="215" y="140"/>
                    </a:cubicBezTo>
                    <a:cubicBezTo>
                      <a:pt x="216" y="124"/>
                      <a:pt x="205" y="130"/>
                      <a:pt x="206" y="117"/>
                    </a:cubicBezTo>
                    <a:cubicBezTo>
                      <a:pt x="206" y="117"/>
                      <a:pt x="198" y="113"/>
                      <a:pt x="204" y="96"/>
                    </a:cubicBezTo>
                    <a:cubicBezTo>
                      <a:pt x="211" y="92"/>
                      <a:pt x="198" y="88"/>
                      <a:pt x="202" y="83"/>
                    </a:cubicBezTo>
                    <a:cubicBezTo>
                      <a:pt x="202" y="83"/>
                      <a:pt x="214" y="81"/>
                      <a:pt x="195" y="67"/>
                    </a:cubicBezTo>
                    <a:cubicBezTo>
                      <a:pt x="195" y="67"/>
                      <a:pt x="198" y="54"/>
                      <a:pt x="181" y="54"/>
                    </a:cubicBezTo>
                    <a:cubicBezTo>
                      <a:pt x="181" y="54"/>
                      <a:pt x="159" y="55"/>
                      <a:pt x="172" y="46"/>
                    </a:cubicBezTo>
                    <a:cubicBezTo>
                      <a:pt x="182" y="43"/>
                      <a:pt x="170" y="39"/>
                      <a:pt x="172" y="30"/>
                    </a:cubicBezTo>
                    <a:cubicBezTo>
                      <a:pt x="172" y="30"/>
                      <a:pt x="175" y="11"/>
                      <a:pt x="161" y="18"/>
                    </a:cubicBezTo>
                    <a:cubicBezTo>
                      <a:pt x="161" y="18"/>
                      <a:pt x="151" y="20"/>
                      <a:pt x="153" y="14"/>
                    </a:cubicBezTo>
                    <a:cubicBezTo>
                      <a:pt x="153" y="14"/>
                      <a:pt x="155" y="7"/>
                      <a:pt x="145" y="6"/>
                    </a:cubicBezTo>
                    <a:cubicBezTo>
                      <a:pt x="138" y="11"/>
                      <a:pt x="122" y="9"/>
                      <a:pt x="122" y="9"/>
                    </a:cubicBezTo>
                    <a:cubicBezTo>
                      <a:pt x="111" y="0"/>
                      <a:pt x="106" y="14"/>
                      <a:pt x="106" y="14"/>
                    </a:cubicBezTo>
                    <a:cubicBezTo>
                      <a:pt x="103" y="20"/>
                      <a:pt x="117" y="12"/>
                      <a:pt x="117" y="19"/>
                    </a:cubicBezTo>
                    <a:cubicBezTo>
                      <a:pt x="117" y="28"/>
                      <a:pt x="102" y="33"/>
                      <a:pt x="102" y="33"/>
                    </a:cubicBezTo>
                    <a:cubicBezTo>
                      <a:pt x="84" y="47"/>
                      <a:pt x="84" y="55"/>
                      <a:pt x="84" y="55"/>
                    </a:cubicBezTo>
                    <a:cubicBezTo>
                      <a:pt x="90" y="66"/>
                      <a:pt x="78" y="70"/>
                      <a:pt x="78" y="70"/>
                    </a:cubicBezTo>
                    <a:cubicBezTo>
                      <a:pt x="65" y="76"/>
                      <a:pt x="70" y="87"/>
                      <a:pt x="70" y="87"/>
                    </a:cubicBezTo>
                    <a:cubicBezTo>
                      <a:pt x="64" y="80"/>
                      <a:pt x="58" y="86"/>
                      <a:pt x="58" y="86"/>
                    </a:cubicBezTo>
                    <a:cubicBezTo>
                      <a:pt x="47" y="91"/>
                      <a:pt x="52" y="97"/>
                      <a:pt x="52" y="97"/>
                    </a:cubicBezTo>
                    <a:cubicBezTo>
                      <a:pt x="44" y="97"/>
                      <a:pt x="37" y="91"/>
                      <a:pt x="37" y="91"/>
                    </a:cubicBezTo>
                    <a:cubicBezTo>
                      <a:pt x="34" y="92"/>
                      <a:pt x="33" y="101"/>
                      <a:pt x="28" y="98"/>
                    </a:cubicBezTo>
                    <a:cubicBezTo>
                      <a:pt x="13" y="91"/>
                      <a:pt x="15" y="104"/>
                      <a:pt x="15" y="104"/>
                    </a:cubicBezTo>
                    <a:cubicBezTo>
                      <a:pt x="14" y="113"/>
                      <a:pt x="22" y="110"/>
                      <a:pt x="19" y="127"/>
                    </a:cubicBezTo>
                    <a:cubicBezTo>
                      <a:pt x="19" y="127"/>
                      <a:pt x="19" y="127"/>
                      <a:pt x="19" y="127"/>
                    </a:cubicBezTo>
                    <a:close/>
                  </a:path>
                </a:pathLst>
              </a:custGeom>
              <a:solidFill>
                <a:srgbClr val="92D050">
                  <a:alpha val="87059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2770">
                  <a:defRPr/>
                </a:pPr>
                <a:endParaRPr lang="uk-UA" sz="1100" dirty="0">
                  <a:solidFill>
                    <a:prstClr val="white">
                      <a:lumMod val="65000"/>
                    </a:prstClr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40" name="Oval 147"/>
            <p:cNvSpPr/>
            <p:nvPr/>
          </p:nvSpPr>
          <p:spPr bwMode="auto">
            <a:xfrm>
              <a:off x="5124994" y="2409362"/>
              <a:ext cx="142891" cy="14286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defRPr/>
              </a:pPr>
              <a:endParaRPr lang="uk-UA" sz="1000" u="sng" dirty="0">
                <a:solidFill>
                  <a:prstClr val="black"/>
                </a:solidFill>
                <a:latin typeface="Calibri" panose="020F0502020204030204" pitchFamily="34" charset="0"/>
                <a:ea typeface="MS PGothic" pitchFamily="34" charset="-128"/>
              </a:endParaRPr>
            </a:p>
          </p:txBody>
        </p:sp>
        <p:sp>
          <p:nvSpPr>
            <p:cNvPr id="141" name="Freeform 164"/>
            <p:cNvSpPr>
              <a:spLocks noChangeAspect="1"/>
            </p:cNvSpPr>
            <p:nvPr/>
          </p:nvSpPr>
          <p:spPr bwMode="auto">
            <a:xfrm>
              <a:off x="8116178" y="3195111"/>
              <a:ext cx="871635" cy="971471"/>
            </a:xfrm>
            <a:custGeom>
              <a:avLst/>
              <a:gdLst>
                <a:gd name="connsiteX0" fmla="*/ 127000 w 828675"/>
                <a:gd name="connsiteY0" fmla="*/ 885825 h 885825"/>
                <a:gd name="connsiteX1" fmla="*/ 244475 w 828675"/>
                <a:gd name="connsiteY1" fmla="*/ 873125 h 885825"/>
                <a:gd name="connsiteX2" fmla="*/ 234950 w 828675"/>
                <a:gd name="connsiteY2" fmla="*/ 809625 h 885825"/>
                <a:gd name="connsiteX3" fmla="*/ 266700 w 828675"/>
                <a:gd name="connsiteY3" fmla="*/ 774700 h 885825"/>
                <a:gd name="connsiteX4" fmla="*/ 228600 w 828675"/>
                <a:gd name="connsiteY4" fmla="*/ 765175 h 885825"/>
                <a:gd name="connsiteX5" fmla="*/ 247650 w 828675"/>
                <a:gd name="connsiteY5" fmla="*/ 720725 h 885825"/>
                <a:gd name="connsiteX6" fmla="*/ 244475 w 828675"/>
                <a:gd name="connsiteY6" fmla="*/ 622300 h 885825"/>
                <a:gd name="connsiteX7" fmla="*/ 285750 w 828675"/>
                <a:gd name="connsiteY7" fmla="*/ 600075 h 885825"/>
                <a:gd name="connsiteX8" fmla="*/ 361950 w 828675"/>
                <a:gd name="connsiteY8" fmla="*/ 587375 h 885825"/>
                <a:gd name="connsiteX9" fmla="*/ 381000 w 828675"/>
                <a:gd name="connsiteY9" fmla="*/ 561975 h 885825"/>
                <a:gd name="connsiteX10" fmla="*/ 419100 w 828675"/>
                <a:gd name="connsiteY10" fmla="*/ 552450 h 885825"/>
                <a:gd name="connsiteX11" fmla="*/ 412750 w 828675"/>
                <a:gd name="connsiteY11" fmla="*/ 504825 h 885825"/>
                <a:gd name="connsiteX12" fmla="*/ 434975 w 828675"/>
                <a:gd name="connsiteY12" fmla="*/ 454025 h 885825"/>
                <a:gd name="connsiteX13" fmla="*/ 476250 w 828675"/>
                <a:gd name="connsiteY13" fmla="*/ 463550 h 885825"/>
                <a:gd name="connsiteX14" fmla="*/ 774700 w 828675"/>
                <a:gd name="connsiteY14" fmla="*/ 450850 h 885825"/>
                <a:gd name="connsiteX15" fmla="*/ 781050 w 828675"/>
                <a:gd name="connsiteY15" fmla="*/ 304800 h 885825"/>
                <a:gd name="connsiteX16" fmla="*/ 828675 w 828675"/>
                <a:gd name="connsiteY16" fmla="*/ 222250 h 885825"/>
                <a:gd name="connsiteX17" fmla="*/ 774700 w 828675"/>
                <a:gd name="connsiteY17" fmla="*/ 222250 h 885825"/>
                <a:gd name="connsiteX18" fmla="*/ 774700 w 828675"/>
                <a:gd name="connsiteY18" fmla="*/ 209550 h 885825"/>
                <a:gd name="connsiteX19" fmla="*/ 787400 w 828675"/>
                <a:gd name="connsiteY19" fmla="*/ 190500 h 885825"/>
                <a:gd name="connsiteX20" fmla="*/ 768350 w 828675"/>
                <a:gd name="connsiteY20" fmla="*/ 139700 h 885825"/>
                <a:gd name="connsiteX21" fmla="*/ 749300 w 828675"/>
                <a:gd name="connsiteY21" fmla="*/ 101600 h 885825"/>
                <a:gd name="connsiteX22" fmla="*/ 717550 w 828675"/>
                <a:gd name="connsiteY22" fmla="*/ 88900 h 885825"/>
                <a:gd name="connsiteX23" fmla="*/ 698500 w 828675"/>
                <a:gd name="connsiteY23" fmla="*/ 92075 h 885825"/>
                <a:gd name="connsiteX24" fmla="*/ 603250 w 828675"/>
                <a:gd name="connsiteY24" fmla="*/ 69850 h 885825"/>
                <a:gd name="connsiteX25" fmla="*/ 542925 w 828675"/>
                <a:gd name="connsiteY25" fmla="*/ 0 h 885825"/>
                <a:gd name="connsiteX26" fmla="*/ 520700 w 828675"/>
                <a:gd name="connsiteY26" fmla="*/ 47625 h 885825"/>
                <a:gd name="connsiteX27" fmla="*/ 454025 w 828675"/>
                <a:gd name="connsiteY27" fmla="*/ 63500 h 885825"/>
                <a:gd name="connsiteX28" fmla="*/ 419100 w 828675"/>
                <a:gd name="connsiteY28" fmla="*/ 12700 h 885825"/>
                <a:gd name="connsiteX29" fmla="*/ 381000 w 828675"/>
                <a:gd name="connsiteY29" fmla="*/ 44450 h 885825"/>
                <a:gd name="connsiteX30" fmla="*/ 314325 w 828675"/>
                <a:gd name="connsiteY30" fmla="*/ 76200 h 885825"/>
                <a:gd name="connsiteX31" fmla="*/ 276225 w 828675"/>
                <a:gd name="connsiteY31" fmla="*/ 117475 h 885825"/>
                <a:gd name="connsiteX32" fmla="*/ 241300 w 828675"/>
                <a:gd name="connsiteY32" fmla="*/ 203200 h 885825"/>
                <a:gd name="connsiteX33" fmla="*/ 196850 w 828675"/>
                <a:gd name="connsiteY33" fmla="*/ 228600 h 885825"/>
                <a:gd name="connsiteX34" fmla="*/ 149225 w 828675"/>
                <a:gd name="connsiteY34" fmla="*/ 203200 h 885825"/>
                <a:gd name="connsiteX35" fmla="*/ 95250 w 828675"/>
                <a:gd name="connsiteY35" fmla="*/ 247650 h 885825"/>
                <a:gd name="connsiteX36" fmla="*/ 60325 w 828675"/>
                <a:gd name="connsiteY36" fmla="*/ 279400 h 885825"/>
                <a:gd name="connsiteX37" fmla="*/ 85725 w 828675"/>
                <a:gd name="connsiteY37" fmla="*/ 323850 h 885825"/>
                <a:gd name="connsiteX38" fmla="*/ 104775 w 828675"/>
                <a:gd name="connsiteY38" fmla="*/ 349250 h 885825"/>
                <a:gd name="connsiteX39" fmla="*/ 95250 w 828675"/>
                <a:gd name="connsiteY39" fmla="*/ 381000 h 885825"/>
                <a:gd name="connsiteX40" fmla="*/ 85725 w 828675"/>
                <a:gd name="connsiteY40" fmla="*/ 428625 h 885825"/>
                <a:gd name="connsiteX41" fmla="*/ 31750 w 828675"/>
                <a:gd name="connsiteY41" fmla="*/ 444500 h 885825"/>
                <a:gd name="connsiteX42" fmla="*/ 9525 w 828675"/>
                <a:gd name="connsiteY42" fmla="*/ 476250 h 885825"/>
                <a:gd name="connsiteX43" fmla="*/ 0 w 828675"/>
                <a:gd name="connsiteY43" fmla="*/ 520700 h 885825"/>
                <a:gd name="connsiteX44" fmla="*/ 15875 w 828675"/>
                <a:gd name="connsiteY44" fmla="*/ 565150 h 885825"/>
                <a:gd name="connsiteX45" fmla="*/ 28575 w 828675"/>
                <a:gd name="connsiteY45" fmla="*/ 587375 h 885825"/>
                <a:gd name="connsiteX46" fmla="*/ 63500 w 828675"/>
                <a:gd name="connsiteY46" fmla="*/ 584200 h 885825"/>
                <a:gd name="connsiteX47" fmla="*/ 76200 w 828675"/>
                <a:gd name="connsiteY47" fmla="*/ 631825 h 885825"/>
                <a:gd name="connsiteX48" fmla="*/ 92075 w 828675"/>
                <a:gd name="connsiteY48" fmla="*/ 654050 h 885825"/>
                <a:gd name="connsiteX49" fmla="*/ 114300 w 828675"/>
                <a:gd name="connsiteY49" fmla="*/ 692150 h 885825"/>
                <a:gd name="connsiteX50" fmla="*/ 107950 w 828675"/>
                <a:gd name="connsiteY50" fmla="*/ 727075 h 885825"/>
                <a:gd name="connsiteX51" fmla="*/ 133350 w 828675"/>
                <a:gd name="connsiteY51" fmla="*/ 777875 h 885825"/>
                <a:gd name="connsiteX52" fmla="*/ 130175 w 828675"/>
                <a:gd name="connsiteY52" fmla="*/ 828675 h 885825"/>
                <a:gd name="connsiteX53" fmla="*/ 127000 w 828675"/>
                <a:gd name="connsiteY53" fmla="*/ 885825 h 885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28675" h="885825">
                  <a:moveTo>
                    <a:pt x="127000" y="885825"/>
                  </a:moveTo>
                  <a:lnTo>
                    <a:pt x="244475" y="873125"/>
                  </a:lnTo>
                  <a:lnTo>
                    <a:pt x="234950" y="809625"/>
                  </a:lnTo>
                  <a:lnTo>
                    <a:pt x="266700" y="774700"/>
                  </a:lnTo>
                  <a:lnTo>
                    <a:pt x="228600" y="765175"/>
                  </a:lnTo>
                  <a:lnTo>
                    <a:pt x="247650" y="720725"/>
                  </a:lnTo>
                  <a:lnTo>
                    <a:pt x="244475" y="622300"/>
                  </a:lnTo>
                  <a:lnTo>
                    <a:pt x="285750" y="600075"/>
                  </a:lnTo>
                  <a:lnTo>
                    <a:pt x="361950" y="587375"/>
                  </a:lnTo>
                  <a:lnTo>
                    <a:pt x="381000" y="561975"/>
                  </a:lnTo>
                  <a:lnTo>
                    <a:pt x="419100" y="552450"/>
                  </a:lnTo>
                  <a:lnTo>
                    <a:pt x="412750" y="504825"/>
                  </a:lnTo>
                  <a:lnTo>
                    <a:pt x="434975" y="454025"/>
                  </a:lnTo>
                  <a:lnTo>
                    <a:pt x="476250" y="463550"/>
                  </a:lnTo>
                  <a:lnTo>
                    <a:pt x="774700" y="450850"/>
                  </a:lnTo>
                  <a:lnTo>
                    <a:pt x="781050" y="304800"/>
                  </a:lnTo>
                  <a:lnTo>
                    <a:pt x="828675" y="222250"/>
                  </a:lnTo>
                  <a:lnTo>
                    <a:pt x="774700" y="222250"/>
                  </a:lnTo>
                  <a:lnTo>
                    <a:pt x="774700" y="209550"/>
                  </a:lnTo>
                  <a:lnTo>
                    <a:pt x="787400" y="190500"/>
                  </a:lnTo>
                  <a:lnTo>
                    <a:pt x="768350" y="139700"/>
                  </a:lnTo>
                  <a:lnTo>
                    <a:pt x="749300" y="101600"/>
                  </a:lnTo>
                  <a:lnTo>
                    <a:pt x="717550" y="88900"/>
                  </a:lnTo>
                  <a:lnTo>
                    <a:pt x="698500" y="92075"/>
                  </a:lnTo>
                  <a:lnTo>
                    <a:pt x="603250" y="69850"/>
                  </a:lnTo>
                  <a:lnTo>
                    <a:pt x="542925" y="0"/>
                  </a:lnTo>
                  <a:lnTo>
                    <a:pt x="520700" y="47625"/>
                  </a:lnTo>
                  <a:lnTo>
                    <a:pt x="454025" y="63500"/>
                  </a:lnTo>
                  <a:lnTo>
                    <a:pt x="419100" y="12700"/>
                  </a:lnTo>
                  <a:lnTo>
                    <a:pt x="381000" y="44450"/>
                  </a:lnTo>
                  <a:lnTo>
                    <a:pt x="314325" y="76200"/>
                  </a:lnTo>
                  <a:lnTo>
                    <a:pt x="276225" y="117475"/>
                  </a:lnTo>
                  <a:lnTo>
                    <a:pt x="241300" y="203200"/>
                  </a:lnTo>
                  <a:lnTo>
                    <a:pt x="196850" y="228600"/>
                  </a:lnTo>
                  <a:lnTo>
                    <a:pt x="149225" y="203200"/>
                  </a:lnTo>
                  <a:lnTo>
                    <a:pt x="95250" y="247650"/>
                  </a:lnTo>
                  <a:lnTo>
                    <a:pt x="60325" y="279400"/>
                  </a:lnTo>
                  <a:lnTo>
                    <a:pt x="85725" y="323850"/>
                  </a:lnTo>
                  <a:lnTo>
                    <a:pt x="104775" y="349250"/>
                  </a:lnTo>
                  <a:lnTo>
                    <a:pt x="95250" y="381000"/>
                  </a:lnTo>
                  <a:lnTo>
                    <a:pt x="85725" y="428625"/>
                  </a:lnTo>
                  <a:lnTo>
                    <a:pt x="31750" y="444500"/>
                  </a:lnTo>
                  <a:lnTo>
                    <a:pt x="9525" y="476250"/>
                  </a:lnTo>
                  <a:lnTo>
                    <a:pt x="0" y="520700"/>
                  </a:lnTo>
                  <a:lnTo>
                    <a:pt x="15875" y="565150"/>
                  </a:lnTo>
                  <a:lnTo>
                    <a:pt x="28575" y="587375"/>
                  </a:lnTo>
                  <a:lnTo>
                    <a:pt x="63500" y="584200"/>
                  </a:lnTo>
                  <a:lnTo>
                    <a:pt x="76200" y="631825"/>
                  </a:lnTo>
                  <a:lnTo>
                    <a:pt x="92075" y="654050"/>
                  </a:lnTo>
                  <a:lnTo>
                    <a:pt x="114300" y="692150"/>
                  </a:lnTo>
                  <a:lnTo>
                    <a:pt x="107950" y="727075"/>
                  </a:lnTo>
                  <a:lnTo>
                    <a:pt x="133350" y="777875"/>
                  </a:lnTo>
                  <a:lnTo>
                    <a:pt x="130175" y="828675"/>
                  </a:lnTo>
                  <a:lnTo>
                    <a:pt x="127000" y="88582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defRPr/>
              </a:pPr>
              <a:endParaRPr lang="uk-UA" sz="1000" u="sng" dirty="0">
                <a:solidFill>
                  <a:prstClr val="black"/>
                </a:solidFill>
                <a:ea typeface="MS PGothic" pitchFamily="34" charset="-128"/>
              </a:endParaRPr>
            </a:p>
          </p:txBody>
        </p:sp>
      </p:grpSp>
      <p:sp>
        <p:nvSpPr>
          <p:cNvPr id="189" name="TextBox 188"/>
          <p:cNvSpPr txBox="1"/>
          <p:nvPr/>
        </p:nvSpPr>
        <p:spPr>
          <a:xfrm>
            <a:off x="1069216" y="2755896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Тернопільська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1096372" y="1842002"/>
            <a:ext cx="80128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Волинська</a:t>
            </a:r>
          </a:p>
        </p:txBody>
      </p:sp>
      <p:sp>
        <p:nvSpPr>
          <p:cNvPr id="191" name="TextBox 190"/>
          <p:cNvSpPr txBox="1"/>
          <p:nvPr/>
        </p:nvSpPr>
        <p:spPr>
          <a:xfrm>
            <a:off x="1812027" y="1947630"/>
            <a:ext cx="80128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Рівненська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2391226" y="2204864"/>
            <a:ext cx="914769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Житомирська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-18231" y="3342854"/>
            <a:ext cx="914769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Закарпатська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1504807" y="3501739"/>
            <a:ext cx="914769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Чернівецька</a:t>
            </a:r>
          </a:p>
        </p:txBody>
      </p:sp>
      <p:sp>
        <p:nvSpPr>
          <p:cNvPr id="196" name="TextBox 195"/>
          <p:cNvSpPr txBox="1"/>
          <p:nvPr/>
        </p:nvSpPr>
        <p:spPr>
          <a:xfrm>
            <a:off x="870325" y="3212976"/>
            <a:ext cx="914769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Івано-Франківська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695732" y="2629763"/>
            <a:ext cx="80128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Львівська</a:t>
            </a:r>
          </a:p>
        </p:txBody>
      </p:sp>
      <p:sp>
        <p:nvSpPr>
          <p:cNvPr id="198" name="TextBox 197"/>
          <p:cNvSpPr txBox="1"/>
          <p:nvPr/>
        </p:nvSpPr>
        <p:spPr>
          <a:xfrm>
            <a:off x="1872376" y="2853667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Хмельницька</a:t>
            </a:r>
          </a:p>
        </p:txBody>
      </p:sp>
      <p:sp>
        <p:nvSpPr>
          <p:cNvPr id="199" name="TextBox 198"/>
          <p:cNvSpPr txBox="1"/>
          <p:nvPr/>
        </p:nvSpPr>
        <p:spPr>
          <a:xfrm>
            <a:off x="2549183" y="3203684"/>
            <a:ext cx="1005676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Вінницька</a:t>
            </a:r>
          </a:p>
          <a:p>
            <a:pPr defTabSz="912770">
              <a:defRPr/>
            </a:pPr>
            <a:endParaRPr lang="uk-UA" sz="900" dirty="0">
              <a:solidFill>
                <a:prstClr val="black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Arial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3152556" y="2334072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Київська</a:t>
            </a:r>
          </a:p>
        </p:txBody>
      </p:sp>
      <p:sp>
        <p:nvSpPr>
          <p:cNvPr id="298" name="TextBox 297"/>
          <p:cNvSpPr txBox="1"/>
          <p:nvPr/>
        </p:nvSpPr>
        <p:spPr>
          <a:xfrm>
            <a:off x="3696524" y="3069691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Черкаська</a:t>
            </a:r>
          </a:p>
        </p:txBody>
      </p:sp>
      <p:sp>
        <p:nvSpPr>
          <p:cNvPr id="299" name="TextBox 298"/>
          <p:cNvSpPr txBox="1"/>
          <p:nvPr/>
        </p:nvSpPr>
        <p:spPr>
          <a:xfrm>
            <a:off x="3203313" y="4285841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Одеська</a:t>
            </a:r>
          </a:p>
        </p:txBody>
      </p:sp>
      <p:sp>
        <p:nvSpPr>
          <p:cNvPr id="300" name="TextBox 299"/>
          <p:cNvSpPr txBox="1"/>
          <p:nvPr/>
        </p:nvSpPr>
        <p:spPr>
          <a:xfrm>
            <a:off x="3721473" y="4030733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Миколаївська</a:t>
            </a:r>
          </a:p>
        </p:txBody>
      </p:sp>
      <p:sp>
        <p:nvSpPr>
          <p:cNvPr id="301" name="TextBox 300"/>
          <p:cNvSpPr txBox="1"/>
          <p:nvPr/>
        </p:nvSpPr>
        <p:spPr>
          <a:xfrm>
            <a:off x="4560620" y="4437843"/>
            <a:ext cx="1005676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Херсонська</a:t>
            </a:r>
          </a:p>
          <a:p>
            <a:pPr defTabSz="912770">
              <a:defRPr/>
            </a:pPr>
            <a:endParaRPr lang="uk-UA" sz="900" dirty="0">
              <a:solidFill>
                <a:prstClr val="black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Arial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5496724" y="4257300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Запорізька</a:t>
            </a:r>
          </a:p>
        </p:txBody>
      </p:sp>
      <p:sp>
        <p:nvSpPr>
          <p:cNvPr id="303" name="TextBox 302"/>
          <p:cNvSpPr txBox="1"/>
          <p:nvPr/>
        </p:nvSpPr>
        <p:spPr>
          <a:xfrm>
            <a:off x="3831482" y="3400337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Кіровоградська</a:t>
            </a:r>
          </a:p>
        </p:txBody>
      </p:sp>
      <p:sp>
        <p:nvSpPr>
          <p:cNvPr id="304" name="TextBox 303"/>
          <p:cNvSpPr txBox="1"/>
          <p:nvPr/>
        </p:nvSpPr>
        <p:spPr>
          <a:xfrm>
            <a:off x="4830316" y="3453523"/>
            <a:ext cx="115694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Дніпропетровська</a:t>
            </a:r>
          </a:p>
        </p:txBody>
      </p:sp>
      <p:sp>
        <p:nvSpPr>
          <p:cNvPr id="305" name="TextBox 304"/>
          <p:cNvSpPr txBox="1"/>
          <p:nvPr/>
        </p:nvSpPr>
        <p:spPr>
          <a:xfrm>
            <a:off x="4486176" y="2694843"/>
            <a:ext cx="110680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Полтавська</a:t>
            </a:r>
          </a:p>
        </p:txBody>
      </p:sp>
      <p:sp>
        <p:nvSpPr>
          <p:cNvPr id="306" name="TextBox 305"/>
          <p:cNvSpPr txBox="1"/>
          <p:nvPr/>
        </p:nvSpPr>
        <p:spPr>
          <a:xfrm>
            <a:off x="3690408" y="1771264"/>
            <a:ext cx="110680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Чернігівська</a:t>
            </a:r>
          </a:p>
        </p:txBody>
      </p:sp>
      <p:sp>
        <p:nvSpPr>
          <p:cNvPr id="307" name="TextBox 306"/>
          <p:cNvSpPr txBox="1"/>
          <p:nvPr/>
        </p:nvSpPr>
        <p:spPr>
          <a:xfrm>
            <a:off x="4548538" y="1916832"/>
            <a:ext cx="110680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Сумська</a:t>
            </a:r>
          </a:p>
        </p:txBody>
      </p:sp>
      <p:sp>
        <p:nvSpPr>
          <p:cNvPr id="308" name="TextBox 307"/>
          <p:cNvSpPr txBox="1"/>
          <p:nvPr/>
        </p:nvSpPr>
        <p:spPr>
          <a:xfrm>
            <a:off x="5585566" y="2771053"/>
            <a:ext cx="110680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Харківська</a:t>
            </a:r>
          </a:p>
        </p:txBody>
      </p:sp>
      <p:sp>
        <p:nvSpPr>
          <p:cNvPr id="309" name="TextBox 308"/>
          <p:cNvSpPr txBox="1"/>
          <p:nvPr/>
        </p:nvSpPr>
        <p:spPr>
          <a:xfrm>
            <a:off x="6527891" y="2879324"/>
            <a:ext cx="110680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Луганська</a:t>
            </a:r>
          </a:p>
        </p:txBody>
      </p:sp>
      <p:sp>
        <p:nvSpPr>
          <p:cNvPr id="310" name="TextBox 309"/>
          <p:cNvSpPr txBox="1"/>
          <p:nvPr/>
        </p:nvSpPr>
        <p:spPr>
          <a:xfrm>
            <a:off x="6092132" y="3583314"/>
            <a:ext cx="110680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Донецька</a:t>
            </a:r>
          </a:p>
        </p:txBody>
      </p:sp>
      <p:sp>
        <p:nvSpPr>
          <p:cNvPr id="311" name="TextBox 310"/>
          <p:cNvSpPr txBox="1"/>
          <p:nvPr/>
        </p:nvSpPr>
        <p:spPr>
          <a:xfrm>
            <a:off x="3582168" y="2420888"/>
            <a:ext cx="1005676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2770">
              <a:defRPr/>
            </a:pPr>
            <a:r>
              <a: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rPr>
              <a:t>м. Київ</a:t>
            </a:r>
          </a:p>
        </p:txBody>
      </p:sp>
      <p:sp>
        <p:nvSpPr>
          <p:cNvPr id="312" name="Прямоугольник 181"/>
          <p:cNvSpPr/>
          <p:nvPr/>
        </p:nvSpPr>
        <p:spPr>
          <a:xfrm>
            <a:off x="1257218" y="2042530"/>
            <a:ext cx="540000" cy="235992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1400" b="1" kern="0" dirty="0">
                <a:solidFill>
                  <a:sysClr val="window" lastClr="FFFFFF"/>
                </a:solidFill>
                <a:latin typeface="Arial"/>
              </a:rPr>
              <a:t>5</a:t>
            </a:r>
            <a:endParaRPr lang="uk-UA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13" name="Прямоугольник 182"/>
          <p:cNvSpPr/>
          <p:nvPr/>
        </p:nvSpPr>
        <p:spPr>
          <a:xfrm>
            <a:off x="1378985" y="2937556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1400" b="1" kern="0" dirty="0" smtClean="0">
                <a:solidFill>
                  <a:sysClr val="window" lastClr="FFFFFF"/>
                </a:solidFill>
                <a:latin typeface="Arial"/>
              </a:rPr>
              <a:t>12</a:t>
            </a:r>
            <a:endParaRPr lang="ru-RU" sz="12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15" name="Прямоугольник 184"/>
          <p:cNvSpPr/>
          <p:nvPr/>
        </p:nvSpPr>
        <p:spPr>
          <a:xfrm>
            <a:off x="1586665" y="3721124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1400" b="1" kern="0" dirty="0">
                <a:solidFill>
                  <a:sysClr val="window" lastClr="FFFFFF"/>
                </a:solidFill>
                <a:latin typeface="Arial"/>
              </a:rPr>
              <a:t>5</a:t>
            </a:r>
          </a:p>
        </p:txBody>
      </p:sp>
      <p:sp>
        <p:nvSpPr>
          <p:cNvPr id="316" name="Прямоугольник 185"/>
          <p:cNvSpPr/>
          <p:nvPr/>
        </p:nvSpPr>
        <p:spPr>
          <a:xfrm>
            <a:off x="5647247" y="2997739"/>
            <a:ext cx="61841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ysClr val="window" lastClr="FFFFFF"/>
                </a:solidFill>
                <a:latin typeface="Arial"/>
              </a:rPr>
              <a:t>1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18" name="Прямоугольник 188"/>
          <p:cNvSpPr/>
          <p:nvPr/>
        </p:nvSpPr>
        <p:spPr>
          <a:xfrm>
            <a:off x="3160015" y="2695086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1400" b="1" kern="0" dirty="0" smtClean="0">
                <a:solidFill>
                  <a:sysClr val="window" lastClr="FFFFFF"/>
                </a:solidFill>
                <a:latin typeface="Arial"/>
              </a:rPr>
              <a:t>1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20" name="Прямоугольник 191"/>
          <p:cNvSpPr/>
          <p:nvPr/>
        </p:nvSpPr>
        <p:spPr>
          <a:xfrm>
            <a:off x="4852865" y="2117373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29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22" name="Прямоугольник 193"/>
          <p:cNvSpPr/>
          <p:nvPr/>
        </p:nvSpPr>
        <p:spPr>
          <a:xfrm>
            <a:off x="332289" y="3543897"/>
            <a:ext cx="540000" cy="237639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1400" b="1" kern="0" dirty="0">
                <a:solidFill>
                  <a:sysClr val="window" lastClr="FFFFFF"/>
                </a:solidFill>
                <a:latin typeface="Arial"/>
              </a:rPr>
              <a:t>4</a:t>
            </a:r>
            <a:endParaRPr lang="uk-UA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23" name="Прямоугольник 195"/>
          <p:cNvSpPr/>
          <p:nvPr/>
        </p:nvSpPr>
        <p:spPr>
          <a:xfrm>
            <a:off x="6092132" y="3814145"/>
            <a:ext cx="540000" cy="267786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ysClr val="window" lastClr="FFFFFF"/>
                </a:solidFill>
                <a:latin typeface="Arial"/>
              </a:rPr>
              <a:t>6</a:t>
            </a:r>
          </a:p>
        </p:txBody>
      </p:sp>
      <p:sp>
        <p:nvSpPr>
          <p:cNvPr id="325" name="Прямоугольник 197"/>
          <p:cNvSpPr/>
          <p:nvPr/>
        </p:nvSpPr>
        <p:spPr>
          <a:xfrm>
            <a:off x="4456805" y="4667082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ysClr val="window" lastClr="FFFFFF"/>
                </a:solidFill>
                <a:latin typeface="Arial"/>
              </a:rPr>
              <a:t>8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26" name="Прямоугольник 198"/>
          <p:cNvSpPr/>
          <p:nvPr/>
        </p:nvSpPr>
        <p:spPr>
          <a:xfrm>
            <a:off x="3408930" y="3260740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1400" b="1" kern="0" dirty="0">
                <a:solidFill>
                  <a:sysClr val="window" lastClr="FFFFFF"/>
                </a:solidFill>
                <a:latin typeface="Arial"/>
              </a:rPr>
              <a:t>4</a:t>
            </a:r>
          </a:p>
        </p:txBody>
      </p:sp>
      <p:sp>
        <p:nvSpPr>
          <p:cNvPr id="327" name="Прямоугольник 199"/>
          <p:cNvSpPr/>
          <p:nvPr/>
        </p:nvSpPr>
        <p:spPr>
          <a:xfrm>
            <a:off x="6630217" y="3108134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ysClr val="window" lastClr="FFFFFF"/>
                </a:solidFill>
                <a:latin typeface="Arial"/>
              </a:rPr>
              <a:t>4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28" name="Прямоугольник 202"/>
          <p:cNvSpPr/>
          <p:nvPr/>
        </p:nvSpPr>
        <p:spPr>
          <a:xfrm>
            <a:off x="1986431" y="3038116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1400" b="1" kern="0" dirty="0" smtClean="0">
                <a:solidFill>
                  <a:sysClr val="window" lastClr="FFFFFF"/>
                </a:solidFill>
                <a:latin typeface="Arial"/>
              </a:rPr>
              <a:t>23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29" name="Прямоугольник 185"/>
          <p:cNvSpPr/>
          <p:nvPr/>
        </p:nvSpPr>
        <p:spPr>
          <a:xfrm>
            <a:off x="4812705" y="3637424"/>
            <a:ext cx="540000" cy="279141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ysClr val="window" lastClr="FFFFFF"/>
                </a:solidFill>
                <a:latin typeface="Arial"/>
              </a:rPr>
              <a:t>0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30" name="Прямоугольник 185"/>
          <p:cNvSpPr/>
          <p:nvPr/>
        </p:nvSpPr>
        <p:spPr>
          <a:xfrm>
            <a:off x="4057599" y="3587810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1400" b="1" kern="0" dirty="0" smtClean="0">
                <a:solidFill>
                  <a:sysClr val="window" lastClr="FFFFFF"/>
                </a:solidFill>
                <a:latin typeface="Arial"/>
              </a:rPr>
              <a:t>11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31" name="Прямоугольник 294"/>
          <p:cNvSpPr/>
          <p:nvPr/>
        </p:nvSpPr>
        <p:spPr>
          <a:xfrm>
            <a:off x="2596888" y="2460847"/>
            <a:ext cx="540000" cy="247413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1400" b="1" kern="0" dirty="0" smtClean="0">
                <a:solidFill>
                  <a:sysClr val="window" lastClr="FFFFFF"/>
                </a:solidFill>
                <a:latin typeface="Arial"/>
              </a:rPr>
              <a:t>21</a:t>
            </a:r>
            <a:endParaRPr lang="uk-UA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32" name="Прямоугольник 184"/>
          <p:cNvSpPr/>
          <p:nvPr/>
        </p:nvSpPr>
        <p:spPr>
          <a:xfrm>
            <a:off x="1006738" y="3543431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ysClr val="window" lastClr="FFFFFF"/>
                </a:solidFill>
                <a:latin typeface="Arial"/>
              </a:rPr>
              <a:t>2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33" name="Прямоугольник 184"/>
          <p:cNvSpPr/>
          <p:nvPr/>
        </p:nvSpPr>
        <p:spPr>
          <a:xfrm>
            <a:off x="419605" y="2786843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ysClr val="window" lastClr="FFFFFF"/>
                </a:solidFill>
                <a:latin typeface="Arial"/>
              </a:rPr>
              <a:t>8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34" name="Прямоугольник 189"/>
          <p:cNvSpPr/>
          <p:nvPr/>
        </p:nvSpPr>
        <p:spPr>
          <a:xfrm>
            <a:off x="4590011" y="2918479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1400" b="1" kern="0" dirty="0" smtClean="0">
                <a:solidFill>
                  <a:sysClr val="window" lastClr="FFFFFF"/>
                </a:solidFill>
                <a:latin typeface="Arial"/>
              </a:rPr>
              <a:t>7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cxnSp>
        <p:nvCxnSpPr>
          <p:cNvPr id="336" name="Straight Connector 6"/>
          <p:cNvCxnSpPr/>
          <p:nvPr/>
        </p:nvCxnSpPr>
        <p:spPr>
          <a:xfrm flipH="1" flipV="1">
            <a:off x="3618406" y="2667675"/>
            <a:ext cx="224443" cy="153091"/>
          </a:xfrm>
          <a:prstGeom prst="line">
            <a:avLst/>
          </a:prstGeom>
          <a:ln w="28575">
            <a:solidFill>
              <a:srgbClr val="558E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" name="Прямоугольник 184"/>
          <p:cNvSpPr/>
          <p:nvPr/>
        </p:nvSpPr>
        <p:spPr>
          <a:xfrm>
            <a:off x="1252636" y="2266320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4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38" name="Прямоугольник 184"/>
          <p:cNvSpPr/>
          <p:nvPr/>
        </p:nvSpPr>
        <p:spPr>
          <a:xfrm>
            <a:off x="2593218" y="2673675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11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40" name="Прямоугольник 184"/>
          <p:cNvSpPr/>
          <p:nvPr/>
        </p:nvSpPr>
        <p:spPr>
          <a:xfrm>
            <a:off x="4817387" y="3881749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0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41" name="Прямоугольник 184"/>
          <p:cNvSpPr/>
          <p:nvPr/>
        </p:nvSpPr>
        <p:spPr>
          <a:xfrm>
            <a:off x="6099247" y="4050812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rgbClr val="0070C0"/>
                </a:solidFill>
                <a:latin typeface="Arial"/>
              </a:rPr>
              <a:t>2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42" name="Прямоугольник 184"/>
          <p:cNvSpPr/>
          <p:nvPr/>
        </p:nvSpPr>
        <p:spPr>
          <a:xfrm>
            <a:off x="346823" y="3757316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rgbClr val="0070C0"/>
                </a:solidFill>
                <a:latin typeface="Arial"/>
              </a:rPr>
              <a:t>3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44" name="Прямоугольник 184"/>
          <p:cNvSpPr/>
          <p:nvPr/>
        </p:nvSpPr>
        <p:spPr>
          <a:xfrm>
            <a:off x="994668" y="3769172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rgbClr val="0070C0"/>
                </a:solidFill>
                <a:latin typeface="Arial"/>
              </a:rPr>
              <a:t>0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45" name="Прямоугольник 184"/>
          <p:cNvSpPr/>
          <p:nvPr/>
        </p:nvSpPr>
        <p:spPr>
          <a:xfrm>
            <a:off x="3153808" y="2914236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rgbClr val="0070C0"/>
                </a:solidFill>
                <a:latin typeface="Arial"/>
              </a:rPr>
              <a:t>0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46" name="Прямоугольник 184"/>
          <p:cNvSpPr/>
          <p:nvPr/>
        </p:nvSpPr>
        <p:spPr>
          <a:xfrm>
            <a:off x="4053825" y="3798031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0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47" name="Прямоугольник 184"/>
          <p:cNvSpPr/>
          <p:nvPr/>
        </p:nvSpPr>
        <p:spPr>
          <a:xfrm>
            <a:off x="6619770" y="3367913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rgbClr val="0070C0"/>
                </a:solidFill>
                <a:latin typeface="Arial"/>
              </a:rPr>
              <a:t>2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48" name="Прямоугольник 184"/>
          <p:cNvSpPr/>
          <p:nvPr/>
        </p:nvSpPr>
        <p:spPr>
          <a:xfrm>
            <a:off x="410321" y="3021803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rgbClr val="0070C0"/>
                </a:solidFill>
                <a:latin typeface="Arial"/>
              </a:rPr>
              <a:t>3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51" name="Прямоугольник 184"/>
          <p:cNvSpPr/>
          <p:nvPr/>
        </p:nvSpPr>
        <p:spPr>
          <a:xfrm>
            <a:off x="4592192" y="3136219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rgbClr val="0070C0"/>
                </a:solidFill>
                <a:latin typeface="Arial"/>
              </a:rPr>
              <a:t>1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53" name="Прямоугольник 184"/>
          <p:cNvSpPr/>
          <p:nvPr/>
        </p:nvSpPr>
        <p:spPr>
          <a:xfrm>
            <a:off x="4859971" y="2345594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19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54" name="Прямоугольник 184"/>
          <p:cNvSpPr/>
          <p:nvPr/>
        </p:nvSpPr>
        <p:spPr>
          <a:xfrm>
            <a:off x="1372500" y="3162825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rgbClr val="0070C0"/>
                </a:solidFill>
                <a:latin typeface="Arial"/>
              </a:rPr>
              <a:t>0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55" name="Прямоугольник 184"/>
          <p:cNvSpPr/>
          <p:nvPr/>
        </p:nvSpPr>
        <p:spPr>
          <a:xfrm>
            <a:off x="5657469" y="3209460"/>
            <a:ext cx="608188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rgbClr val="0070C0"/>
                </a:solidFill>
                <a:latin typeface="Arial"/>
              </a:rPr>
              <a:t>1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56" name="Прямоугольник 184"/>
          <p:cNvSpPr/>
          <p:nvPr/>
        </p:nvSpPr>
        <p:spPr>
          <a:xfrm>
            <a:off x="4454921" y="4880286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rgbClr val="0070C0"/>
                </a:solidFill>
                <a:latin typeface="Arial"/>
              </a:rPr>
              <a:t>3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57" name="Прямоугольник 184"/>
          <p:cNvSpPr/>
          <p:nvPr/>
        </p:nvSpPr>
        <p:spPr>
          <a:xfrm>
            <a:off x="1992835" y="3251320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11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58" name="Прямоугольник 184"/>
          <p:cNvSpPr/>
          <p:nvPr/>
        </p:nvSpPr>
        <p:spPr>
          <a:xfrm>
            <a:off x="3403823" y="3475121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rgbClr val="0070C0"/>
                </a:solidFill>
                <a:latin typeface="Arial"/>
              </a:rPr>
              <a:t>4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59" name="Прямоугольник 184"/>
          <p:cNvSpPr/>
          <p:nvPr/>
        </p:nvSpPr>
        <p:spPr>
          <a:xfrm>
            <a:off x="1586665" y="3956870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rgbClr val="0070C0"/>
                </a:solidFill>
                <a:latin typeface="Arial"/>
              </a:rPr>
              <a:t>2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62" name="Прямоугольник 193"/>
          <p:cNvSpPr/>
          <p:nvPr/>
        </p:nvSpPr>
        <p:spPr>
          <a:xfrm>
            <a:off x="7574313" y="3825282"/>
            <a:ext cx="1462183" cy="2556046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>
                <a:solidFill>
                  <a:srgbClr val="1D89CB"/>
                </a:solidFill>
              </a:rPr>
              <a:t>Здані у </a:t>
            </a:r>
            <a:r>
              <a:rPr lang="en-US" sz="1600" b="1" dirty="0" smtClean="0">
                <a:solidFill>
                  <a:srgbClr val="1D89CB"/>
                </a:solidFill>
              </a:rPr>
              <a:t>2017</a:t>
            </a:r>
            <a:r>
              <a:rPr lang="uk-UA" sz="1600" b="1" dirty="0" smtClean="0">
                <a:solidFill>
                  <a:srgbClr val="1D89CB"/>
                </a:solidFill>
              </a:rPr>
              <a:t> </a:t>
            </a:r>
            <a:r>
              <a:rPr lang="uk-UA" sz="1600" b="1" dirty="0">
                <a:solidFill>
                  <a:srgbClr val="1D89CB"/>
                </a:solidFill>
              </a:rPr>
              <a:t>році</a:t>
            </a:r>
          </a:p>
          <a:p>
            <a:pPr algn="ctr">
              <a:defRPr/>
            </a:pPr>
            <a:r>
              <a:rPr lang="en-US" sz="3200" b="1" dirty="0" smtClean="0">
                <a:solidFill>
                  <a:srgbClr val="1D89CB"/>
                </a:solidFill>
              </a:rPr>
              <a:t>87</a:t>
            </a:r>
            <a:endParaRPr lang="uk-UA" sz="3200" b="1" dirty="0">
              <a:solidFill>
                <a:srgbClr val="1D89CB"/>
              </a:solidFill>
            </a:endParaRPr>
          </a:p>
          <a:p>
            <a:pPr algn="ctr">
              <a:defRPr/>
            </a:pPr>
            <a:r>
              <a:rPr lang="uk-UA" sz="900" i="1" dirty="0" smtClean="0">
                <a:solidFill>
                  <a:srgbClr val="1D89CB"/>
                </a:solidFill>
              </a:rPr>
              <a:t>Завершення </a:t>
            </a:r>
          </a:p>
          <a:p>
            <a:pPr algn="ctr">
              <a:defRPr/>
            </a:pPr>
            <a:r>
              <a:rPr lang="ru-RU" sz="900" i="1" dirty="0" smtClean="0">
                <a:solidFill>
                  <a:srgbClr val="1D89CB"/>
                </a:solidFill>
              </a:rPr>
              <a:t>проектів </a:t>
            </a:r>
            <a:endParaRPr lang="ru-RU" sz="900" i="1" dirty="0">
              <a:solidFill>
                <a:srgbClr val="1D89CB"/>
              </a:solidFill>
            </a:endParaRPr>
          </a:p>
          <a:p>
            <a:pPr algn="ctr">
              <a:defRPr/>
            </a:pPr>
            <a:r>
              <a:rPr lang="en-US" sz="3200" b="1" dirty="0" smtClean="0">
                <a:solidFill>
                  <a:srgbClr val="1D89CB"/>
                </a:solidFill>
              </a:rPr>
              <a:t>52,1</a:t>
            </a:r>
            <a:r>
              <a:rPr lang="ru-RU" sz="3200" b="1" dirty="0" smtClean="0">
                <a:solidFill>
                  <a:srgbClr val="1D89CB"/>
                </a:solidFill>
              </a:rPr>
              <a:t>%</a:t>
            </a:r>
            <a:endParaRPr lang="ru-RU" sz="3200" b="1" dirty="0">
              <a:solidFill>
                <a:srgbClr val="1D89CB"/>
              </a:solidFill>
            </a:endParaRPr>
          </a:p>
          <a:p>
            <a:pPr algn="ctr">
              <a:defRPr/>
            </a:pPr>
            <a:endParaRPr lang="uk-UA" sz="800" i="1" dirty="0">
              <a:solidFill>
                <a:srgbClr val="1D89CB"/>
              </a:solidFill>
            </a:endParaRPr>
          </a:p>
          <a:p>
            <a:pPr algn="ctr">
              <a:defRPr/>
            </a:pPr>
            <a:endParaRPr lang="uk-UA" sz="800" i="1" dirty="0">
              <a:solidFill>
                <a:srgbClr val="1D89CB"/>
              </a:solidFill>
            </a:endParaRPr>
          </a:p>
          <a:p>
            <a:pPr algn="ctr">
              <a:defRPr/>
            </a:pPr>
            <a:r>
              <a:rPr lang="uk-UA" sz="800" i="1" dirty="0">
                <a:solidFill>
                  <a:srgbClr val="1D89CB"/>
                </a:solidFill>
              </a:rPr>
              <a:t>(решта проектів буде завершена у </a:t>
            </a:r>
            <a:r>
              <a:rPr lang="uk-UA" sz="800" i="1" dirty="0" smtClean="0">
                <a:solidFill>
                  <a:srgbClr val="1D89CB"/>
                </a:solidFill>
              </a:rPr>
              <a:t>201</a:t>
            </a:r>
            <a:r>
              <a:rPr lang="en-US" sz="800" i="1" dirty="0">
                <a:solidFill>
                  <a:srgbClr val="1D89CB"/>
                </a:solidFill>
              </a:rPr>
              <a:t>8</a:t>
            </a:r>
            <a:r>
              <a:rPr lang="uk-UA" sz="800" i="1" dirty="0" smtClean="0">
                <a:solidFill>
                  <a:srgbClr val="1D89CB"/>
                </a:solidFill>
              </a:rPr>
              <a:t>-201</a:t>
            </a:r>
            <a:r>
              <a:rPr lang="en-US" sz="800" i="1" dirty="0" smtClean="0">
                <a:solidFill>
                  <a:srgbClr val="1D89CB"/>
                </a:solidFill>
              </a:rPr>
              <a:t>9</a:t>
            </a:r>
            <a:r>
              <a:rPr lang="uk-UA" sz="800" i="1" dirty="0" err="1" smtClean="0">
                <a:solidFill>
                  <a:srgbClr val="1D89CB"/>
                </a:solidFill>
              </a:rPr>
              <a:t>рр</a:t>
            </a:r>
            <a:r>
              <a:rPr lang="ru-RU" sz="800" b="1" dirty="0">
                <a:solidFill>
                  <a:srgbClr val="1D89CB"/>
                </a:solidFill>
              </a:rPr>
              <a:t>)</a:t>
            </a:r>
            <a:endParaRPr lang="uk-UA" sz="800" i="1" dirty="0">
              <a:solidFill>
                <a:srgbClr val="1D89CB"/>
              </a:solidFill>
            </a:endParaRPr>
          </a:p>
        </p:txBody>
      </p:sp>
      <p:sp>
        <p:nvSpPr>
          <p:cNvPr id="363" name="Rectangle 3"/>
          <p:cNvSpPr txBox="1">
            <a:spLocks noChangeArrowheads="1"/>
          </p:cNvSpPr>
          <p:nvPr/>
        </p:nvSpPr>
        <p:spPr>
          <a:xfrm>
            <a:off x="855842" y="12228"/>
            <a:ext cx="7882731" cy="737737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None/>
              <a:tabLst>
                <a:tab pos="879279" algn="l"/>
              </a:tabLst>
            </a:pPr>
            <a:r>
              <a:rPr lang="uk-UA" altLang="ru-RU" sz="24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СТАН РЕАЛІЗАЦІЙ ПРОЕКТІВ ДФРР ОБ'ЄДНАНИМИ </a:t>
            </a:r>
            <a:r>
              <a:rPr lang="uk-UA" altLang="ru-RU" sz="24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ТЕРИТОРІАЛЬНИМИ ГРОМАДАМИ У 201</a:t>
            </a:r>
            <a:r>
              <a:rPr lang="en-US" altLang="ru-RU" sz="24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7</a:t>
            </a:r>
            <a:r>
              <a:rPr lang="uk-UA" altLang="ru-RU" sz="24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uk-UA" altLang="ru-RU" sz="24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РОЦІ</a:t>
            </a:r>
            <a:endParaRPr lang="uk-UA" altLang="ru-RU" sz="2400" b="1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364" name="Изображение 1" descr="minregion_logo_concep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37" y="20100"/>
            <a:ext cx="623914" cy="753285"/>
          </a:xfrm>
          <a:prstGeom prst="rect">
            <a:avLst/>
          </a:prstGeom>
        </p:spPr>
      </p:pic>
      <p:sp>
        <p:nvSpPr>
          <p:cNvPr id="365" name="Прямоугольник 2"/>
          <p:cNvSpPr/>
          <p:nvPr/>
        </p:nvSpPr>
        <p:spPr>
          <a:xfrm flipV="1">
            <a:off x="346823" y="765321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66" name="Table 194"/>
          <p:cNvGraphicFramePr>
            <a:graphicFrameLocks noGrp="1"/>
          </p:cNvGraphicFramePr>
          <p:nvPr>
            <p:extLst/>
          </p:nvPr>
        </p:nvGraphicFramePr>
        <p:xfrm>
          <a:off x="111962" y="4942352"/>
          <a:ext cx="2568184" cy="1395781"/>
        </p:xfrm>
        <a:graphic>
          <a:graphicData uri="http://schemas.openxmlformats.org/drawingml/2006/table">
            <a:tbl>
              <a:tblPr firstRow="1" bandRow="1"/>
              <a:tblGrid>
                <a:gridCol w="677358"/>
                <a:gridCol w="1890826"/>
              </a:tblGrid>
              <a:tr h="4619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uk-UA" sz="1000" b="1" noProof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ПРОФІНАНСОВАНО ПРОЕКТІВ</a:t>
                      </a:r>
                      <a:endParaRPr lang="uk-UA" sz="1000" kern="1200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19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uk-UA" sz="1000" b="1" noProof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ЗДАНО ПРОЕКТІВ</a:t>
                      </a:r>
                      <a:endParaRPr lang="uk-UA" sz="1000" kern="1200" noProof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19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uk-UA" sz="1000" b="1" noProof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ТИМЧАСОВО</a:t>
                      </a:r>
                      <a:r>
                        <a:rPr lang="en-US" altLang="ru-RU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altLang="ru-RU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ОКУПОВАНА</a:t>
                      </a:r>
                      <a:r>
                        <a:rPr lang="en-US" altLang="ru-RU" sz="1000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altLang="ru-RU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ТЕРИТОРІЯ</a:t>
                      </a: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4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9007140-6995-4AB9-AB6F-66370758DCF6}" type="slidenum">
              <a:rPr lang="uk-UA" smtClean="0"/>
              <a:pPr/>
              <a:t>16</a:t>
            </a:fld>
            <a:endParaRPr lang="uk-UA" dirty="0"/>
          </a:p>
        </p:txBody>
      </p:sp>
      <p:sp>
        <p:nvSpPr>
          <p:cNvPr id="135" name="Прямоугольник 191"/>
          <p:cNvSpPr/>
          <p:nvPr/>
        </p:nvSpPr>
        <p:spPr>
          <a:xfrm>
            <a:off x="1912500" y="2176122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4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36" name="Прямоугольник 184"/>
          <p:cNvSpPr/>
          <p:nvPr/>
        </p:nvSpPr>
        <p:spPr>
          <a:xfrm>
            <a:off x="1919606" y="2404343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3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95" name="Прямоугольник 191"/>
          <p:cNvSpPr/>
          <p:nvPr/>
        </p:nvSpPr>
        <p:spPr>
          <a:xfrm>
            <a:off x="4033688" y="2006613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11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200" name="Прямоугольник 184"/>
          <p:cNvSpPr/>
          <p:nvPr/>
        </p:nvSpPr>
        <p:spPr>
          <a:xfrm>
            <a:off x="4040794" y="2234834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11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01" name="Прямоугольник 191"/>
          <p:cNvSpPr/>
          <p:nvPr/>
        </p:nvSpPr>
        <p:spPr>
          <a:xfrm>
            <a:off x="5478580" y="4424665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ysClr val="window" lastClr="FFFFFF"/>
                </a:solidFill>
                <a:latin typeface="Arial"/>
              </a:rPr>
              <a:t>2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202" name="Прямоугольник 184"/>
          <p:cNvSpPr/>
          <p:nvPr/>
        </p:nvSpPr>
        <p:spPr>
          <a:xfrm>
            <a:off x="5485686" y="4652886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rgbClr val="0070C0"/>
                </a:solidFill>
                <a:latin typeface="Arial"/>
              </a:rPr>
              <a:t>2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03" name="Прямоугольник 191"/>
          <p:cNvSpPr/>
          <p:nvPr/>
        </p:nvSpPr>
        <p:spPr>
          <a:xfrm>
            <a:off x="3898070" y="4259911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ysClr val="window" lastClr="FFFFFF"/>
                </a:solidFill>
                <a:latin typeface="Arial"/>
              </a:rPr>
              <a:t>2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204" name="Прямоугольник 184"/>
          <p:cNvSpPr/>
          <p:nvPr/>
        </p:nvSpPr>
        <p:spPr>
          <a:xfrm>
            <a:off x="3905176" y="4488132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1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05" name="Прямоугольник 191"/>
          <p:cNvSpPr/>
          <p:nvPr/>
        </p:nvSpPr>
        <p:spPr>
          <a:xfrm>
            <a:off x="3166634" y="4707509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ysClr val="window" lastClr="FFFFFF"/>
                </a:solidFill>
                <a:latin typeface="Arial"/>
              </a:rPr>
              <a:t>2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206" name="Прямоугольник 184"/>
          <p:cNvSpPr/>
          <p:nvPr/>
        </p:nvSpPr>
        <p:spPr>
          <a:xfrm>
            <a:off x="3173740" y="4935730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>
                <a:solidFill>
                  <a:srgbClr val="0070C0"/>
                </a:solidFill>
                <a:latin typeface="Arial"/>
              </a:rPr>
              <a:t>0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07" name="Прямоугольник 191"/>
          <p:cNvSpPr/>
          <p:nvPr/>
        </p:nvSpPr>
        <p:spPr>
          <a:xfrm>
            <a:off x="2666504" y="3378350"/>
            <a:ext cx="540000" cy="25200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ysClr val="window" lastClr="FFFFFF"/>
                </a:solidFill>
                <a:latin typeface="Arial"/>
              </a:rPr>
              <a:t>4</a:t>
            </a:r>
            <a:endParaRPr lang="ru-RU" sz="1400" b="1" kern="0" dirty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208" name="Прямоугольник 184"/>
          <p:cNvSpPr/>
          <p:nvPr/>
        </p:nvSpPr>
        <p:spPr>
          <a:xfrm>
            <a:off x="2673610" y="3606571"/>
            <a:ext cx="540000" cy="252000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>
            <a:glow>
              <a:srgbClr val="4F81BD">
                <a:alpha val="40000"/>
              </a:srgbClr>
            </a:glow>
            <a:softEdge rad="25400"/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r>
              <a:rPr lang="uk-UA" sz="1400" b="1" kern="0" dirty="0" smtClean="0">
                <a:solidFill>
                  <a:srgbClr val="0070C0"/>
                </a:solidFill>
                <a:latin typeface="Arial"/>
              </a:rPr>
              <a:t>3</a:t>
            </a:r>
            <a:endParaRPr lang="ru-RU" sz="1400" b="1" kern="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11" name="Прямоугольник 193"/>
          <p:cNvSpPr/>
          <p:nvPr/>
        </p:nvSpPr>
        <p:spPr>
          <a:xfrm>
            <a:off x="2818071" y="1105066"/>
            <a:ext cx="806936" cy="3686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З НИХ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0" name="Прямоугольник 193"/>
          <p:cNvSpPr/>
          <p:nvPr/>
        </p:nvSpPr>
        <p:spPr>
          <a:xfrm>
            <a:off x="87932" y="949355"/>
            <a:ext cx="2843792" cy="694561"/>
          </a:xfrm>
          <a:prstGeom prst="rect">
            <a:avLst/>
          </a:prstGeom>
          <a:solidFill>
            <a:srgbClr val="1D89C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prstClr val="white"/>
                </a:solidFill>
              </a:rPr>
              <a:t>К-ть проектів ДФРР по Україні </a:t>
            </a:r>
            <a:r>
              <a:rPr lang="ru-RU" sz="3200" b="1" dirty="0" smtClean="0">
                <a:solidFill>
                  <a:prstClr val="white"/>
                </a:solidFill>
              </a:rPr>
              <a:t>803 </a:t>
            </a:r>
            <a:r>
              <a:rPr lang="ru-RU" sz="1600" b="1" dirty="0" err="1" smtClean="0">
                <a:solidFill>
                  <a:prstClr val="white"/>
                </a:solidFill>
              </a:rPr>
              <a:t>проекти</a:t>
            </a:r>
            <a:endParaRPr lang="ru-RU" sz="1600" b="1" dirty="0">
              <a:solidFill>
                <a:prstClr val="white"/>
              </a:solidFill>
            </a:endParaRPr>
          </a:p>
        </p:txBody>
      </p:sp>
      <p:sp>
        <p:nvSpPr>
          <p:cNvPr id="212" name="Стрелка вправо 211"/>
          <p:cNvSpPr/>
          <p:nvPr/>
        </p:nvSpPr>
        <p:spPr>
          <a:xfrm>
            <a:off x="2954700" y="1420856"/>
            <a:ext cx="570183" cy="128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3" name="Прямоугольник 193"/>
          <p:cNvSpPr/>
          <p:nvPr/>
        </p:nvSpPr>
        <p:spPr>
          <a:xfrm>
            <a:off x="3547859" y="964142"/>
            <a:ext cx="4086831" cy="6980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0070C0"/>
                </a:solidFill>
              </a:rPr>
              <a:t>К-ть проектів ДФРР, що реалізовувалися ОТГ 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0070C0"/>
                </a:solidFill>
              </a:rPr>
              <a:t>167 </a:t>
            </a:r>
            <a:r>
              <a:rPr lang="ru-RU" sz="1600" b="1" dirty="0" err="1" smtClean="0">
                <a:solidFill>
                  <a:srgbClr val="0070C0"/>
                </a:solidFill>
              </a:rPr>
              <a:t>проектів</a:t>
            </a:r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214" name="Овал 213"/>
          <p:cNvSpPr/>
          <p:nvPr/>
        </p:nvSpPr>
        <p:spPr>
          <a:xfrm>
            <a:off x="7760843" y="967556"/>
            <a:ext cx="1282908" cy="66569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21%</a:t>
            </a:r>
            <a:endParaRPr lang="uk-UA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5" name="Выгнутая вниз стрелка 214"/>
          <p:cNvSpPr/>
          <p:nvPr/>
        </p:nvSpPr>
        <p:spPr>
          <a:xfrm>
            <a:off x="5982477" y="1661483"/>
            <a:ext cx="2525756" cy="37385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26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140-6995-4AB9-AB6F-66370758DCF6}" type="slidenum">
              <a:rPr lang="uk-UA" smtClean="0"/>
              <a:pPr/>
              <a:t>17</a:t>
            </a:fld>
            <a:endParaRPr lang="uk-UA" dirty="0"/>
          </a:p>
        </p:txBody>
      </p:sp>
      <p:pic>
        <p:nvPicPr>
          <p:cNvPr id="5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08" y="92707"/>
            <a:ext cx="623914" cy="623914"/>
          </a:xfrm>
          <a:prstGeom prst="rect">
            <a:avLst/>
          </a:prstGeom>
        </p:spPr>
      </p:pic>
      <p:sp>
        <p:nvSpPr>
          <p:cNvPr id="6" name="Прямоугольник 2"/>
          <p:cNvSpPr/>
          <p:nvPr/>
        </p:nvSpPr>
        <p:spPr>
          <a:xfrm flipV="1">
            <a:off x="399818" y="794228"/>
            <a:ext cx="8370377" cy="3428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" name="TextBox 2"/>
          <p:cNvSpPr txBox="1"/>
          <p:nvPr/>
        </p:nvSpPr>
        <p:spPr>
          <a:xfrm>
            <a:off x="755576" y="272842"/>
            <a:ext cx="85370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РОЗПОДІЛ ДЕРЖАВНОГО ФОНДУ РЕГІОНАЛЬНОГО РОЗВИТКУ В 2018 РОЦІ								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93" y="879196"/>
            <a:ext cx="8906941" cy="5934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323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65649" y="6492875"/>
            <a:ext cx="2133600" cy="365125"/>
          </a:xfrm>
        </p:spPr>
        <p:txBody>
          <a:bodyPr/>
          <a:lstStyle/>
          <a:p>
            <a:fld id="{9B4EB238-E5C8-4806-8CFE-7B153C4DC58A}" type="slidenum">
              <a:rPr lang="uk-UA" smtClean="0"/>
              <a:pPr/>
              <a:t>18</a:t>
            </a:fld>
            <a:endParaRPr lang="uk-UA" dirty="0"/>
          </a:p>
        </p:txBody>
      </p:sp>
      <p:pic>
        <p:nvPicPr>
          <p:cNvPr id="19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69" y="191422"/>
            <a:ext cx="623914" cy="831885"/>
          </a:xfrm>
          <a:prstGeom prst="rect">
            <a:avLst/>
          </a:prstGeom>
        </p:spPr>
      </p:pic>
      <p:sp>
        <p:nvSpPr>
          <p:cNvPr id="20" name="Прямоугольник 2"/>
          <p:cNvSpPr/>
          <p:nvPr/>
        </p:nvSpPr>
        <p:spPr>
          <a:xfrm flipV="1">
            <a:off x="390611" y="1052736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952124" y="352356"/>
            <a:ext cx="7671889" cy="51001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None/>
              <a:tabLst>
                <a:tab pos="879279" algn="l"/>
              </a:tabLst>
            </a:pPr>
            <a:r>
              <a:rPr lang="ru-RU" altLang="ru-RU" sz="2400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ЩО НЕОБХІДНО ЗМІНИТИ</a:t>
            </a:r>
            <a:r>
              <a:rPr lang="en-US" altLang="ru-RU" sz="2400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?</a:t>
            </a:r>
            <a:endParaRPr lang="ru-RU" altLang="ru-RU" sz="2400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Місце для вмісту 2"/>
          <p:cNvSpPr txBox="1">
            <a:spLocks/>
          </p:cNvSpPr>
          <p:nvPr/>
        </p:nvSpPr>
        <p:spPr>
          <a:xfrm>
            <a:off x="0" y="1052736"/>
            <a:ext cx="8959563" cy="58723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2163" indent="-342900" algn="just">
              <a:buFont typeface="Wingdings" panose="05000000000000000000" pitchFamily="2" charset="2"/>
              <a:buChar char="ü"/>
            </a:pPr>
            <a:r>
              <a:rPr lang="ru-RU" sz="2200" b="1" dirty="0" err="1">
                <a:solidFill>
                  <a:srgbClr val="0070C0"/>
                </a:solidFill>
              </a:rPr>
              <a:t>Забезпечити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незалежне</a:t>
            </a:r>
            <a:r>
              <a:rPr lang="ru-RU" sz="2200" b="1" dirty="0">
                <a:solidFill>
                  <a:srgbClr val="0070C0"/>
                </a:solidFill>
              </a:rPr>
              <a:t> та </a:t>
            </a:r>
            <a:r>
              <a:rPr lang="ru-RU" sz="2200" b="1" dirty="0" err="1">
                <a:solidFill>
                  <a:srgbClr val="0070C0"/>
                </a:solidFill>
              </a:rPr>
              <a:t>об’єктивне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оцінювання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проектів</a:t>
            </a:r>
            <a:r>
              <a:rPr lang="ru-RU" sz="2200" b="1" dirty="0">
                <a:solidFill>
                  <a:srgbClr val="0070C0"/>
                </a:solidFill>
              </a:rPr>
              <a:t> і </a:t>
            </a:r>
            <a:r>
              <a:rPr lang="ru-RU" sz="2200" b="1" dirty="0" err="1">
                <a:solidFill>
                  <a:srgbClr val="0070C0"/>
                </a:solidFill>
              </a:rPr>
              <a:t>програм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регіонального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розвитку</a:t>
            </a:r>
            <a:r>
              <a:rPr lang="ru-RU" sz="2200" b="1" dirty="0">
                <a:solidFill>
                  <a:srgbClr val="0070C0"/>
                </a:solidFill>
              </a:rPr>
              <a:t>;</a:t>
            </a:r>
          </a:p>
          <a:p>
            <a:pPr marL="792163" indent="-342900" algn="just">
              <a:buFont typeface="Wingdings" panose="05000000000000000000" pitchFamily="2" charset="2"/>
              <a:buChar char="ü"/>
            </a:pPr>
            <a:endParaRPr lang="ru-RU" sz="700" b="1" dirty="0">
              <a:solidFill>
                <a:srgbClr val="0070C0"/>
              </a:solidFill>
            </a:endParaRPr>
          </a:p>
          <a:p>
            <a:pPr marL="804863" indent="-355600" algn="just" defTabSz="804863">
              <a:buFont typeface="Wingdings" panose="05000000000000000000" pitchFamily="2" charset="2"/>
              <a:buChar char="ü"/>
            </a:pPr>
            <a:r>
              <a:rPr lang="uk-UA" sz="2200" b="1" dirty="0">
                <a:solidFill>
                  <a:srgbClr val="0070C0"/>
                </a:solidFill>
              </a:rPr>
              <a:t>Не допускати до відбору об’єкти, які не відповідають визначенню «програма» або «проект» регіонального розвитку;</a:t>
            </a:r>
          </a:p>
          <a:p>
            <a:pPr marL="804863" indent="-355600" algn="just" defTabSz="804863">
              <a:buFont typeface="Wingdings" panose="05000000000000000000" pitchFamily="2" charset="2"/>
              <a:buChar char="ü"/>
            </a:pPr>
            <a:endParaRPr lang="en-US" sz="700" b="1" dirty="0">
              <a:solidFill>
                <a:srgbClr val="0070C0"/>
              </a:solidFill>
            </a:endParaRPr>
          </a:p>
          <a:p>
            <a:pPr marL="804863" indent="-355600" algn="just" defTabSz="804863">
              <a:buFont typeface="Wingdings" panose="05000000000000000000" pitchFamily="2" charset="2"/>
              <a:buChar char="ü"/>
            </a:pPr>
            <a:r>
              <a:rPr lang="ru-RU" sz="2200" b="1" dirty="0" err="1">
                <a:solidFill>
                  <a:srgbClr val="0070C0"/>
                </a:solidFill>
              </a:rPr>
              <a:t>Забезпечити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обов’язкове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транслювання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засідань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регіональної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комісії</a:t>
            </a:r>
            <a:r>
              <a:rPr lang="ru-RU" sz="2200" b="1" dirty="0">
                <a:solidFill>
                  <a:srgbClr val="0070C0"/>
                </a:solidFill>
              </a:rPr>
              <a:t> та </a:t>
            </a:r>
            <a:r>
              <a:rPr lang="ru-RU" sz="2200" b="1" dirty="0" err="1">
                <a:solidFill>
                  <a:srgbClr val="0070C0"/>
                </a:solidFill>
              </a:rPr>
              <a:t>розміщення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їх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записів</a:t>
            </a:r>
            <a:r>
              <a:rPr lang="ru-RU" sz="2200" b="1" dirty="0">
                <a:solidFill>
                  <a:srgbClr val="0070C0"/>
                </a:solidFill>
              </a:rPr>
              <a:t> у 5-денний строк на онлайн-</a:t>
            </a:r>
            <a:r>
              <a:rPr lang="ru-RU" sz="2200" b="1" dirty="0" err="1">
                <a:solidFill>
                  <a:srgbClr val="0070C0"/>
                </a:solidFill>
              </a:rPr>
              <a:t>платформі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en-US" sz="2200" b="1" dirty="0">
                <a:solidFill>
                  <a:srgbClr val="0070C0"/>
                </a:solidFill>
              </a:rPr>
              <a:t>dfrr.minregion.gov.ua</a:t>
            </a:r>
            <a:r>
              <a:rPr lang="uk-UA" sz="2200" b="1" dirty="0" smtClean="0">
                <a:solidFill>
                  <a:srgbClr val="0070C0"/>
                </a:solidFill>
              </a:rPr>
              <a:t>;</a:t>
            </a:r>
          </a:p>
          <a:p>
            <a:pPr marL="804863" indent="-355600" algn="just" defTabSz="804863">
              <a:buFont typeface="Wingdings" panose="05000000000000000000" pitchFamily="2" charset="2"/>
              <a:buChar char="ü"/>
            </a:pPr>
            <a:endParaRPr lang="uk-UA" sz="700" b="1" dirty="0" smtClean="0">
              <a:solidFill>
                <a:srgbClr val="0070C0"/>
              </a:solidFill>
            </a:endParaRPr>
          </a:p>
          <a:p>
            <a:pPr marL="804863" indent="-355600" defTabSz="804863">
              <a:buFont typeface="Wingdings" panose="05000000000000000000" pitchFamily="2" charset="2"/>
              <a:buChar char="ü"/>
            </a:pPr>
            <a:r>
              <a:rPr lang="uk-UA" sz="2200" b="1" dirty="0">
                <a:solidFill>
                  <a:srgbClr val="0070C0"/>
                </a:solidFill>
              </a:rPr>
              <a:t>Забезпечити якісне оновлення інформації щодо результатів реалізації проектів на </a:t>
            </a:r>
            <a:r>
              <a:rPr lang="ru-RU" sz="2200" b="1" dirty="0" smtClean="0">
                <a:solidFill>
                  <a:srgbClr val="0070C0"/>
                </a:solidFill>
              </a:rPr>
              <a:t>онлайн-</a:t>
            </a:r>
            <a:r>
              <a:rPr lang="ru-RU" sz="2200" b="1" dirty="0" err="1" smtClean="0">
                <a:solidFill>
                  <a:srgbClr val="0070C0"/>
                </a:solidFill>
              </a:rPr>
              <a:t>платформі</a:t>
            </a:r>
            <a:r>
              <a:rPr lang="ru-RU" sz="2200" b="1" dirty="0" smtClean="0">
                <a:solidFill>
                  <a:srgbClr val="0070C0"/>
                </a:solidFill>
              </a:rPr>
              <a:t> </a:t>
            </a:r>
            <a:r>
              <a:rPr lang="en-US" sz="2200" b="1" dirty="0" smtClean="0">
                <a:solidFill>
                  <a:srgbClr val="0070C0"/>
                </a:solidFill>
              </a:rPr>
              <a:t>dfrr.minregion.gov.ua</a:t>
            </a:r>
            <a:r>
              <a:rPr lang="uk-UA" sz="2200" b="1" dirty="0">
                <a:solidFill>
                  <a:srgbClr val="0070C0"/>
                </a:solidFill>
              </a:rPr>
              <a:t>;</a:t>
            </a:r>
          </a:p>
          <a:p>
            <a:pPr marL="804863" indent="-355600" algn="just" defTabSz="804863">
              <a:buFont typeface="Wingdings" panose="05000000000000000000" pitchFamily="2" charset="2"/>
              <a:buChar char="ü"/>
            </a:pPr>
            <a:endParaRPr lang="uk-UA" sz="700" b="1" dirty="0">
              <a:solidFill>
                <a:srgbClr val="0070C0"/>
              </a:solidFill>
            </a:endParaRPr>
          </a:p>
          <a:p>
            <a:pPr marL="896938" indent="-447675" algn="just">
              <a:buFont typeface="Wingdings" panose="05000000000000000000" pitchFamily="2" charset="2"/>
              <a:buChar char="ü"/>
            </a:pPr>
            <a:r>
              <a:rPr lang="ru-RU" sz="2200" b="1" dirty="0" err="1" smtClean="0">
                <a:solidFill>
                  <a:srgbClr val="0070C0"/>
                </a:solidFill>
              </a:rPr>
              <a:t>Враховувати</a:t>
            </a:r>
            <a:r>
              <a:rPr lang="ru-RU" sz="2200" b="1" dirty="0" smtClean="0">
                <a:solidFill>
                  <a:srgbClr val="0070C0"/>
                </a:solidFill>
              </a:rPr>
              <a:t>  </a:t>
            </a:r>
            <a:r>
              <a:rPr lang="ru-RU" sz="2200" b="1" dirty="0">
                <a:solidFill>
                  <a:srgbClr val="0070C0"/>
                </a:solidFill>
              </a:rPr>
              <a:t>потреби </a:t>
            </a:r>
            <a:r>
              <a:rPr lang="ru-RU" sz="2200" b="1" dirty="0" err="1">
                <a:solidFill>
                  <a:srgbClr val="0070C0"/>
                </a:solidFill>
              </a:rPr>
              <a:t>осіб</a:t>
            </a:r>
            <a:r>
              <a:rPr lang="ru-RU" sz="2200" b="1" dirty="0">
                <a:solidFill>
                  <a:srgbClr val="0070C0"/>
                </a:solidFill>
              </a:rPr>
              <a:t> з </a:t>
            </a:r>
            <a:r>
              <a:rPr lang="ru-RU" sz="2200" b="1" dirty="0" err="1">
                <a:solidFill>
                  <a:srgbClr val="0070C0"/>
                </a:solidFill>
              </a:rPr>
              <a:t>обмеженими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фізичними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можливостями</a:t>
            </a:r>
            <a:r>
              <a:rPr lang="ru-RU" sz="2200" dirty="0">
                <a:solidFill>
                  <a:srgbClr val="0070C0"/>
                </a:solidFill>
              </a:rPr>
              <a:t> </a:t>
            </a:r>
            <a:r>
              <a:rPr lang="ru-RU" sz="2200" b="1" dirty="0">
                <a:solidFill>
                  <a:srgbClr val="0070C0"/>
                </a:solidFill>
              </a:rPr>
              <a:t>та </a:t>
            </a:r>
            <a:r>
              <a:rPr lang="ru-RU" sz="2200" b="1" dirty="0" err="1">
                <a:solidFill>
                  <a:srgbClr val="0070C0"/>
                </a:solidFill>
              </a:rPr>
              <a:t>інших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маломобільних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груп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населення</a:t>
            </a:r>
            <a:r>
              <a:rPr lang="ru-RU" sz="2200" b="1" dirty="0">
                <a:solidFill>
                  <a:srgbClr val="0070C0"/>
                </a:solidFill>
              </a:rPr>
              <a:t>;</a:t>
            </a:r>
          </a:p>
          <a:p>
            <a:pPr marL="896938" indent="-447675" algn="just">
              <a:buFont typeface="Wingdings" panose="05000000000000000000" pitchFamily="2" charset="2"/>
              <a:buChar char="ü"/>
            </a:pPr>
            <a:endParaRPr lang="ru-RU" sz="700" dirty="0">
              <a:solidFill>
                <a:srgbClr val="0070C0"/>
              </a:solidFill>
            </a:endParaRPr>
          </a:p>
          <a:p>
            <a:pPr marL="896938" indent="-447675" algn="just">
              <a:buFont typeface="Wingdings" panose="05000000000000000000" pitchFamily="2" charset="2"/>
              <a:buChar char="ü"/>
              <a:tabLst>
                <a:tab pos="2595563" algn="l"/>
              </a:tabLst>
            </a:pPr>
            <a:r>
              <a:rPr lang="ru-RU" sz="2200" b="1" dirty="0" err="1">
                <a:solidFill>
                  <a:srgbClr val="0070C0"/>
                </a:solidFill>
              </a:rPr>
              <a:t>Забезпечити</a:t>
            </a:r>
            <a:r>
              <a:rPr lang="ru-RU" sz="2200" b="1" dirty="0">
                <a:solidFill>
                  <a:srgbClr val="0070C0"/>
                </a:solidFill>
              </a:rPr>
              <a:t> 100 % </a:t>
            </a:r>
            <a:r>
              <a:rPr lang="ru-RU" sz="2200" b="1" dirty="0" err="1">
                <a:solidFill>
                  <a:srgbClr val="0070C0"/>
                </a:solidFill>
              </a:rPr>
              <a:t>інформування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місцевих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органів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виконавчої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влади</a:t>
            </a:r>
            <a:r>
              <a:rPr lang="ru-RU" sz="2200" b="1" dirty="0">
                <a:solidFill>
                  <a:srgbClr val="0070C0"/>
                </a:solidFill>
              </a:rPr>
              <a:t> та </a:t>
            </a:r>
            <a:r>
              <a:rPr lang="ru-RU" sz="2200" b="1" dirty="0" err="1">
                <a:solidFill>
                  <a:srgbClr val="0070C0"/>
                </a:solidFill>
              </a:rPr>
              <a:t>місцевого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самоврядування</a:t>
            </a:r>
            <a:r>
              <a:rPr lang="ru-RU" sz="2200" b="1" dirty="0">
                <a:solidFill>
                  <a:srgbClr val="0070C0"/>
                </a:solidFill>
              </a:rPr>
              <a:t> про </a:t>
            </a:r>
            <a:r>
              <a:rPr lang="ru-RU" sz="2200" b="1" dirty="0" err="1">
                <a:solidFill>
                  <a:srgbClr val="0070C0"/>
                </a:solidFill>
              </a:rPr>
              <a:t>терміни</a:t>
            </a:r>
            <a:r>
              <a:rPr lang="ru-RU" sz="2200" b="1" dirty="0">
                <a:solidFill>
                  <a:srgbClr val="0070C0"/>
                </a:solidFill>
              </a:rPr>
              <a:t> та </a:t>
            </a:r>
            <a:r>
              <a:rPr lang="ru-RU" sz="2200" b="1" dirty="0" err="1">
                <a:solidFill>
                  <a:srgbClr val="0070C0"/>
                </a:solidFill>
              </a:rPr>
              <a:t>умови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відбору</a:t>
            </a:r>
            <a:r>
              <a:rPr lang="ru-RU" sz="2200" b="1" dirty="0">
                <a:solidFill>
                  <a:srgbClr val="0070C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781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91088" y="316269"/>
            <a:ext cx="5818690" cy="503213"/>
          </a:xfrm>
          <a:prstGeom prst="rect">
            <a:avLst/>
          </a:prstGeom>
          <a:ln>
            <a:noFill/>
          </a:ln>
        </p:spPr>
        <p:txBody>
          <a:bodyPr vert="horz" lIns="66945" tIns="33475" rIns="66945" bIns="33475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  <a:tabLst>
                <a:tab pos="659459" algn="l"/>
              </a:tabLst>
            </a:pPr>
            <a:endParaRPr lang="uk-UA" sz="3000" b="1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" name="Изображение 1" descr="minregion_logo_concep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74" y="255918"/>
            <a:ext cx="623914" cy="6239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flipV="1">
            <a:off x="410083" y="940183"/>
            <a:ext cx="8370377" cy="3428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B238-E5C8-4806-8CFE-7B153C4DC58A}" type="slidenum">
              <a:rPr lang="uk-UA" smtClean="0"/>
              <a:pPr/>
              <a:t>19</a:t>
            </a:fld>
            <a:endParaRPr lang="uk-UA" dirty="0"/>
          </a:p>
        </p:txBody>
      </p:sp>
      <p:sp>
        <p:nvSpPr>
          <p:cNvPr id="9" name="Прямокутник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fontAlgn="base">
              <a:spcAft>
                <a:spcPct val="0"/>
              </a:spcAft>
              <a:buNone/>
              <a:tabLst>
                <a:tab pos="659459" algn="l"/>
              </a:tabLst>
            </a:pPr>
            <a:r>
              <a:rPr lang="uk-UA" altLang="ru-RU" b="1" i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ДЕЯКІ ПИТАННЯ НАДАННЯ СУБВЕНЦІЇ З ДЕРЖАВНОГО БЮДЖЕТУ МІСЦЕВИМ БЮДЖЕТАМ НА ФОРМУВАННЯ ІНФРАСТРУКТУРИ ОБ’ЄДНАНИХ ТЕРИТОРІАЛЬНИХ ГРОМАД У 2018 РОЦІ</a:t>
            </a:r>
            <a:endParaRPr lang="uk-UA" altLang="ru-RU" b="1" i="1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26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69" y="191422"/>
            <a:ext cx="623914" cy="831885"/>
          </a:xfrm>
          <a:prstGeom prst="rect">
            <a:avLst/>
          </a:prstGeom>
        </p:spPr>
      </p:pic>
      <p:sp>
        <p:nvSpPr>
          <p:cNvPr id="20" name="Прямоугольник 2"/>
          <p:cNvSpPr/>
          <p:nvPr/>
        </p:nvSpPr>
        <p:spPr>
          <a:xfrm flipV="1">
            <a:off x="390610" y="997380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732384" y="323996"/>
            <a:ext cx="8028603" cy="51001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None/>
              <a:tabLst>
                <a:tab pos="879279" algn="l"/>
              </a:tabLst>
            </a:pP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Джерела</a:t>
            </a:r>
            <a:r>
              <a:rPr lang="ru-RU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фінансування</a:t>
            </a:r>
            <a:r>
              <a:rPr lang="ru-RU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державної</a:t>
            </a:r>
            <a:r>
              <a:rPr lang="ru-RU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політики</a:t>
            </a:r>
            <a:r>
              <a:rPr lang="ru-RU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у </a:t>
            </a: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сфері</a:t>
            </a:r>
            <a:r>
              <a:rPr lang="ru-RU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altLang="ru-RU" sz="20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регіонального </a:t>
            </a:r>
            <a:r>
              <a:rPr lang="ru-RU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розвитку </a:t>
            </a: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закр</a:t>
            </a:r>
            <a:r>
              <a:rPr lang="uk-UA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і</a:t>
            </a: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плені</a:t>
            </a:r>
            <a:r>
              <a:rPr lang="ru-RU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за </a:t>
            </a: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Мінергіоном</a:t>
            </a:r>
            <a:r>
              <a:rPr lang="ru-RU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 у 2017 </a:t>
            </a: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році</a:t>
            </a:r>
            <a:endParaRPr lang="ru-RU" altLang="ru-RU" sz="2000" b="1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2555777" y="1230656"/>
            <a:ext cx="3024336" cy="12064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Державний фонд регіонального розвитку (</a:t>
            </a:r>
            <a:r>
              <a:rPr lang="uk-UA" sz="1600" b="1" dirty="0" err="1" smtClean="0">
                <a:solidFill>
                  <a:schemeClr val="accent1">
                    <a:lumMod val="75000"/>
                  </a:schemeClr>
                </a:solidFill>
              </a:rPr>
              <a:t>ДФРР</a:t>
            </a:r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355600" algn="ctr"/>
            <a:r>
              <a:rPr lang="uk-UA" sz="1600" b="1" dirty="0" smtClean="0">
                <a:solidFill>
                  <a:srgbClr val="FF0000"/>
                </a:solidFill>
              </a:rPr>
              <a:t>3,5 млрд. грн. </a:t>
            </a:r>
            <a:endParaRPr lang="uk-UA" sz="1600" i="1" dirty="0">
              <a:solidFill>
                <a:srgbClr val="FF0000"/>
              </a:solidFill>
            </a:endParaRPr>
          </a:p>
        </p:txBody>
      </p:sp>
      <p:sp>
        <p:nvSpPr>
          <p:cNvPr id="38" name="Номер слайда 3"/>
          <p:cNvSpPr txBox="1">
            <a:spLocks/>
          </p:cNvSpPr>
          <p:nvPr/>
        </p:nvSpPr>
        <p:spPr>
          <a:xfrm>
            <a:off x="8693224" y="6597352"/>
            <a:ext cx="4507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B4EB238-E5C8-4806-8CFE-7B153C4DC58A}" type="slidenum">
              <a:rPr lang="uk-UA" smtClean="0"/>
              <a:pPr/>
              <a:t>2</a:t>
            </a:fld>
            <a:endParaRPr lang="uk-UA" dirty="0"/>
          </a:p>
        </p:txBody>
      </p:sp>
      <p:cxnSp>
        <p:nvCxnSpPr>
          <p:cNvPr id="44" name="Пряма зі стрілкою 27"/>
          <p:cNvCxnSpPr/>
          <p:nvPr/>
        </p:nvCxnSpPr>
        <p:spPr>
          <a:xfrm flipH="1">
            <a:off x="8683281" y="1954013"/>
            <a:ext cx="19886" cy="21182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круглений прямокутник 35"/>
          <p:cNvSpPr/>
          <p:nvPr/>
        </p:nvSpPr>
        <p:spPr>
          <a:xfrm>
            <a:off x="225045" y="1230656"/>
            <a:ext cx="2114707" cy="5366696"/>
          </a:xfrm>
          <a:prstGeom prst="roundRect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 fontAlgn="base"/>
            <a:r>
              <a:rPr lang="uk-UA" sz="2400" b="1" dirty="0" smtClean="0">
                <a:solidFill>
                  <a:srgbClr val="FF0000"/>
                </a:solidFill>
              </a:rPr>
              <a:t>МІНРЕГІОН</a:t>
            </a:r>
          </a:p>
          <a:p>
            <a:pPr algn="ctr" fontAlgn="base"/>
            <a:r>
              <a:rPr lang="uk-UA" sz="2400" b="1" dirty="0" smtClean="0">
                <a:solidFill>
                  <a:srgbClr val="FF0000"/>
                </a:solidFill>
              </a:rPr>
              <a:t>головний розпорядник коштів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algn="ctr" fontAlgn="base"/>
            <a:endParaRPr lang="en-US" sz="2400" b="1" dirty="0">
              <a:solidFill>
                <a:srgbClr val="FF0000"/>
              </a:solidFill>
            </a:endParaRPr>
          </a:p>
          <a:p>
            <a:pPr algn="ctr" fontAlgn="base"/>
            <a:r>
              <a:rPr lang="uk-UA" sz="2400" b="1" dirty="0">
                <a:solidFill>
                  <a:srgbClr val="FF0000"/>
                </a:solidFill>
              </a:rPr>
              <a:t>Понад </a:t>
            </a:r>
            <a:endParaRPr lang="en-US" sz="2400" b="1" dirty="0">
              <a:solidFill>
                <a:srgbClr val="FF0000"/>
              </a:solidFill>
            </a:endParaRPr>
          </a:p>
          <a:p>
            <a:pPr algn="ctr" fontAlgn="base"/>
            <a:r>
              <a:rPr lang="uk-UA" sz="2400" b="1" dirty="0" smtClean="0">
                <a:solidFill>
                  <a:srgbClr val="FF0000"/>
                </a:solidFill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r>
              <a:rPr lang="uk-UA" sz="2400" b="1" dirty="0" smtClean="0">
                <a:solidFill>
                  <a:srgbClr val="FF0000"/>
                </a:solidFill>
              </a:rPr>
              <a:t> </a:t>
            </a:r>
            <a:r>
              <a:rPr lang="uk-UA" sz="2400" b="1" dirty="0">
                <a:solidFill>
                  <a:srgbClr val="FF0000"/>
                </a:solidFill>
              </a:rPr>
              <a:t>млрд. гривень</a:t>
            </a:r>
          </a:p>
          <a:p>
            <a:pPr algn="ctr" fontAlgn="base"/>
            <a:endParaRPr lang="uk-UA" sz="2400" b="1" dirty="0">
              <a:solidFill>
                <a:srgbClr val="FF0000"/>
              </a:solidFill>
            </a:endParaRPr>
          </a:p>
        </p:txBody>
      </p:sp>
      <p:sp>
        <p:nvSpPr>
          <p:cNvPr id="26" name="Округлений прямокутник 25"/>
          <p:cNvSpPr/>
          <p:nvPr/>
        </p:nvSpPr>
        <p:spPr>
          <a:xfrm>
            <a:off x="5668888" y="1230655"/>
            <a:ext cx="3024336" cy="12064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Субвенція на формування інфраструктури </a:t>
            </a:r>
            <a:r>
              <a:rPr lang="uk-UA" sz="1600" b="1" dirty="0" err="1" smtClean="0">
                <a:solidFill>
                  <a:schemeClr val="accent1">
                    <a:lumMod val="75000"/>
                  </a:schemeClr>
                </a:solidFill>
              </a:rPr>
              <a:t>ОТГ</a:t>
            </a:r>
            <a:endParaRPr lang="uk-UA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55600" algn="ctr"/>
            <a:r>
              <a:rPr lang="uk-UA" sz="1600" b="1" dirty="0" smtClean="0">
                <a:solidFill>
                  <a:srgbClr val="FF0000"/>
                </a:solidFill>
              </a:rPr>
              <a:t>1,5 млрд. грн. </a:t>
            </a:r>
            <a:endParaRPr lang="uk-UA" sz="1600" i="1" dirty="0">
              <a:solidFill>
                <a:srgbClr val="FF0000"/>
              </a:solidFill>
            </a:endParaRPr>
          </a:p>
        </p:txBody>
      </p:sp>
      <p:sp>
        <p:nvSpPr>
          <p:cNvPr id="27" name="Округлений прямокутник 26"/>
          <p:cNvSpPr/>
          <p:nvPr/>
        </p:nvSpPr>
        <p:spPr>
          <a:xfrm>
            <a:off x="2555777" y="2581157"/>
            <a:ext cx="3024336" cy="12064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Субвенція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на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розвиток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системи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охорони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здоров’я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в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сільській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місцевості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uk-UA" sz="1600" b="1" dirty="0">
                <a:solidFill>
                  <a:srgbClr val="FF0000"/>
                </a:solidFill>
              </a:rPr>
              <a:t>4</a:t>
            </a:r>
            <a:r>
              <a:rPr lang="uk-UA" sz="1600" b="1" dirty="0" smtClean="0">
                <a:solidFill>
                  <a:srgbClr val="FF0000"/>
                </a:solidFill>
              </a:rPr>
              <a:t> млрд. грн. </a:t>
            </a:r>
            <a:endParaRPr lang="uk-UA" sz="1600" i="1" dirty="0">
              <a:solidFill>
                <a:srgbClr val="FF0000"/>
              </a:solidFill>
            </a:endParaRPr>
          </a:p>
        </p:txBody>
      </p:sp>
      <p:sp>
        <p:nvSpPr>
          <p:cNvPr id="28" name="Округлений прямокутник 27"/>
          <p:cNvSpPr/>
          <p:nvPr/>
        </p:nvSpPr>
        <p:spPr>
          <a:xfrm>
            <a:off x="5668888" y="2581156"/>
            <a:ext cx="3024336" cy="12064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Кошти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від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ЄC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для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Програми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підтримки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секторальної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політики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—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Підтримка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регіональної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політики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України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uk-UA" sz="1600" b="1" dirty="0" smtClean="0">
                <a:solidFill>
                  <a:srgbClr val="FF0000"/>
                </a:solidFill>
              </a:rPr>
              <a:t>1 млрд. грн. </a:t>
            </a:r>
            <a:endParaRPr lang="uk-UA" sz="1600" i="1" dirty="0">
              <a:solidFill>
                <a:srgbClr val="FF0000"/>
              </a:solidFill>
            </a:endParaRPr>
          </a:p>
        </p:txBody>
      </p:sp>
      <p:sp>
        <p:nvSpPr>
          <p:cNvPr id="29" name="Округлений прямокутник 28"/>
          <p:cNvSpPr/>
          <p:nvPr/>
        </p:nvSpPr>
        <p:spPr>
          <a:xfrm>
            <a:off x="2555680" y="3945563"/>
            <a:ext cx="3024336" cy="12064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Субвенція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на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фінансування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заходів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соц.-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економ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компенсації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ризику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населення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зони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спостереження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АЕС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uk-UA" sz="1600" b="1" dirty="0" smtClean="0">
                <a:solidFill>
                  <a:srgbClr val="FF0000"/>
                </a:solidFill>
              </a:rPr>
              <a:t>137 млн. грн. </a:t>
            </a:r>
            <a:endParaRPr lang="uk-UA" sz="1600" i="1" dirty="0">
              <a:solidFill>
                <a:srgbClr val="FF0000"/>
              </a:solidFill>
            </a:endParaRPr>
          </a:p>
        </p:txBody>
      </p:sp>
      <p:sp>
        <p:nvSpPr>
          <p:cNvPr id="30" name="Округлений прямокутник 29"/>
          <p:cNvSpPr/>
          <p:nvPr/>
        </p:nvSpPr>
        <p:spPr>
          <a:xfrm>
            <a:off x="5668791" y="3945562"/>
            <a:ext cx="3024336" cy="12064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Субвенція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на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реалізацію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проектів в рамках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Надзвичайної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кредитної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програми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для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відновлення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України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uk-UA" sz="1600" b="1" dirty="0" smtClean="0">
                <a:solidFill>
                  <a:srgbClr val="FF0000"/>
                </a:solidFill>
              </a:rPr>
              <a:t>645 млн. грн. </a:t>
            </a:r>
            <a:endParaRPr lang="uk-UA" sz="1600" i="1" dirty="0">
              <a:solidFill>
                <a:srgbClr val="FF0000"/>
              </a:solidFill>
            </a:endParaRPr>
          </a:p>
        </p:txBody>
      </p:sp>
      <p:sp>
        <p:nvSpPr>
          <p:cNvPr id="31" name="Округлений прямокутник 30"/>
          <p:cNvSpPr/>
          <p:nvPr/>
        </p:nvSpPr>
        <p:spPr>
          <a:xfrm>
            <a:off x="2555777" y="5350794"/>
            <a:ext cx="3024336" cy="12064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Будівництво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футбольних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полів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зі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штучним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покриттям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uk-UA" sz="1600" b="1" dirty="0" smtClean="0">
                <a:solidFill>
                  <a:srgbClr val="FF0000"/>
                </a:solidFill>
              </a:rPr>
              <a:t>270 млн. грн. </a:t>
            </a:r>
            <a:endParaRPr lang="uk-UA" sz="1600" i="1" dirty="0">
              <a:solidFill>
                <a:srgbClr val="FF0000"/>
              </a:solidFill>
            </a:endParaRPr>
          </a:p>
        </p:txBody>
      </p:sp>
      <p:sp>
        <p:nvSpPr>
          <p:cNvPr id="32" name="Округлений прямокутник 31"/>
          <p:cNvSpPr/>
          <p:nvPr/>
        </p:nvSpPr>
        <p:spPr>
          <a:xfrm>
            <a:off x="5668888" y="5350793"/>
            <a:ext cx="3024336" cy="12064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Реконструкція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споруд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очистки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осадів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Бортницької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станції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аерації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uk-UA" sz="1600" b="1" dirty="0" smtClean="0">
                <a:solidFill>
                  <a:srgbClr val="FF0000"/>
                </a:solidFill>
              </a:rPr>
              <a:t>20 млн. грн. </a:t>
            </a:r>
            <a:endParaRPr lang="uk-UA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07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140-6995-4AB9-AB6F-66370758DCF6}" type="slidenum">
              <a:rPr lang="uk-UA" smtClean="0"/>
              <a:pPr/>
              <a:t>20</a:t>
            </a:fld>
            <a:endParaRPr lang="uk-UA" dirty="0"/>
          </a:p>
        </p:txBody>
      </p:sp>
      <p:pic>
        <p:nvPicPr>
          <p:cNvPr id="6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0"/>
            <a:ext cx="623914" cy="831885"/>
          </a:xfrm>
          <a:prstGeom prst="rect">
            <a:avLst/>
          </a:prstGeom>
        </p:spPr>
      </p:pic>
      <p:sp>
        <p:nvSpPr>
          <p:cNvPr id="7" name="Прямоугольник 2"/>
          <p:cNvSpPr/>
          <p:nvPr/>
        </p:nvSpPr>
        <p:spPr>
          <a:xfrm flipV="1">
            <a:off x="324873" y="759774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169552" y="779795"/>
            <a:ext cx="879493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1000" dirty="0">
              <a:solidFill>
                <a:srgbClr val="002060"/>
              </a:solidFill>
            </a:endParaRPr>
          </a:p>
          <a:p>
            <a:endParaRPr lang="uk-UA" dirty="0">
              <a:solidFill>
                <a:srgbClr val="002060"/>
              </a:solidFill>
            </a:endParaRPr>
          </a:p>
          <a:p>
            <a:endParaRPr lang="uk-UA" dirty="0">
              <a:solidFill>
                <a:srgbClr val="002060"/>
              </a:solidFill>
            </a:endParaRPr>
          </a:p>
          <a:p>
            <a:endParaRPr lang="uk-UA" dirty="0">
              <a:solidFill>
                <a:srgbClr val="002060"/>
              </a:solidFill>
            </a:endParaRPr>
          </a:p>
          <a:p>
            <a:endParaRPr lang="uk-UA" sz="800" dirty="0">
              <a:solidFill>
                <a:srgbClr val="002060"/>
              </a:solidFill>
            </a:endParaRPr>
          </a:p>
          <a:p>
            <a:endParaRPr lang="uk-UA" dirty="0">
              <a:solidFill>
                <a:srgbClr val="002060"/>
              </a:solidFill>
            </a:endParaRPr>
          </a:p>
          <a:p>
            <a:endParaRPr lang="uk-UA" sz="800" dirty="0">
              <a:solidFill>
                <a:srgbClr val="002060"/>
              </a:solidFill>
            </a:endParaRPr>
          </a:p>
          <a:p>
            <a:endParaRPr lang="uk-UA" sz="800" dirty="0">
              <a:solidFill>
                <a:srgbClr val="002060"/>
              </a:solidFill>
            </a:endParaRPr>
          </a:p>
          <a:p>
            <a:endParaRPr lang="uk-UA" sz="800" dirty="0">
              <a:solidFill>
                <a:srgbClr val="002060"/>
              </a:solidFill>
            </a:endParaRPr>
          </a:p>
          <a:p>
            <a:endParaRPr lang="uk-UA" sz="800" dirty="0">
              <a:solidFill>
                <a:srgbClr val="002060"/>
              </a:solidFill>
            </a:endParaRPr>
          </a:p>
          <a:p>
            <a:endParaRPr lang="uk-UA" sz="800" dirty="0">
              <a:solidFill>
                <a:srgbClr val="002060"/>
              </a:solidFill>
            </a:endParaRPr>
          </a:p>
          <a:p>
            <a:endParaRPr lang="uk-UA" sz="800" dirty="0">
              <a:solidFill>
                <a:srgbClr val="002060"/>
              </a:solidFill>
            </a:endParaRPr>
          </a:p>
          <a:p>
            <a:endParaRPr lang="uk-UA" sz="800" dirty="0">
              <a:solidFill>
                <a:srgbClr val="002060"/>
              </a:solidFill>
            </a:endParaRPr>
          </a:p>
          <a:p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pPr algn="just"/>
            <a:endParaRPr lang="uk-UA" sz="800" dirty="0">
              <a:solidFill>
                <a:srgbClr val="002060"/>
              </a:solidFill>
            </a:endParaRPr>
          </a:p>
          <a:p>
            <a:endParaRPr lang="uk-UA" sz="16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48735" y="1023123"/>
            <a:ext cx="8072227" cy="73941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just">
              <a:buAutoNum type="arabicPeriod"/>
            </a:pPr>
            <a:r>
              <a:rPr lang="uk-UA" b="1" dirty="0">
                <a:solidFill>
                  <a:srgbClr val="0070C0"/>
                </a:solidFill>
              </a:rPr>
              <a:t>Закон України “Про добровільне об’єднання територіальних громад” від 05.02.2015 року №</a:t>
            </a:r>
            <a:r>
              <a:rPr lang="uk-UA" b="1" dirty="0" smtClean="0">
                <a:solidFill>
                  <a:srgbClr val="0070C0"/>
                </a:solidFill>
              </a:rPr>
              <a:t>157 </a:t>
            </a:r>
            <a:r>
              <a:rPr lang="uk-UA" sz="1400" i="1" dirty="0" smtClean="0">
                <a:solidFill>
                  <a:srgbClr val="0070C0"/>
                </a:solidFill>
              </a:rPr>
              <a:t>(</a:t>
            </a:r>
            <a:r>
              <a:rPr lang="uk-UA" sz="1600" i="1" dirty="0">
                <a:solidFill>
                  <a:schemeClr val="accent1">
                    <a:lumMod val="75000"/>
                  </a:schemeClr>
                </a:solidFill>
              </a:rPr>
              <a:t>Відповідно до ст. 10 Закону держава здійснює фінансову підтримку добровільного об’єднання територіальних громад сіл, селищ, </a:t>
            </a:r>
            <a:r>
              <a:rPr lang="uk-UA" sz="1600" i="1" dirty="0" smtClean="0">
                <a:solidFill>
                  <a:schemeClr val="accent1">
                    <a:lumMod val="75000"/>
                  </a:schemeClr>
                </a:solidFill>
              </a:rPr>
              <a:t>міст) </a:t>
            </a:r>
            <a:endParaRPr lang="uk-UA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48735" y="1890139"/>
            <a:ext cx="8089054" cy="752913"/>
          </a:xfrm>
          <a:prstGeom prst="roundRect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b="1" dirty="0">
                <a:solidFill>
                  <a:srgbClr val="1D89CB"/>
                </a:solidFill>
              </a:rPr>
              <a:t>2. </a:t>
            </a:r>
            <a:r>
              <a:rPr lang="uk-UA" b="1" dirty="0">
                <a:solidFill>
                  <a:srgbClr val="0070C0"/>
                </a:solidFill>
              </a:rPr>
              <a:t>Закон України “Про Державний бюджет України на відповідний бюджетний рік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uk-UA" dirty="0"/>
              <a:t> </a:t>
            </a:r>
            <a:r>
              <a:rPr lang="uk-UA" sz="1600" i="1" dirty="0">
                <a:solidFill>
                  <a:schemeClr val="accent1">
                    <a:lumMod val="75000"/>
                  </a:schemeClr>
                </a:solidFill>
              </a:rPr>
              <a:t>яким визначається обсяг Субвенції та головний розпорядник коштів.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24083" y="2748489"/>
            <a:ext cx="8089054" cy="10529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b="1" dirty="0">
                <a:solidFill>
                  <a:srgbClr val="1D89CB"/>
                </a:solidFill>
              </a:rPr>
              <a:t>3. </a:t>
            </a:r>
            <a:r>
              <a:rPr lang="uk-UA" b="1" dirty="0">
                <a:solidFill>
                  <a:srgbClr val="0070C0"/>
                </a:solidFill>
              </a:rPr>
              <a:t>Постанова Кабінету Міністрів України від 16.03.2016 року №200 “Деякі питання надання субвенції з державного бюджету місцевим бюджетам на формування інфраструктури об’єднаних  територіальних громад” (із змінами</a:t>
            </a:r>
            <a:r>
              <a:rPr lang="uk-UA" b="1" dirty="0" smtClean="0">
                <a:solidFill>
                  <a:srgbClr val="0070C0"/>
                </a:solidFill>
              </a:rPr>
              <a:t>). </a:t>
            </a:r>
            <a:r>
              <a:rPr lang="uk-UA" sz="1600" i="1" dirty="0">
                <a:solidFill>
                  <a:schemeClr val="accent1">
                    <a:lumMod val="75000"/>
                  </a:schemeClr>
                </a:solidFill>
              </a:rPr>
              <a:t>Визначає порядок та умови надання Субвенції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23313" y="3889830"/>
            <a:ext cx="8102063" cy="1280264"/>
          </a:xfrm>
          <a:prstGeom prst="roundRect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b="1" dirty="0">
                <a:solidFill>
                  <a:srgbClr val="1D89CB"/>
                </a:solidFill>
              </a:rPr>
              <a:t>4. </a:t>
            </a:r>
            <a:r>
              <a:rPr lang="uk-UA" b="1" dirty="0">
                <a:solidFill>
                  <a:srgbClr val="0070C0"/>
                </a:solidFill>
              </a:rPr>
              <a:t>Наказ </a:t>
            </a:r>
            <a:r>
              <a:rPr lang="uk-UA" b="1" dirty="0" err="1">
                <a:solidFill>
                  <a:srgbClr val="0070C0"/>
                </a:solidFill>
              </a:rPr>
              <a:t>Мінрегіону</a:t>
            </a:r>
            <a:r>
              <a:rPr lang="uk-UA" b="1" dirty="0">
                <a:solidFill>
                  <a:srgbClr val="0070C0"/>
                </a:solidFill>
              </a:rPr>
              <a:t> від 05.04.2016 року № 82 “Про затвердження Форми проектної заявки на проект, який може реалізуватися за рахунок коштів субвенції з державного бюджету місцевим бюджетам на формування інфраструктури об’єднаних територіальних громад” (із змінами</a:t>
            </a:r>
            <a:r>
              <a:rPr lang="uk-UA" b="1" dirty="0" smtClean="0">
                <a:solidFill>
                  <a:srgbClr val="0070C0"/>
                </a:solidFill>
              </a:rPr>
              <a:t>). </a:t>
            </a:r>
            <a:r>
              <a:rPr lang="uk-UA" sz="1400" i="1" dirty="0" smtClean="0">
                <a:solidFill>
                  <a:schemeClr val="accent1">
                    <a:lumMod val="75000"/>
                  </a:schemeClr>
                </a:solidFill>
              </a:rPr>
              <a:t>Затверджує  </a:t>
            </a:r>
            <a:r>
              <a:rPr lang="uk-UA" sz="1400" i="1" dirty="0">
                <a:solidFill>
                  <a:schemeClr val="accent1">
                    <a:lumMod val="75000"/>
                  </a:schemeClr>
                </a:solidFill>
              </a:rPr>
              <a:t>Форму проектної заявки </a:t>
            </a:r>
            <a:endParaRPr lang="uk-UA" sz="1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06081" y="5246458"/>
            <a:ext cx="8107056" cy="125912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b="1" dirty="0">
                <a:solidFill>
                  <a:srgbClr val="1D89CB"/>
                </a:solidFill>
              </a:rPr>
              <a:t>5. </a:t>
            </a:r>
            <a:r>
              <a:rPr lang="uk-UA" b="1" dirty="0">
                <a:solidFill>
                  <a:srgbClr val="0070C0"/>
                </a:solidFill>
              </a:rPr>
              <a:t>Наказ </a:t>
            </a:r>
            <a:r>
              <a:rPr lang="uk-UA" b="1" dirty="0" err="1">
                <a:solidFill>
                  <a:srgbClr val="0070C0"/>
                </a:solidFill>
              </a:rPr>
              <a:t>Мінрегіону</a:t>
            </a:r>
            <a:r>
              <a:rPr lang="uk-UA" b="1" dirty="0">
                <a:solidFill>
                  <a:srgbClr val="0070C0"/>
                </a:solidFill>
              </a:rPr>
              <a:t> від 28.03.2016 року №73 “Питання діяльності Комісії з розгляду поданих виконавчими комітетами  міських, селищних, сільських рад об’єднаних територіальних громад проектних заявок на проекти, … (із змінами</a:t>
            </a:r>
            <a:r>
              <a:rPr lang="uk-UA" b="1" dirty="0" smtClean="0">
                <a:solidFill>
                  <a:srgbClr val="0070C0"/>
                </a:solidFill>
              </a:rPr>
              <a:t>). </a:t>
            </a:r>
            <a:r>
              <a:rPr lang="uk-UA" sz="1400" i="1" dirty="0">
                <a:solidFill>
                  <a:schemeClr val="accent1">
                    <a:lumMod val="75000"/>
                  </a:schemeClr>
                </a:solidFill>
              </a:rPr>
              <a:t>Затверджує </a:t>
            </a:r>
            <a:r>
              <a:rPr lang="uk-UA" sz="1400" i="1" dirty="0" smtClean="0">
                <a:solidFill>
                  <a:schemeClr val="accent1">
                    <a:lumMod val="75000"/>
                  </a:schemeClr>
                </a:solidFill>
              </a:rPr>
              <a:t> склад Комісії та Положення про її діяльність</a:t>
            </a:r>
            <a:endParaRPr lang="uk-UA" sz="1400" b="1" dirty="0">
              <a:solidFill>
                <a:srgbClr val="0070C0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69206" y="1124744"/>
            <a:ext cx="6140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52380" y="1124744"/>
            <a:ext cx="16826" cy="51125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69206" y="2276872"/>
            <a:ext cx="6140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69206" y="3212976"/>
            <a:ext cx="6140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44554" y="4437112"/>
            <a:ext cx="6140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259346" y="6230438"/>
            <a:ext cx="6140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Номер слайда 5"/>
          <p:cNvSpPr txBox="1">
            <a:spLocks/>
          </p:cNvSpPr>
          <p:nvPr/>
        </p:nvSpPr>
        <p:spPr>
          <a:xfrm>
            <a:off x="169552" y="6525344"/>
            <a:ext cx="507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EB238-E5C8-4806-8CFE-7B153C4DC58A}" type="slidenum">
              <a:rPr lang="uk-UA"/>
              <a:pPr/>
              <a:t>20</a:t>
            </a:fld>
            <a:endParaRPr lang="uk-UA" dirty="0"/>
          </a:p>
        </p:txBody>
      </p:sp>
      <p:sp>
        <p:nvSpPr>
          <p:cNvPr id="21" name="Прямокутник 6"/>
          <p:cNvSpPr/>
          <p:nvPr/>
        </p:nvSpPr>
        <p:spPr>
          <a:xfrm>
            <a:off x="858608" y="6566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Aft>
                <a:spcPct val="0"/>
              </a:spcAft>
              <a:tabLst>
                <a:tab pos="659459" algn="l"/>
              </a:tabLst>
            </a:pPr>
            <a:r>
              <a:rPr lang="uk-UA" sz="1600" b="1" dirty="0">
                <a:solidFill>
                  <a:schemeClr val="accent1">
                    <a:lumMod val="75000"/>
                  </a:schemeClr>
                </a:solidFill>
              </a:rPr>
              <a:t>НОРМАТИВНО-ПРАВОВА БАЗА</a:t>
            </a:r>
            <a:endParaRPr lang="uk-UA" sz="1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 fontAlgn="base">
              <a:spcAft>
                <a:spcPct val="0"/>
              </a:spcAft>
              <a:tabLst>
                <a:tab pos="659459" algn="l"/>
              </a:tabLst>
            </a:pPr>
            <a:r>
              <a:rPr lang="uk-UA" altLang="ru-RU" sz="16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НАДАННЯ </a:t>
            </a:r>
            <a:r>
              <a:rPr lang="uk-UA" altLang="ru-RU" sz="16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СУБВЕНЦІЇ З ДЕРЖАВНОГО БЮДЖЕТУ МІСЦЕВИМ БЮДЖЕТАМ НА ФОРМУВАННЯ ІНФРАСТРУКТУРИ ОБ’ЄДНАНИХ </a:t>
            </a:r>
            <a:r>
              <a:rPr lang="uk-UA" altLang="ru-RU" sz="16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ТЕРИТОРІАЛЬНИХ</a:t>
            </a:r>
            <a:endParaRPr lang="uk-UA" altLang="ru-RU" sz="16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75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15247" y="305467"/>
            <a:ext cx="5818690" cy="503213"/>
          </a:xfrm>
          <a:prstGeom prst="rect">
            <a:avLst/>
          </a:prstGeom>
          <a:ln>
            <a:noFill/>
          </a:ln>
        </p:spPr>
        <p:txBody>
          <a:bodyPr vert="horz" lIns="66945" tIns="33475" rIns="66945" bIns="33475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  <a:tabLst>
                <a:tab pos="659459" algn="l"/>
              </a:tabLst>
            </a:pPr>
            <a:endParaRPr lang="uk-UA" sz="3000" b="1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33" y="21664"/>
            <a:ext cx="623914" cy="7384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flipV="1">
            <a:off x="410082" y="828800"/>
            <a:ext cx="8370377" cy="3428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B238-E5C8-4806-8CFE-7B153C4DC58A}" type="slidenum">
              <a:rPr lang="uk-UA" smtClean="0"/>
              <a:pPr/>
              <a:t>21</a:t>
            </a:fld>
            <a:endParaRPr lang="uk-UA" dirty="0"/>
          </a:p>
        </p:txBody>
      </p:sp>
      <p:sp>
        <p:nvSpPr>
          <p:cNvPr id="7" name="Прямокутник 6"/>
          <p:cNvSpPr/>
          <p:nvPr/>
        </p:nvSpPr>
        <p:spPr>
          <a:xfrm>
            <a:off x="1210895" y="57718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Aft>
                <a:spcPct val="0"/>
              </a:spcAft>
              <a:tabLst>
                <a:tab pos="659459" algn="l"/>
              </a:tabLst>
            </a:pPr>
            <a:r>
              <a:rPr lang="uk-UA" altLang="ru-RU" sz="16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НАПРЯМКИ СПРЯМУВАННЯ СУБВЕНЦІЇ </a:t>
            </a:r>
            <a:r>
              <a:rPr lang="uk-UA" altLang="ru-RU" sz="16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З ДЕРЖАВНОГО БЮДЖЕТУ МІСЦЕВИМ БЮДЖЕТАМ НА ФОРМУВАННЯ ІНФРАСТРУКТУРИ </a:t>
            </a:r>
            <a:endParaRPr lang="uk-UA" altLang="ru-RU" sz="1600" b="1" dirty="0" smtClean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  <a:p>
            <a:pPr algn="ctr" fontAlgn="base">
              <a:spcAft>
                <a:spcPct val="0"/>
              </a:spcAft>
              <a:tabLst>
                <a:tab pos="659459" algn="l"/>
              </a:tabLst>
            </a:pPr>
            <a:r>
              <a:rPr lang="uk-UA" altLang="ru-RU" sz="16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ОБ’ЄДНАНИХ </a:t>
            </a:r>
            <a:r>
              <a:rPr lang="uk-UA" altLang="ru-RU" sz="16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ТЕРИТОРІАЛЬНИХ </a:t>
            </a:r>
            <a:r>
              <a:rPr lang="uk-UA" altLang="ru-RU" sz="16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ГРОМАД</a:t>
            </a:r>
            <a:endParaRPr lang="uk-UA" altLang="ru-RU" sz="1600" b="1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 rot="16200000">
            <a:off x="-2573204" y="3567365"/>
            <a:ext cx="5784609" cy="4176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70000" lnSpcReduction="20000"/>
          </a:bodyPr>
          <a:lstStyle/>
          <a:p>
            <a:pPr marL="0" indent="0" algn="ctr">
              <a:buNone/>
            </a:pPr>
            <a:r>
              <a:rPr lang="uk-UA" b="1" dirty="0">
                <a:solidFill>
                  <a:srgbClr val="1D89CB"/>
                </a:solidFill>
              </a:rPr>
              <a:t>НАПРЯМКИ </a:t>
            </a:r>
            <a:r>
              <a:rPr lang="uk-UA" b="1" dirty="0" smtClean="0">
                <a:solidFill>
                  <a:srgbClr val="1D89CB"/>
                </a:solidFill>
              </a:rPr>
              <a:t>ВИКОРИСТАННЯ СУБВЕНЦІЇ</a:t>
            </a:r>
            <a:endParaRPr lang="uk-UA" b="1" dirty="0">
              <a:solidFill>
                <a:srgbClr val="1D89CB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80281" y="1088458"/>
            <a:ext cx="8089054" cy="424044"/>
          </a:xfrm>
          <a:prstGeom prst="roundRect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dirty="0">
                <a:solidFill>
                  <a:srgbClr val="002060"/>
                </a:solidFill>
              </a:rPr>
              <a:t>розроблення проектної, містобудівної та планувальної документації</a:t>
            </a:r>
          </a:p>
        </p:txBody>
      </p:sp>
      <p:cxnSp>
        <p:nvCxnSpPr>
          <p:cNvPr id="13" name="Прямая со стрелкой 12"/>
          <p:cNvCxnSpPr>
            <a:endCxn id="12" idx="1"/>
          </p:cNvCxnSpPr>
          <p:nvPr/>
        </p:nvCxnSpPr>
        <p:spPr>
          <a:xfrm>
            <a:off x="564260" y="1296477"/>
            <a:ext cx="216021" cy="40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кругленный прямоугольник 16"/>
          <p:cNvSpPr/>
          <p:nvPr/>
        </p:nvSpPr>
        <p:spPr>
          <a:xfrm>
            <a:off x="772135" y="1588866"/>
            <a:ext cx="8080908" cy="84983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dirty="0">
                <a:solidFill>
                  <a:srgbClr val="002060"/>
                </a:solidFill>
              </a:rPr>
              <a:t>підвищення якості надання адміністративних послуг, зокрема створення, модернізацію центрів надання адміністративних послуг та придбання обладнання і програмного забезпечення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551511" y="2041060"/>
            <a:ext cx="216021" cy="40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772402" y="2523699"/>
            <a:ext cx="8089054" cy="568837"/>
          </a:xfrm>
          <a:prstGeom prst="roundRect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dirty="0">
                <a:solidFill>
                  <a:srgbClr val="002060"/>
                </a:solidFill>
              </a:rPr>
              <a:t>створення сучасних систем організації управління громадою — комунікаційних мереж, баз даних, систем оповіщення </a:t>
            </a:r>
            <a:r>
              <a:rPr lang="uk-UA" dirty="0" smtClean="0">
                <a:solidFill>
                  <a:srgbClr val="002060"/>
                </a:solidFill>
              </a:rPr>
              <a:t>населення</a:t>
            </a:r>
            <a:endParaRPr lang="uk-UA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2135" y="3190323"/>
            <a:ext cx="8080908" cy="1088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dirty="0">
                <a:solidFill>
                  <a:srgbClr val="002060"/>
                </a:solidFill>
              </a:rPr>
              <a:t>реконструкцію, </a:t>
            </a:r>
            <a:r>
              <a:rPr lang="uk-UA" dirty="0" smtClean="0">
                <a:solidFill>
                  <a:srgbClr val="FF0000"/>
                </a:solidFill>
              </a:rPr>
              <a:t>капітальний ремонт,</a:t>
            </a:r>
            <a:r>
              <a:rPr lang="uk-UA" dirty="0" smtClean="0">
                <a:solidFill>
                  <a:srgbClr val="002060"/>
                </a:solidFill>
              </a:rPr>
              <a:t> переобладнання</a:t>
            </a:r>
            <a:r>
              <a:rPr lang="uk-UA" dirty="0">
                <a:solidFill>
                  <a:srgbClr val="002060"/>
                </a:solidFill>
              </a:rPr>
              <a:t>, перепрофілювання будівель бюджетних установ з метою їх використання відповідно до повноважень та потреб об’єднаних територіальних громад з обов’язковим застосуванням енергоефективних технологій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564260" y="2899875"/>
            <a:ext cx="216021" cy="40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39553" y="3767933"/>
            <a:ext cx="216021" cy="40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24"/>
          <p:cNvSpPr/>
          <p:nvPr/>
        </p:nvSpPr>
        <p:spPr>
          <a:xfrm>
            <a:off x="772135" y="4346165"/>
            <a:ext cx="8089054" cy="1063657"/>
          </a:xfrm>
          <a:prstGeom prst="roundRect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dirty="0">
                <a:solidFill>
                  <a:srgbClr val="002060"/>
                </a:solidFill>
              </a:rPr>
              <a:t>нове будівництво, реконструкцію, капітальний ремонт вулиць, доріг, мостів, переходів комунальної власності, що поліпшують доступність жителів до об’єктів та установ, у яких надаються адміністративні, соціальні та інші послуги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547968" y="4803596"/>
            <a:ext cx="216021" cy="40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64260" y="5959794"/>
            <a:ext cx="216021" cy="40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7"/>
          <p:cNvSpPr/>
          <p:nvPr/>
        </p:nvSpPr>
        <p:spPr>
          <a:xfrm>
            <a:off x="783875" y="5491549"/>
            <a:ext cx="8053377" cy="131306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dirty="0">
                <a:solidFill>
                  <a:srgbClr val="002060"/>
                </a:solidFill>
              </a:rPr>
              <a:t>закупівлю транспортних засобів для підвезення дітей до навчальних закладів, транспортних засобів спеціального призначення та комплектувальних виробів до них для комунальних підприємств, пожежної і спеціальної рятувальної техніки та </a:t>
            </a:r>
            <a:r>
              <a:rPr lang="uk-UA" dirty="0" err="1">
                <a:solidFill>
                  <a:srgbClr val="002060"/>
                </a:solidFill>
              </a:rPr>
              <a:t>пожежно</a:t>
            </a:r>
            <a:r>
              <a:rPr lang="uk-UA" dirty="0">
                <a:solidFill>
                  <a:srgbClr val="002060"/>
                </a:solidFill>
              </a:rPr>
              <a:t>-рятувального оснащення, спеціалізованих санітарних транспортних засобів для лікувальних закладів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763688" y="880841"/>
            <a:ext cx="5256584" cy="181991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rgbClr val="FF0000"/>
                </a:solidFill>
              </a:rPr>
              <a:t>1) на проекти комунальної власності:</a:t>
            </a:r>
            <a:endParaRPr lang="uk-UA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66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566314" y="5763787"/>
            <a:ext cx="402725" cy="262383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b="1" dirty="0">
                <a:solidFill>
                  <a:srgbClr val="FF0000"/>
                </a:solidFill>
              </a:rPr>
              <a:t>3</a:t>
            </a:r>
            <a:r>
              <a:rPr lang="uk-UA" sz="1600" b="1" dirty="0" smtClean="0">
                <a:solidFill>
                  <a:srgbClr val="FF0000"/>
                </a:solidFill>
              </a:rPr>
              <a:t>)</a:t>
            </a:r>
            <a:endParaRPr lang="uk-UA" sz="1600" b="1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91088" y="316269"/>
            <a:ext cx="5818690" cy="503213"/>
          </a:xfrm>
          <a:prstGeom prst="rect">
            <a:avLst/>
          </a:prstGeom>
          <a:ln>
            <a:noFill/>
          </a:ln>
        </p:spPr>
        <p:txBody>
          <a:bodyPr vert="horz" lIns="66945" tIns="33475" rIns="66945" bIns="33475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  <a:tabLst>
                <a:tab pos="659459" algn="l"/>
              </a:tabLst>
            </a:pPr>
            <a:endParaRPr lang="uk-UA" sz="3000" b="1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51" y="39555"/>
            <a:ext cx="623914" cy="7211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flipV="1">
            <a:off x="239951" y="819116"/>
            <a:ext cx="8567825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602" y="6492875"/>
            <a:ext cx="2133600" cy="365125"/>
          </a:xfrm>
        </p:spPr>
        <p:txBody>
          <a:bodyPr/>
          <a:lstStyle/>
          <a:p>
            <a:fld id="{9B4EB238-E5C8-4806-8CFE-7B153C4DC58A}" type="slidenum">
              <a:rPr lang="uk-UA" smtClean="0"/>
              <a:pPr/>
              <a:t>22</a:t>
            </a:fld>
            <a:endParaRPr lang="uk-UA" dirty="0"/>
          </a:p>
        </p:txBody>
      </p:sp>
      <p:sp>
        <p:nvSpPr>
          <p:cNvPr id="7" name="Прямокутник 6"/>
          <p:cNvSpPr/>
          <p:nvPr/>
        </p:nvSpPr>
        <p:spPr>
          <a:xfrm>
            <a:off x="1210895" y="21000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Aft>
                <a:spcPct val="0"/>
              </a:spcAft>
              <a:tabLst>
                <a:tab pos="659459" algn="l"/>
              </a:tabLst>
            </a:pPr>
            <a:r>
              <a:rPr lang="uk-UA" altLang="ru-RU" sz="16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НАПРЯМКИ СПРЯМУВАННЯ СУБВЕНЦІЇ З ДЕРЖАВНОГО БЮДЖЕТУ МІСЦЕВИМ БЮДЖЕТАМ НА ФОРМУВАННЯ ІНФРАСТРУКТУРИ </a:t>
            </a:r>
          </a:p>
          <a:p>
            <a:pPr algn="ctr" fontAlgn="base">
              <a:spcAft>
                <a:spcPct val="0"/>
              </a:spcAft>
              <a:tabLst>
                <a:tab pos="659459" algn="l"/>
              </a:tabLst>
            </a:pPr>
            <a:r>
              <a:rPr lang="uk-UA" altLang="ru-RU" sz="16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ОБ’ЄДНАНИХ ТЕРИТОРІАЛЬНИХ ГРОМАД</a:t>
            </a: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 rot="16200000">
            <a:off x="-2600818" y="3618708"/>
            <a:ext cx="5848695" cy="4320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70000" lnSpcReduction="20000"/>
          </a:bodyPr>
          <a:lstStyle/>
          <a:p>
            <a:pPr marL="0" indent="0" algn="ctr">
              <a:buNone/>
            </a:pPr>
            <a:r>
              <a:rPr lang="uk-UA" b="1" dirty="0">
                <a:solidFill>
                  <a:srgbClr val="1D89CB"/>
                </a:solidFill>
              </a:rPr>
              <a:t>НАПРЯМКИ </a:t>
            </a:r>
            <a:r>
              <a:rPr lang="uk-UA" sz="2600" b="1" dirty="0">
                <a:solidFill>
                  <a:srgbClr val="1D89CB"/>
                </a:solidFill>
              </a:rPr>
              <a:t>ВИКОРИСТАННЯ</a:t>
            </a:r>
            <a:r>
              <a:rPr lang="uk-UA" b="1" dirty="0">
                <a:solidFill>
                  <a:srgbClr val="1D89CB"/>
                </a:solidFill>
              </a:rPr>
              <a:t> СУБВЕНЦІЇ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57468" y="910386"/>
            <a:ext cx="8089054" cy="855539"/>
          </a:xfrm>
          <a:prstGeom prst="roundRect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dirty="0">
                <a:solidFill>
                  <a:srgbClr val="002060"/>
                </a:solidFill>
              </a:rPr>
              <a:t>нове будівництво, реконструкцію, капітальний ремонт об’єктів водопостачання та водовідведення, об’єктів поводження з відходами та рекультивацію територій сміттєзвалищ тощо</a:t>
            </a:r>
          </a:p>
        </p:txBody>
      </p:sp>
      <p:cxnSp>
        <p:nvCxnSpPr>
          <p:cNvPr id="13" name="Прямая со стрелкой 12"/>
          <p:cNvCxnSpPr>
            <a:cxnSpLocks/>
            <a:endCxn id="12" idx="1"/>
          </p:cNvCxnSpPr>
          <p:nvPr/>
        </p:nvCxnSpPr>
        <p:spPr>
          <a:xfrm>
            <a:off x="541447" y="1338156"/>
            <a:ext cx="21602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51908" y="2207230"/>
            <a:ext cx="243244" cy="732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24"/>
          <p:cNvSpPr/>
          <p:nvPr/>
        </p:nvSpPr>
        <p:spPr>
          <a:xfrm>
            <a:off x="768383" y="2772624"/>
            <a:ext cx="8053377" cy="1355068"/>
          </a:xfrm>
          <a:prstGeom prst="roundRect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dirty="0">
                <a:solidFill>
                  <a:srgbClr val="002060"/>
                </a:solidFill>
              </a:rPr>
              <a:t>погашення в установленому законодавством порядку зареєстрованої органами Казначейства кредиторської заборгованості, що виникла за програмою “Субвенція з державного бюджету місцевим бюджетам на формування інфраструктури об’єднаних територіальних громад”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551657" y="3446155"/>
            <a:ext cx="216021" cy="40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Скругленный прямоугольник 27"/>
          <p:cNvSpPr/>
          <p:nvPr/>
        </p:nvSpPr>
        <p:spPr>
          <a:xfrm>
            <a:off x="782172" y="4226124"/>
            <a:ext cx="8047163" cy="5474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dirty="0">
                <a:solidFill>
                  <a:srgbClr val="002060"/>
                </a:solidFill>
              </a:rPr>
              <a:t>будівництво, реконструкцію, ремонт та утримання доріг місцевого значення, вулиць і доріг комунальної власності у населених </a:t>
            </a:r>
            <a:r>
              <a:rPr lang="uk-UA" dirty="0" smtClean="0">
                <a:solidFill>
                  <a:srgbClr val="002060"/>
                </a:solidFill>
              </a:rPr>
              <a:t>пунктах</a:t>
            </a:r>
            <a:endParaRPr lang="uk-UA" dirty="0">
              <a:solidFill>
                <a:srgbClr val="002060"/>
              </a:solidFill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525581" y="4505190"/>
            <a:ext cx="242097" cy="110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7716680" y="509882"/>
            <a:ext cx="14737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3767138" algn="l"/>
              </a:tabLst>
              <a:defRPr/>
            </a:pPr>
            <a:r>
              <a:rPr lang="uk-UA" sz="1400" b="1" i="1" dirty="0">
                <a:solidFill>
                  <a:srgbClr val="1D89CB"/>
                </a:solidFill>
              </a:rPr>
              <a:t>продовження</a:t>
            </a:r>
            <a:endParaRPr lang="uk-UA" sz="1400" i="1" dirty="0">
              <a:solidFill>
                <a:srgbClr val="1D89CB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93754" y="1824358"/>
            <a:ext cx="8057745" cy="84983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dirty="0">
                <a:solidFill>
                  <a:srgbClr val="002060"/>
                </a:solidFill>
              </a:rPr>
              <a:t>здійснення інших заходів щодо об’єктів комунальної форми власності, які є важливими для посилення спроможності територіальної громади, забезпечення належного рівня безпеки та цивільного захисту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66315" y="4920341"/>
            <a:ext cx="402725" cy="262383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rgbClr val="FF0000"/>
                </a:solidFill>
              </a:rPr>
              <a:t>2)</a:t>
            </a:r>
            <a:endParaRPr lang="uk-UA" sz="1600" b="1" dirty="0">
              <a:solidFill>
                <a:srgbClr val="FF00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863509" y="4927647"/>
            <a:ext cx="7958251" cy="75051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dirty="0" smtClean="0">
                <a:solidFill>
                  <a:srgbClr val="FF0000"/>
                </a:solidFill>
              </a:rPr>
              <a:t>капітальний ремонт </a:t>
            </a:r>
            <a:r>
              <a:rPr lang="uk-UA" dirty="0">
                <a:solidFill>
                  <a:srgbClr val="FF0000"/>
                </a:solidFill>
              </a:rPr>
              <a:t>вулиць і доріг населених пунктів та інших доріг, які є складовими автомобільних доріг державного значення (як </a:t>
            </a:r>
            <a:r>
              <a:rPr lang="uk-UA" dirty="0" err="1">
                <a:solidFill>
                  <a:srgbClr val="FF0000"/>
                </a:solidFill>
              </a:rPr>
              <a:t>співфінансування</a:t>
            </a:r>
            <a:r>
              <a:rPr lang="uk-UA" dirty="0">
                <a:solidFill>
                  <a:srgbClr val="FF0000"/>
                </a:solidFill>
              </a:rPr>
              <a:t> на договірних засадах)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863864" y="5788396"/>
            <a:ext cx="7984721" cy="75051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dirty="0" err="1" smtClean="0">
                <a:solidFill>
                  <a:srgbClr val="FF0000"/>
                </a:solidFill>
              </a:rPr>
              <a:t>співфінансування</a:t>
            </a:r>
            <a:r>
              <a:rPr lang="uk-UA" dirty="0" smtClean="0">
                <a:solidFill>
                  <a:srgbClr val="FF0000"/>
                </a:solidFill>
              </a:rPr>
              <a:t> інших програм і проектів, що реалізуються за рахунок коштів державного та місцевого бюджетів </a:t>
            </a:r>
            <a:endParaRPr lang="uk-U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14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91088" y="316269"/>
            <a:ext cx="5818690" cy="503213"/>
          </a:xfrm>
          <a:prstGeom prst="rect">
            <a:avLst/>
          </a:prstGeom>
          <a:ln>
            <a:noFill/>
          </a:ln>
        </p:spPr>
        <p:txBody>
          <a:bodyPr vert="horz" lIns="66945" tIns="33475" rIns="66945" bIns="33475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  <a:tabLst>
                <a:tab pos="659459" algn="l"/>
              </a:tabLst>
            </a:pPr>
            <a:endParaRPr lang="uk-UA" sz="3000" b="1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33" y="103364"/>
            <a:ext cx="623914" cy="71611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flipV="1">
            <a:off x="395384" y="880650"/>
            <a:ext cx="8370377" cy="3428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32161" y="6469887"/>
            <a:ext cx="2133600" cy="365125"/>
          </a:xfrm>
        </p:spPr>
        <p:txBody>
          <a:bodyPr/>
          <a:lstStyle/>
          <a:p>
            <a:fld id="{9B4EB238-E5C8-4806-8CFE-7B153C4DC58A}" type="slidenum">
              <a:rPr lang="uk-UA" smtClean="0"/>
              <a:pPr/>
              <a:t>23</a:t>
            </a:fld>
            <a:endParaRPr lang="uk-UA" dirty="0"/>
          </a:p>
        </p:txBody>
      </p:sp>
      <p:sp>
        <p:nvSpPr>
          <p:cNvPr id="7" name="Прямокутник 6"/>
          <p:cNvSpPr/>
          <p:nvPr/>
        </p:nvSpPr>
        <p:spPr>
          <a:xfrm>
            <a:off x="1100043" y="62673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Aft>
                <a:spcPct val="0"/>
              </a:spcAft>
              <a:tabLst>
                <a:tab pos="659459" algn="l"/>
              </a:tabLst>
            </a:pPr>
            <a:r>
              <a:rPr lang="uk-UA" altLang="ru-RU" sz="16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УМОВИ НАДАННЯ </a:t>
            </a:r>
            <a:r>
              <a:rPr lang="uk-UA" altLang="ru-RU" sz="16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СУБВЕНЦІЇ З ДЕРЖАВНОГО БЮДЖЕТУ МІСЦЕВИМ БЮДЖЕТАМ НА ФОРМУВАННЯ ІНФРАСТРУКТУРИ ОБ’ЄДНАНИХ ТЕРИТОРІАЛЬНИХ </a:t>
            </a:r>
            <a:r>
              <a:rPr lang="uk-UA" altLang="ru-RU" sz="16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ГРОМАД</a:t>
            </a:r>
            <a:endParaRPr lang="uk-UA" altLang="ru-RU" sz="1600" b="1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03946" y="992505"/>
            <a:ext cx="4056286" cy="4852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u="sng" dirty="0">
                <a:solidFill>
                  <a:srgbClr val="FFFF00"/>
                </a:solidFill>
              </a:rPr>
              <a:t>УМОВИ НАДАННЯ СУБВЕНЦІЇ:</a:t>
            </a:r>
          </a:p>
        </p:txBody>
      </p:sp>
      <p:sp>
        <p:nvSpPr>
          <p:cNvPr id="10" name="Округлений прямокутник 12"/>
          <p:cNvSpPr/>
          <p:nvPr/>
        </p:nvSpPr>
        <p:spPr>
          <a:xfrm>
            <a:off x="302232" y="2204864"/>
            <a:ext cx="3263462" cy="4320480"/>
          </a:xfrm>
          <a:prstGeom prst="roundRect">
            <a:avLst/>
          </a:prstGeom>
          <a:solidFill>
            <a:srgbClr val="FCF973"/>
          </a:solidFill>
          <a:ln w="19050">
            <a:solidFill>
              <a:srgbClr val="1D89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1400" b="1" dirty="0">
                <a:solidFill>
                  <a:srgbClr val="1D89CB"/>
                </a:solidFill>
              </a:rPr>
              <a:t>ФІНАНСУВАННЯ ПРОЕКТІВ:</a:t>
            </a:r>
          </a:p>
          <a:p>
            <a:pPr algn="ctr"/>
            <a:endParaRPr lang="uk-UA" sz="300" b="1" dirty="0">
              <a:solidFill>
                <a:srgbClr val="1D89CB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rgbClr val="1D89CB"/>
                </a:solidFill>
              </a:rPr>
              <a:t> </a:t>
            </a:r>
            <a:r>
              <a:rPr lang="uk-UA" sz="1600" dirty="0">
                <a:solidFill>
                  <a:srgbClr val="1D89CB"/>
                </a:solidFill>
              </a:rPr>
              <a:t>згідно з планом соціально-економічного розвитку </a:t>
            </a:r>
            <a:r>
              <a:rPr lang="uk-UA" sz="1600" dirty="0" smtClean="0">
                <a:solidFill>
                  <a:srgbClr val="1D89CB"/>
                </a:solidFill>
              </a:rPr>
              <a:t>ОТГ, </a:t>
            </a:r>
            <a:r>
              <a:rPr lang="uk-UA" sz="1600" dirty="0">
                <a:solidFill>
                  <a:srgbClr val="1D89CB"/>
                </a:solidFill>
              </a:rPr>
              <a:t>межі якої повністю відповідають межам, визначеним перспективним планом формування територій громад області;</a:t>
            </a:r>
          </a:p>
          <a:p>
            <a:endParaRPr lang="uk-UA" sz="300" dirty="0">
              <a:solidFill>
                <a:srgbClr val="1D89CB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uk-UA" sz="1600" dirty="0">
                <a:solidFill>
                  <a:srgbClr val="1D89CB"/>
                </a:solidFill>
              </a:rPr>
              <a:t>відповідно до напрямів використання </a:t>
            </a:r>
            <a:r>
              <a:rPr lang="uk-UA" sz="1600" dirty="0" smtClean="0">
                <a:solidFill>
                  <a:srgbClr val="1D89CB"/>
                </a:solidFill>
              </a:rPr>
              <a:t>субвенції;</a:t>
            </a:r>
          </a:p>
          <a:p>
            <a:pPr>
              <a:buFont typeface="Arial" panose="020B0604020202020204" pitchFamily="34" charset="0"/>
              <a:buChar char="•"/>
            </a:pPr>
            <a:endParaRPr lang="uk-UA" sz="300" dirty="0" smtClean="0">
              <a:solidFill>
                <a:srgbClr val="1D89CB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uk-UA" sz="1600" dirty="0" smtClean="0">
                <a:solidFill>
                  <a:srgbClr val="1D89CB"/>
                </a:solidFill>
              </a:rPr>
              <a:t>оформлення за формою, встановленою </a:t>
            </a:r>
            <a:r>
              <a:rPr lang="uk-UA" sz="1600" dirty="0" err="1" smtClean="0">
                <a:solidFill>
                  <a:srgbClr val="1D89CB"/>
                </a:solidFill>
              </a:rPr>
              <a:t>Мінрегіоном</a:t>
            </a:r>
            <a:r>
              <a:rPr lang="uk-UA" sz="1600" dirty="0" smtClean="0">
                <a:solidFill>
                  <a:srgbClr val="1D89CB"/>
                </a:solidFill>
              </a:rPr>
              <a:t>; </a:t>
            </a:r>
            <a:endParaRPr lang="uk-UA" sz="1600" dirty="0">
              <a:solidFill>
                <a:srgbClr val="1D89CB"/>
              </a:solidFill>
            </a:endParaRPr>
          </a:p>
          <a:p>
            <a:r>
              <a:rPr lang="uk-UA" sz="800" dirty="0">
                <a:solidFill>
                  <a:srgbClr val="1D89CB"/>
                </a:solidFill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1600" dirty="0">
                <a:solidFill>
                  <a:srgbClr val="1D89CB"/>
                </a:solidFill>
              </a:rPr>
              <a:t>календарний план реалізації </a:t>
            </a:r>
            <a:r>
              <a:rPr lang="uk-UA" sz="1600" dirty="0" smtClean="0">
                <a:solidFill>
                  <a:srgbClr val="1D89CB"/>
                </a:solidFill>
              </a:rPr>
              <a:t>проектів становить </a:t>
            </a:r>
            <a:r>
              <a:rPr lang="uk-UA" sz="1600" dirty="0">
                <a:solidFill>
                  <a:srgbClr val="1D89CB"/>
                </a:solidFill>
              </a:rPr>
              <a:t>не більш як три роки</a:t>
            </a: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3800533" y="2231520"/>
            <a:ext cx="2040642" cy="4293824"/>
          </a:xfrm>
          <a:prstGeom prst="roundRect">
            <a:avLst/>
          </a:prstGeom>
          <a:solidFill>
            <a:srgbClr val="FCF973"/>
          </a:solidFill>
          <a:ln w="19050">
            <a:solidFill>
              <a:srgbClr val="1D89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1700" dirty="0">
                <a:solidFill>
                  <a:srgbClr val="1D89CB"/>
                </a:solidFill>
              </a:rPr>
              <a:t>Погодження </a:t>
            </a:r>
            <a:r>
              <a:rPr lang="uk-UA" sz="1700" dirty="0" smtClean="0">
                <a:solidFill>
                  <a:srgbClr val="1D89CB"/>
                </a:solidFill>
              </a:rPr>
              <a:t>поданого ОТГ переліку </a:t>
            </a:r>
            <a:r>
              <a:rPr lang="uk-UA" sz="1700" dirty="0">
                <a:solidFill>
                  <a:srgbClr val="1D89CB"/>
                </a:solidFill>
              </a:rPr>
              <a:t>проектів з відповідними проектними заявками</a:t>
            </a:r>
            <a:r>
              <a:rPr lang="uk-UA" sz="1700" dirty="0" smtClean="0">
                <a:solidFill>
                  <a:srgbClr val="1D89CB"/>
                </a:solidFill>
              </a:rPr>
              <a:t>, складеними за формою встановленою </a:t>
            </a:r>
            <a:r>
              <a:rPr lang="uk-UA" sz="1700" dirty="0" err="1" smtClean="0">
                <a:solidFill>
                  <a:srgbClr val="1D89CB"/>
                </a:solidFill>
              </a:rPr>
              <a:t>Мінрегіоном</a:t>
            </a:r>
            <a:r>
              <a:rPr lang="uk-UA" sz="1700" dirty="0" smtClean="0">
                <a:solidFill>
                  <a:srgbClr val="1D89CB"/>
                </a:solidFill>
              </a:rPr>
              <a:t>, </a:t>
            </a:r>
            <a:r>
              <a:rPr lang="uk-UA" sz="1700" dirty="0">
                <a:solidFill>
                  <a:srgbClr val="1D89CB"/>
                </a:solidFill>
              </a:rPr>
              <a:t>спеціально утвореною для їх розгляду при </a:t>
            </a:r>
            <a:r>
              <a:rPr lang="uk-UA" sz="1700" dirty="0" err="1">
                <a:solidFill>
                  <a:srgbClr val="1D89CB"/>
                </a:solidFill>
              </a:rPr>
              <a:t>Мінрегіоні</a:t>
            </a:r>
            <a:r>
              <a:rPr lang="uk-UA" sz="1700" dirty="0">
                <a:solidFill>
                  <a:srgbClr val="1D89CB"/>
                </a:solidFill>
              </a:rPr>
              <a:t> комісією</a:t>
            </a:r>
          </a:p>
        </p:txBody>
      </p:sp>
      <p:sp>
        <p:nvSpPr>
          <p:cNvPr id="14" name="Округлений прямокутник 12"/>
          <p:cNvSpPr/>
          <p:nvPr/>
        </p:nvSpPr>
        <p:spPr>
          <a:xfrm>
            <a:off x="6130710" y="2204864"/>
            <a:ext cx="2689762" cy="4320480"/>
          </a:xfrm>
          <a:prstGeom prst="roundRect">
            <a:avLst/>
          </a:prstGeom>
          <a:solidFill>
            <a:srgbClr val="FCF973"/>
          </a:solidFill>
          <a:ln w="19050">
            <a:solidFill>
              <a:srgbClr val="1D89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700" dirty="0">
                <a:solidFill>
                  <a:srgbClr val="1D89CB"/>
                </a:solidFill>
              </a:rPr>
              <a:t>Врахування потреб осіб з інвалідністю та інших маломобільних груп населення під час розроблення проектної документації, а також під час закупівлі транспортних засобів загального користування, шкільних автобусів тощо</a:t>
            </a:r>
          </a:p>
        </p:txBody>
      </p:sp>
      <p:sp>
        <p:nvSpPr>
          <p:cNvPr id="15" name="Блок-схема: вузол 7"/>
          <p:cNvSpPr/>
          <p:nvPr/>
        </p:nvSpPr>
        <p:spPr>
          <a:xfrm>
            <a:off x="338204" y="2193606"/>
            <a:ext cx="464774" cy="443305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1</a:t>
            </a:r>
          </a:p>
        </p:txBody>
      </p:sp>
      <p:sp>
        <p:nvSpPr>
          <p:cNvPr id="19" name="Блок-схема: вузол 7"/>
          <p:cNvSpPr/>
          <p:nvPr/>
        </p:nvSpPr>
        <p:spPr>
          <a:xfrm>
            <a:off x="3759165" y="2193607"/>
            <a:ext cx="452002" cy="443304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2</a:t>
            </a:r>
          </a:p>
        </p:txBody>
      </p:sp>
      <p:sp>
        <p:nvSpPr>
          <p:cNvPr id="20" name="Блок-схема: вузол 7"/>
          <p:cNvSpPr/>
          <p:nvPr/>
        </p:nvSpPr>
        <p:spPr>
          <a:xfrm>
            <a:off x="6131259" y="2183595"/>
            <a:ext cx="510559" cy="432047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3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 flipH="1">
            <a:off x="1979713" y="1535317"/>
            <a:ext cx="2192918" cy="66954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664439" y="1477772"/>
            <a:ext cx="0" cy="7537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292080" y="1535317"/>
            <a:ext cx="2014139" cy="66954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39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круглений прямокутник 26"/>
          <p:cNvSpPr/>
          <p:nvPr/>
        </p:nvSpPr>
        <p:spPr>
          <a:xfrm>
            <a:off x="309887" y="4084296"/>
            <a:ext cx="2538267" cy="2687811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uk-UA" sz="1600" b="1" dirty="0">
                <a:solidFill>
                  <a:srgbClr val="1D89CB"/>
                </a:solidFill>
              </a:rPr>
              <a:t>КОМІСІЯ ПРИ МІНРЕГІОНІ</a:t>
            </a:r>
          </a:p>
          <a:p>
            <a:pPr algn="ctr"/>
            <a:endParaRPr lang="uk-UA" sz="500" dirty="0"/>
          </a:p>
          <a:p>
            <a:pPr algn="ctr"/>
            <a:r>
              <a:rPr lang="uk-UA" sz="1400" dirty="0" smtClean="0"/>
              <a:t>погоджує переліки проектів або надає зауваження щодо необхідності доопрацювання проектів</a:t>
            </a:r>
          </a:p>
          <a:p>
            <a:pPr algn="ctr"/>
            <a:endParaRPr lang="uk-UA" sz="500" b="1" dirty="0">
              <a:solidFill>
                <a:srgbClr val="1D89CB"/>
              </a:solidFill>
              <a:latin typeface="Antiqua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150" b="1" dirty="0">
                <a:solidFill>
                  <a:srgbClr val="1D89CB"/>
                </a:solidFill>
                <a:latin typeface="Antiqua"/>
                <a:ea typeface="Times New Roman" panose="02020603050405020304" pitchFamily="18" charset="0"/>
                <a:cs typeface="Times New Roman" panose="02020603050405020304" pitchFamily="18" charset="0"/>
              </a:rPr>
              <a:t>ВИКОНАВЧИМ КОМІТЕТАМ </a:t>
            </a:r>
          </a:p>
          <a:p>
            <a:pPr algn="ctr"/>
            <a:r>
              <a:rPr lang="uk-UA" sz="1150" b="1" dirty="0">
                <a:solidFill>
                  <a:srgbClr val="1D89CB"/>
                </a:solidFill>
                <a:latin typeface="Antiqua"/>
                <a:ea typeface="Times New Roman" panose="02020603050405020304" pitchFamily="18" charset="0"/>
                <a:cs typeface="Times New Roman" panose="02020603050405020304" pitchFamily="18" charset="0"/>
              </a:rPr>
              <a:t>МІСЬКИХ, СЕЛИЩНИХ, СІЛЬСЬКИХ РАД </a:t>
            </a:r>
            <a:r>
              <a:rPr lang="uk-UA" sz="1150" b="1" dirty="0" smtClean="0">
                <a:solidFill>
                  <a:srgbClr val="1D89CB"/>
                </a:solidFill>
                <a:latin typeface="Antiqua"/>
                <a:ea typeface="Times New Roman" panose="02020603050405020304" pitchFamily="18" charset="0"/>
                <a:cs typeface="Times New Roman" panose="02020603050405020304" pitchFamily="18" charset="0"/>
              </a:rPr>
              <a:t>ОТГ</a:t>
            </a:r>
          </a:p>
          <a:p>
            <a:pPr algn="ctr"/>
            <a:endParaRPr lang="uk-UA" sz="500" b="1" dirty="0">
              <a:solidFill>
                <a:srgbClr val="1D89CB"/>
              </a:solidFill>
              <a:latin typeface="Antiqua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400" i="1" dirty="0">
                <a:solidFill>
                  <a:srgbClr val="FF0000"/>
                </a:solidFill>
              </a:rPr>
              <a:t>протягом </a:t>
            </a:r>
            <a:r>
              <a:rPr lang="uk-UA" sz="1400" i="1" dirty="0" smtClean="0">
                <a:solidFill>
                  <a:srgbClr val="FF0000"/>
                </a:solidFill>
              </a:rPr>
              <a:t>10 </a:t>
            </a:r>
            <a:r>
              <a:rPr lang="uk-UA" sz="1400" i="1" dirty="0">
                <a:solidFill>
                  <a:srgbClr val="FF0000"/>
                </a:solidFill>
              </a:rPr>
              <a:t>робочих днів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28" name="Округлений прямокутник 27"/>
          <p:cNvSpPr/>
          <p:nvPr/>
        </p:nvSpPr>
        <p:spPr>
          <a:xfrm>
            <a:off x="3221458" y="1064084"/>
            <a:ext cx="2633723" cy="243692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uk-UA" sz="1200" b="1" dirty="0">
              <a:solidFill>
                <a:schemeClr val="tx1"/>
              </a:solidFill>
            </a:endParaRPr>
          </a:p>
          <a:p>
            <a:pPr algn="ctr"/>
            <a:r>
              <a:rPr lang="uk-UA" sz="1600" b="1" dirty="0">
                <a:solidFill>
                  <a:srgbClr val="1D89CB"/>
                </a:solidFill>
                <a:latin typeface="Antiqua"/>
                <a:ea typeface="Times New Roman" panose="02020603050405020304" pitchFamily="18" charset="0"/>
                <a:cs typeface="Times New Roman" panose="02020603050405020304" pitchFamily="18" charset="0"/>
              </a:rPr>
              <a:t>ОБЛАСНІ ДЕРЖАВНІ </a:t>
            </a:r>
            <a:r>
              <a:rPr lang="uk-UA" sz="1600" b="1" dirty="0" smtClean="0">
                <a:solidFill>
                  <a:srgbClr val="1D89CB"/>
                </a:solidFill>
                <a:latin typeface="Antiqua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АДМІНІСТРАЦІЇ</a:t>
            </a:r>
          </a:p>
          <a:p>
            <a:pPr algn="ctr"/>
            <a:endParaRPr lang="uk-UA" sz="800" b="1" dirty="0">
              <a:solidFill>
                <a:srgbClr val="1D89CB"/>
              </a:solidFill>
              <a:latin typeface="Antiqua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400" dirty="0"/>
              <a:t>надають висновок щодо відповідності поданих </a:t>
            </a:r>
            <a:r>
              <a:rPr lang="uk-UA" sz="1400" dirty="0" smtClean="0"/>
              <a:t>проектів  </a:t>
            </a:r>
            <a:r>
              <a:rPr lang="uk-UA" sz="1400" dirty="0"/>
              <a:t>плану соціально-економічного розвитку </a:t>
            </a:r>
            <a:r>
              <a:rPr lang="uk-UA" sz="1400" dirty="0" smtClean="0"/>
              <a:t>ОТГ</a:t>
            </a:r>
          </a:p>
          <a:p>
            <a:pPr algn="ctr"/>
            <a:endParaRPr lang="uk-UA" sz="500" dirty="0"/>
          </a:p>
          <a:p>
            <a:pPr algn="ctr"/>
            <a:r>
              <a:rPr lang="uk-UA" sz="1400" i="1" dirty="0">
                <a:solidFill>
                  <a:schemeClr val="tx1"/>
                </a:solidFill>
              </a:rPr>
              <a:t>Протягом 5 робочих днів</a:t>
            </a:r>
            <a:endParaRPr lang="uk-UA" sz="1400" dirty="0">
              <a:solidFill>
                <a:schemeClr val="tx1"/>
              </a:solidFill>
            </a:endParaRPr>
          </a:p>
          <a:p>
            <a:pPr algn="ctr"/>
            <a:endParaRPr lang="uk-UA" sz="1600" b="1" dirty="0">
              <a:solidFill>
                <a:schemeClr val="tx1"/>
              </a:solidFill>
            </a:endParaRPr>
          </a:p>
        </p:txBody>
      </p:sp>
      <p:sp>
        <p:nvSpPr>
          <p:cNvPr id="16" name="Округлений прямокутник 15"/>
          <p:cNvSpPr/>
          <p:nvPr/>
        </p:nvSpPr>
        <p:spPr>
          <a:xfrm>
            <a:off x="6300192" y="1064084"/>
            <a:ext cx="2592288" cy="236327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uk-UA" sz="1200" b="1" dirty="0">
                <a:solidFill>
                  <a:srgbClr val="1D89CB"/>
                </a:solidFill>
                <a:latin typeface="Antiqua"/>
                <a:ea typeface="Times New Roman" panose="02020603050405020304" pitchFamily="18" charset="0"/>
                <a:cs typeface="Times New Roman" panose="02020603050405020304" pitchFamily="18" charset="0"/>
              </a:rPr>
              <a:t>ВИКОНАВЧІ </a:t>
            </a:r>
          </a:p>
          <a:p>
            <a:pPr algn="ctr"/>
            <a:r>
              <a:rPr lang="uk-UA" sz="1200" b="1" dirty="0">
                <a:solidFill>
                  <a:srgbClr val="1D89CB"/>
                </a:solidFill>
                <a:latin typeface="Antiqua"/>
                <a:ea typeface="Times New Roman" panose="02020603050405020304" pitchFamily="18" charset="0"/>
                <a:cs typeface="Times New Roman" panose="02020603050405020304" pitchFamily="18" charset="0"/>
              </a:rPr>
              <a:t>КОМІТЕТИ </a:t>
            </a:r>
          </a:p>
          <a:p>
            <a:pPr algn="ctr"/>
            <a:r>
              <a:rPr lang="uk-UA" sz="1200" b="1" dirty="0">
                <a:solidFill>
                  <a:srgbClr val="1D89CB"/>
                </a:solidFill>
                <a:latin typeface="Antiqua"/>
                <a:ea typeface="Times New Roman" panose="02020603050405020304" pitchFamily="18" charset="0"/>
                <a:cs typeface="Times New Roman" panose="02020603050405020304" pitchFamily="18" charset="0"/>
              </a:rPr>
              <a:t>МІСЬКИХ, СЕЛИЩНИХ, СІЛЬСЬКИХ РАД </a:t>
            </a:r>
            <a:r>
              <a:rPr lang="uk-UA" sz="1200" b="1" dirty="0" smtClean="0">
                <a:solidFill>
                  <a:srgbClr val="1D89CB"/>
                </a:solidFill>
                <a:latin typeface="Antiqua"/>
                <a:ea typeface="Times New Roman" panose="02020603050405020304" pitchFamily="18" charset="0"/>
                <a:cs typeface="Times New Roman" panose="02020603050405020304" pitchFamily="18" charset="0"/>
              </a:rPr>
              <a:t>ОТГ</a:t>
            </a:r>
          </a:p>
          <a:p>
            <a:pPr algn="ctr"/>
            <a:endParaRPr lang="uk-UA" sz="800" b="1" dirty="0">
              <a:solidFill>
                <a:srgbClr val="1D89CB"/>
              </a:solidFill>
              <a:latin typeface="Antiqua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400" dirty="0"/>
              <a:t>подають переліки проектів </a:t>
            </a:r>
            <a:r>
              <a:rPr lang="uk-UA" sz="1400" dirty="0" smtClean="0"/>
              <a:t>із проектними заявками </a:t>
            </a:r>
            <a:r>
              <a:rPr lang="uk-UA" sz="1400" dirty="0"/>
              <a:t>до них </a:t>
            </a:r>
            <a:r>
              <a:rPr lang="uk-UA" sz="1400" dirty="0" smtClean="0"/>
              <a:t>та </a:t>
            </a:r>
            <a:r>
              <a:rPr lang="uk-UA" sz="1400" dirty="0"/>
              <a:t>висновками </a:t>
            </a:r>
            <a:r>
              <a:rPr lang="uk-UA" sz="1400" dirty="0" smtClean="0"/>
              <a:t>ОДА</a:t>
            </a:r>
          </a:p>
          <a:p>
            <a:pPr algn="ctr"/>
            <a:endParaRPr lang="uk-UA" sz="800" b="1" dirty="0">
              <a:solidFill>
                <a:srgbClr val="1D89CB"/>
              </a:solidFill>
            </a:endParaRPr>
          </a:p>
          <a:p>
            <a:pPr algn="ctr"/>
            <a:r>
              <a:rPr lang="uk-UA" sz="1600" b="1" dirty="0" smtClean="0">
                <a:solidFill>
                  <a:srgbClr val="1D89CB"/>
                </a:solidFill>
              </a:rPr>
              <a:t>КОМІСІЇ </a:t>
            </a:r>
            <a:endParaRPr lang="uk-UA" sz="1600" b="1" dirty="0">
              <a:solidFill>
                <a:srgbClr val="1D89CB"/>
              </a:solidFill>
            </a:endParaRPr>
          </a:p>
          <a:p>
            <a:pPr algn="ctr"/>
            <a:r>
              <a:rPr lang="uk-UA" sz="1600" b="1" dirty="0">
                <a:solidFill>
                  <a:srgbClr val="1D89CB"/>
                </a:solidFill>
              </a:rPr>
              <a:t>ПРИ МІНРЕГІОНІ</a:t>
            </a:r>
          </a:p>
        </p:txBody>
      </p:sp>
      <p:sp>
        <p:nvSpPr>
          <p:cNvPr id="18" name="Округлений прямокутник 17"/>
          <p:cNvSpPr/>
          <p:nvPr/>
        </p:nvSpPr>
        <p:spPr>
          <a:xfrm>
            <a:off x="100230" y="1044060"/>
            <a:ext cx="2738780" cy="245694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uk-UA" sz="1200" b="1" dirty="0">
              <a:solidFill>
                <a:srgbClr val="1D89CB"/>
              </a:solidFill>
              <a:latin typeface="Antiqua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200" b="1" dirty="0" smtClean="0">
                <a:solidFill>
                  <a:srgbClr val="1D89CB"/>
                </a:solidFill>
                <a:latin typeface="Antiqua"/>
                <a:ea typeface="Times New Roman" panose="02020603050405020304" pitchFamily="18" charset="0"/>
                <a:cs typeface="Times New Roman" panose="02020603050405020304" pitchFamily="18" charset="0"/>
              </a:rPr>
              <a:t>ВИКОНАВЧІ </a:t>
            </a:r>
            <a:endParaRPr lang="uk-UA" sz="1200" b="1" dirty="0">
              <a:solidFill>
                <a:srgbClr val="1D89CB"/>
              </a:solidFill>
              <a:latin typeface="Antiqua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200" b="1" dirty="0">
                <a:solidFill>
                  <a:srgbClr val="1D89CB"/>
                </a:solidFill>
                <a:latin typeface="Antiqua"/>
                <a:ea typeface="Times New Roman" panose="02020603050405020304" pitchFamily="18" charset="0"/>
                <a:cs typeface="Times New Roman" panose="02020603050405020304" pitchFamily="18" charset="0"/>
              </a:rPr>
              <a:t>КОМІТЕТИ МІСЬКИХ, СЕЛИЩНИХ, СІЛЬСЬКИХ РАД ОТГ</a:t>
            </a:r>
          </a:p>
          <a:p>
            <a:pPr algn="ctr"/>
            <a:r>
              <a:rPr lang="uk-UA" sz="1400" dirty="0"/>
              <a:t>формують переліки проектів </a:t>
            </a:r>
            <a:r>
              <a:rPr lang="uk-UA" sz="1400" dirty="0" smtClean="0"/>
              <a:t>із проектними  заявками на проекти включені до затвердженого плану соціально-економічного розвитку ОТГ та подають</a:t>
            </a:r>
            <a:endParaRPr lang="uk-UA" sz="1400" dirty="0"/>
          </a:p>
          <a:p>
            <a:pPr algn="ctr"/>
            <a:r>
              <a:rPr lang="uk-UA" sz="1200" b="1" dirty="0">
                <a:solidFill>
                  <a:srgbClr val="1D89CB"/>
                </a:solidFill>
                <a:latin typeface="Antiqua"/>
                <a:ea typeface="Times New Roman" panose="02020603050405020304" pitchFamily="18" charset="0"/>
                <a:cs typeface="Times New Roman" panose="02020603050405020304" pitchFamily="18" charset="0"/>
              </a:rPr>
              <a:t>ОБЛАСНИМ ДЕРЖАВНИМ АДМІНІСТРАЦІЯМ</a:t>
            </a:r>
          </a:p>
          <a:p>
            <a:pPr algn="ctr"/>
            <a:endParaRPr lang="uk-UA" sz="1400" b="1" dirty="0">
              <a:solidFill>
                <a:schemeClr val="tx1"/>
              </a:solidFill>
            </a:endParaRPr>
          </a:p>
        </p:txBody>
      </p:sp>
      <p:sp>
        <p:nvSpPr>
          <p:cNvPr id="48" name="Стрілка вправо 47"/>
          <p:cNvSpPr/>
          <p:nvPr/>
        </p:nvSpPr>
        <p:spPr>
          <a:xfrm>
            <a:off x="8769946" y="1990052"/>
            <a:ext cx="340006" cy="218843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Стрілка вправо 29"/>
          <p:cNvSpPr/>
          <p:nvPr/>
        </p:nvSpPr>
        <p:spPr>
          <a:xfrm>
            <a:off x="5877896" y="1990053"/>
            <a:ext cx="422296" cy="218843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917735" y="107244"/>
            <a:ext cx="7671889" cy="670951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None/>
              <a:tabLst>
                <a:tab pos="659459" algn="l"/>
              </a:tabLst>
            </a:pPr>
            <a:r>
              <a:rPr lang="uk-UA" sz="1600" b="1" dirty="0">
                <a:solidFill>
                  <a:srgbClr val="1D89CB"/>
                </a:solidFill>
              </a:rPr>
              <a:t>ФОРМУВАННЯ </a:t>
            </a:r>
            <a:r>
              <a:rPr lang="uk-UA" sz="1600" b="1" dirty="0" smtClean="0">
                <a:solidFill>
                  <a:srgbClr val="1D89CB"/>
                </a:solidFill>
              </a:rPr>
              <a:t>ПЕРЕЛІКІВ ПРОЕКТІВ, ЩО ФІНАНСУЮТЬСЯ ЗА РАХУНОК </a:t>
            </a:r>
            <a:r>
              <a:rPr lang="uk-UA" altLang="ru-RU" sz="16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СУБВЕНЦІЇ </a:t>
            </a:r>
            <a:r>
              <a:rPr lang="uk-UA" altLang="ru-RU" sz="16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З ДЕРЖАВНОГО БЮДЖЕТУ МІСЦЕВИМ БЮДЖЕТАМ НА ФОРМУВАННЯ ІНФРАСТРУКТУРИ ОБ’ЄДНАНИХ ТЕРИТОРІАЛЬНИХ </a:t>
            </a:r>
            <a:r>
              <a:rPr lang="uk-UA" altLang="ru-RU" sz="16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ГРОМАД</a:t>
            </a:r>
            <a:endParaRPr lang="uk-UA" altLang="ru-RU" sz="1600" b="1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9" name="Изображение 1" descr="minregion_logo_concep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28" y="92089"/>
            <a:ext cx="623914" cy="831885"/>
          </a:xfrm>
          <a:prstGeom prst="rect">
            <a:avLst/>
          </a:prstGeom>
        </p:spPr>
      </p:pic>
      <p:sp>
        <p:nvSpPr>
          <p:cNvPr id="32" name="Прямоугольник 2"/>
          <p:cNvSpPr/>
          <p:nvPr/>
        </p:nvSpPr>
        <p:spPr>
          <a:xfrm flipV="1">
            <a:off x="346688" y="898280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57466" y="6481567"/>
            <a:ext cx="2133600" cy="365125"/>
          </a:xfrm>
        </p:spPr>
        <p:txBody>
          <a:bodyPr/>
          <a:lstStyle/>
          <a:p>
            <a:fld id="{D9007140-6995-4AB9-AB6F-66370758DCF6}" type="slidenum">
              <a:rPr lang="uk-UA" smtClean="0"/>
              <a:t>24</a:t>
            </a:fld>
            <a:endParaRPr lang="uk-UA" dirty="0"/>
          </a:p>
        </p:txBody>
      </p:sp>
      <p:sp>
        <p:nvSpPr>
          <p:cNvPr id="34" name="Стрілка вправо 33"/>
          <p:cNvSpPr/>
          <p:nvPr/>
        </p:nvSpPr>
        <p:spPr>
          <a:xfrm>
            <a:off x="2848154" y="1952409"/>
            <a:ext cx="395787" cy="218843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Блок-схема: вузол 7"/>
          <p:cNvSpPr/>
          <p:nvPr/>
        </p:nvSpPr>
        <p:spPr>
          <a:xfrm>
            <a:off x="105271" y="984625"/>
            <a:ext cx="391451" cy="360040"/>
          </a:xfrm>
          <a:prstGeom prst="flowChartConnector">
            <a:avLst/>
          </a:prstGeom>
          <a:solidFill>
            <a:srgbClr val="FCF973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/>
              <a:t>І</a:t>
            </a:r>
          </a:p>
        </p:txBody>
      </p:sp>
      <p:sp>
        <p:nvSpPr>
          <p:cNvPr id="35" name="Блок-схема: вузол 34"/>
          <p:cNvSpPr/>
          <p:nvPr/>
        </p:nvSpPr>
        <p:spPr>
          <a:xfrm>
            <a:off x="3212314" y="1010302"/>
            <a:ext cx="432048" cy="416400"/>
          </a:xfrm>
          <a:prstGeom prst="flowChartConnector">
            <a:avLst/>
          </a:prstGeom>
          <a:solidFill>
            <a:srgbClr val="FCF973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/>
              <a:t>ІІ</a:t>
            </a:r>
          </a:p>
        </p:txBody>
      </p:sp>
      <p:sp>
        <p:nvSpPr>
          <p:cNvPr id="36" name="Блок-схема: вузол 35"/>
          <p:cNvSpPr/>
          <p:nvPr/>
        </p:nvSpPr>
        <p:spPr>
          <a:xfrm>
            <a:off x="6252723" y="1014008"/>
            <a:ext cx="520462" cy="453017"/>
          </a:xfrm>
          <a:prstGeom prst="flowChartConnector">
            <a:avLst/>
          </a:prstGeom>
          <a:solidFill>
            <a:srgbClr val="FCF973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b="1" dirty="0"/>
              <a:t>ІІІ</a:t>
            </a:r>
          </a:p>
        </p:txBody>
      </p:sp>
      <p:sp>
        <p:nvSpPr>
          <p:cNvPr id="37" name="Блок-схема: вузол 36"/>
          <p:cNvSpPr/>
          <p:nvPr/>
        </p:nvSpPr>
        <p:spPr>
          <a:xfrm>
            <a:off x="244694" y="3974544"/>
            <a:ext cx="504055" cy="471540"/>
          </a:xfrm>
          <a:prstGeom prst="flowChartConnector">
            <a:avLst/>
          </a:prstGeom>
          <a:solidFill>
            <a:srgbClr val="FCF973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IV</a:t>
            </a:r>
            <a:endParaRPr lang="uk-UA" sz="1500" b="1" dirty="0"/>
          </a:p>
        </p:txBody>
      </p:sp>
      <p:sp>
        <p:nvSpPr>
          <p:cNvPr id="23" name="Округлений прямокутник 22"/>
          <p:cNvSpPr/>
          <p:nvPr/>
        </p:nvSpPr>
        <p:spPr>
          <a:xfrm>
            <a:off x="3155109" y="4084295"/>
            <a:ext cx="1920947" cy="2687811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uk-UA" sz="1200" b="1" dirty="0" smtClean="0">
                <a:solidFill>
                  <a:srgbClr val="1D89CB"/>
                </a:solidFill>
                <a:latin typeface="Antiqua"/>
                <a:ea typeface="Times New Roman" panose="02020603050405020304" pitchFamily="18" charset="0"/>
                <a:cs typeface="Times New Roman" panose="02020603050405020304" pitchFamily="18" charset="0"/>
              </a:rPr>
              <a:t>ВИКОНАВЧІ </a:t>
            </a:r>
            <a:endParaRPr lang="uk-UA" sz="1200" b="1" dirty="0">
              <a:solidFill>
                <a:srgbClr val="1D89CB"/>
              </a:solidFill>
              <a:latin typeface="Antiqua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200" b="1" dirty="0">
                <a:solidFill>
                  <a:srgbClr val="1D89CB"/>
                </a:solidFill>
                <a:latin typeface="Antiqua"/>
                <a:ea typeface="Times New Roman" panose="02020603050405020304" pitchFamily="18" charset="0"/>
                <a:cs typeface="Times New Roman" panose="02020603050405020304" pitchFamily="18" charset="0"/>
              </a:rPr>
              <a:t>КОМІТЕТИ МІСЬКИХ, СЕЛИЩНИХ, СІЛЬСЬКИХ РАД ОТГ</a:t>
            </a:r>
          </a:p>
          <a:p>
            <a:pPr algn="ctr"/>
            <a:r>
              <a:rPr lang="uk-UA" sz="1400" dirty="0"/>
              <a:t>затверджують </a:t>
            </a:r>
            <a:r>
              <a:rPr lang="uk-UA" sz="1400" dirty="0" smtClean="0"/>
              <a:t>перелік проектів та </a:t>
            </a:r>
            <a:r>
              <a:rPr lang="uk-UA" sz="1400" dirty="0"/>
              <a:t>оприлюднюють у місцевих ЗМІ або на офіційних веб-сайтах відповідних органів </a:t>
            </a:r>
            <a:r>
              <a:rPr lang="uk-UA" sz="1400" dirty="0" smtClean="0"/>
              <a:t>місцевого самоврядування</a:t>
            </a:r>
            <a:endParaRPr lang="uk-UA" sz="1400" dirty="0"/>
          </a:p>
        </p:txBody>
      </p:sp>
      <p:sp>
        <p:nvSpPr>
          <p:cNvPr id="25" name="Блок-схема: вузол 24"/>
          <p:cNvSpPr/>
          <p:nvPr/>
        </p:nvSpPr>
        <p:spPr>
          <a:xfrm>
            <a:off x="3046047" y="3961600"/>
            <a:ext cx="504056" cy="484484"/>
          </a:xfrm>
          <a:prstGeom prst="flowChartConnector">
            <a:avLst/>
          </a:prstGeom>
          <a:solidFill>
            <a:srgbClr val="FCF973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v</a:t>
            </a:r>
            <a:endParaRPr lang="uk-UA" sz="2400" b="1" dirty="0"/>
          </a:p>
        </p:txBody>
      </p:sp>
      <p:sp>
        <p:nvSpPr>
          <p:cNvPr id="33" name="Округлений прямокутник 22"/>
          <p:cNvSpPr/>
          <p:nvPr/>
        </p:nvSpPr>
        <p:spPr>
          <a:xfrm>
            <a:off x="5512255" y="3691276"/>
            <a:ext cx="3380225" cy="310326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r>
              <a:rPr lang="uk-UA" sz="1200" b="1" dirty="0">
                <a:solidFill>
                  <a:srgbClr val="1D89CB"/>
                </a:solidFill>
                <a:latin typeface="Antiqua"/>
                <a:ea typeface="Times New Roman" panose="02020603050405020304" pitchFamily="18" charset="0"/>
                <a:cs typeface="Times New Roman" panose="02020603050405020304" pitchFamily="18" charset="0"/>
              </a:rPr>
              <a:t>ПРИ ФОРМУВАННІ ПЕРЕЛІКІВ, ВИКОНАВЧІ КОМІТЕТИ МІСЬКИХ, СЕЛИЩНИХ, СІЛЬСЬКИХ РАД ОТГ МАЮТЬ ВРАХОВУВАТИ, ЩО </a:t>
            </a:r>
          </a:p>
          <a:p>
            <a:pPr algn="just"/>
            <a:r>
              <a:rPr lang="uk-UA" sz="1200" b="1" dirty="0">
                <a:solidFill>
                  <a:srgbClr val="1D89CB"/>
                </a:solidFill>
                <a:latin typeface="Antiqua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/>
              <a:t>проекти, календарні плани реалізації яких становлять більше одного року і видатки на які починаючи з 2016 року здійснюються за рахунок субвенції, включаються щороку відповідними виконавчими комітетами міських, селищних, сільських рад об’єднаних територіальних громад до переліку проектів до завершення їх реалізації</a:t>
            </a:r>
          </a:p>
        </p:txBody>
      </p:sp>
      <p:cxnSp>
        <p:nvCxnSpPr>
          <p:cNvPr id="38" name="Прямая со стрелкой 37"/>
          <p:cNvCxnSpPr/>
          <p:nvPr/>
        </p:nvCxnSpPr>
        <p:spPr>
          <a:xfrm flipV="1">
            <a:off x="1478765" y="3774131"/>
            <a:ext cx="4245363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Стрілка вправо 47"/>
          <p:cNvSpPr/>
          <p:nvPr/>
        </p:nvSpPr>
        <p:spPr>
          <a:xfrm>
            <a:off x="32423" y="5209359"/>
            <a:ext cx="340006" cy="218843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Стрілка вправо 47"/>
          <p:cNvSpPr/>
          <p:nvPr/>
        </p:nvSpPr>
        <p:spPr>
          <a:xfrm>
            <a:off x="2844347" y="5209359"/>
            <a:ext cx="340006" cy="218843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" name="Прямая соединительная линия 3"/>
          <p:cNvCxnSpPr>
            <a:stCxn id="18" idx="2"/>
          </p:cNvCxnSpPr>
          <p:nvPr/>
        </p:nvCxnSpPr>
        <p:spPr>
          <a:xfrm>
            <a:off x="1469620" y="3501008"/>
            <a:ext cx="0" cy="2731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686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91088" y="316269"/>
            <a:ext cx="5818690" cy="503213"/>
          </a:xfrm>
          <a:prstGeom prst="rect">
            <a:avLst/>
          </a:prstGeom>
          <a:ln>
            <a:noFill/>
          </a:ln>
        </p:spPr>
        <p:txBody>
          <a:bodyPr vert="horz" lIns="66945" tIns="33475" rIns="66945" bIns="33475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  <a:tabLst>
                <a:tab pos="659459" algn="l"/>
              </a:tabLst>
            </a:pPr>
            <a:endParaRPr lang="uk-UA" sz="3000" b="1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01" y="37271"/>
            <a:ext cx="623914" cy="6239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flipV="1">
            <a:off x="410082" y="775084"/>
            <a:ext cx="8370377" cy="3428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>
          <a:xfrm>
            <a:off x="480471" y="173644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5600" dirty="0"/>
              <a:t>	</a:t>
            </a:r>
            <a:endParaRPr lang="uk-UA" sz="1600" dirty="0"/>
          </a:p>
          <a:p>
            <a:pPr marL="0" indent="0">
              <a:buNone/>
            </a:pP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B238-E5C8-4806-8CFE-7B153C4DC58A}" type="slidenum">
              <a:rPr lang="uk-UA" smtClean="0"/>
              <a:pPr/>
              <a:t>25</a:t>
            </a:fld>
            <a:endParaRPr lang="uk-UA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457200" y="151170"/>
            <a:ext cx="7882731" cy="51001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ts val="0"/>
              </a:spcBef>
              <a:spcAft>
                <a:spcPct val="0"/>
              </a:spcAft>
              <a:buNone/>
              <a:tabLst>
                <a:tab pos="879279" algn="l"/>
              </a:tabLst>
            </a:pPr>
            <a:r>
              <a:rPr lang="uk-UA" altLang="ru-RU" sz="22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ВИКОРИСТАННЯ КОШТІВ </a:t>
            </a:r>
          </a:p>
          <a:p>
            <a:pPr marL="0" indent="0" algn="ctr" fontAlgn="base">
              <a:spcBef>
                <a:spcPts val="0"/>
              </a:spcBef>
              <a:spcAft>
                <a:spcPct val="0"/>
              </a:spcAft>
              <a:buNone/>
              <a:tabLst>
                <a:tab pos="879279" algn="l"/>
              </a:tabLst>
            </a:pPr>
            <a:r>
              <a:rPr lang="uk-UA" altLang="ru-RU" sz="22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ІНФРАСТРУКТУРНОЇ СУБВЕНЦІЇ У 2017 РОЦІ</a:t>
            </a:r>
            <a:r>
              <a:rPr lang="uk-UA" altLang="ru-RU" sz="2200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</a:t>
            </a:r>
            <a:endParaRPr lang="uk-UA" altLang="ru-RU" sz="2200" b="1" i="1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/>
          </p:nvPr>
        </p:nvGraphicFramePr>
        <p:xfrm>
          <a:off x="135406" y="909367"/>
          <a:ext cx="4066435" cy="53970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8123"/>
                <a:gridCol w="1008112"/>
                <a:gridCol w="936104"/>
                <a:gridCol w="864096"/>
              </a:tblGrid>
              <a:tr h="545677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u="none" strike="noStrike" dirty="0">
                          <a:effectLst/>
                        </a:rPr>
                        <a:t>Регіон</a:t>
                      </a:r>
                      <a:endParaRPr lang="uk-U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9" marR="7059" marT="70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u="none" strike="noStrike" dirty="0" smtClean="0">
                          <a:effectLst/>
                        </a:rPr>
                        <a:t>Передбачено, тис. грн</a:t>
                      </a:r>
                      <a:endParaRPr lang="uk-U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9" marR="7059" marT="70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u="none" strike="noStrike" dirty="0" smtClean="0">
                          <a:effectLst/>
                        </a:rPr>
                        <a:t>Використано, тис. грн</a:t>
                      </a:r>
                      <a:endParaRPr lang="uk-U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9" marR="7059" marT="70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Використання коштів</a:t>
                      </a:r>
                    </a:p>
                    <a:p>
                      <a:pPr algn="ctr"/>
                      <a:r>
                        <a:rPr lang="uk-UA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uk-UA" sz="12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59" marR="7059" marT="70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Івано-Франківська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43 224,100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43 157,133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99,8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Чернігівська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84 806,000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84 322,503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99,4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9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Рівненська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64 265,900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63 813,930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99,3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Вінницька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45 705,600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45 274,070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99,1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Закарпатська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14 551,800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14 413,370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99,1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Черкаська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17 910,700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17 700,734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98,8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Хмельницька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167 031,200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164 840,363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98,4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7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Волинська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50 122,900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49 077,815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97,9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Житомирська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155 132,400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151 618,974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97,7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2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Тернопільська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115 491,200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112 551,122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97,5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Луганська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16 167,900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15 763,947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97,5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Запорізька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70 918,800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69 082,556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97,4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Кіровоградська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19 178,900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18 677,111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97,4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Харківська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17 654,000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17 063,871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96,7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21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Одеська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53 017,200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50 916,902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96,0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Чернівецька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61 935,900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59 444,323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96,0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Львівська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63 497,200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60 556,787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95,4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Сумська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54 607,400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51 296,106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93,9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Миколаївська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90 567,000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83 738,397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92,5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Донецька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41 845,900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37 592,877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89,8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Дніпропетровська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135 017,000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121 035,513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89,6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Херсонська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52 113,800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46 147,977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88,6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Полтавська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59 161,900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51 146,223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86,5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345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Київська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6 075,300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4 882,205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80,4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2663">
                <a:tc>
                  <a:txBody>
                    <a:bodyPr/>
                    <a:lstStyle/>
                    <a:p>
                      <a:pPr algn="l" fontAlgn="ctr"/>
                      <a:r>
                        <a:rPr lang="uk-UA" sz="1200" b="1" u="none" strike="noStrike" dirty="0">
                          <a:effectLst/>
                        </a:rPr>
                        <a:t>РАЗОМ</a:t>
                      </a:r>
                      <a:endParaRPr lang="uk-U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9" marR="7059" marT="70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uk-UA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 </a:t>
                      </a:r>
                      <a:r>
                        <a:rPr lang="uk-U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1 434114,809</a:t>
                      </a:r>
                      <a:endParaRPr lang="uk-U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95,6%</a:t>
                      </a:r>
                      <a:endParaRPr lang="uk-U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324805" y="792038"/>
            <a:ext cx="4572847" cy="365123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ts val="0"/>
              </a:spcBef>
              <a:spcAft>
                <a:spcPct val="0"/>
              </a:spcAft>
              <a:buNone/>
              <a:tabLst>
                <a:tab pos="879279" algn="l"/>
              </a:tabLst>
            </a:pPr>
            <a:r>
              <a:rPr lang="uk-UA" altLang="ru-RU" sz="16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Громади з низьким рівнем використання коштів</a:t>
            </a:r>
            <a:endParaRPr lang="uk-UA" altLang="ru-RU" sz="1600" b="1" i="1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47206" y="1470569"/>
            <a:ext cx="2290714" cy="13051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Дніпропетровська область </a:t>
            </a:r>
            <a:r>
              <a:rPr lang="uk-UA" dirty="0" smtClean="0">
                <a:solidFill>
                  <a:srgbClr val="C00000"/>
                </a:solidFill>
              </a:rPr>
              <a:t>(32 ОТГ)</a:t>
            </a:r>
          </a:p>
          <a:p>
            <a:pPr algn="ctr"/>
            <a:r>
              <a:rPr lang="uk-UA" dirty="0" smtClean="0">
                <a:solidFill>
                  <a:srgbClr val="C00000"/>
                </a:solidFill>
              </a:rPr>
              <a:t>Використано </a:t>
            </a:r>
            <a:endParaRPr lang="en-US" dirty="0" smtClean="0">
              <a:solidFill>
                <a:srgbClr val="C00000"/>
              </a:solidFill>
            </a:endParaRPr>
          </a:p>
          <a:p>
            <a:pPr algn="ctr"/>
            <a:r>
              <a:rPr lang="uk-UA" b="1" dirty="0" smtClean="0">
                <a:solidFill>
                  <a:srgbClr val="C00000"/>
                </a:solidFill>
              </a:rPr>
              <a:t>89,6 % коштів</a:t>
            </a:r>
            <a:endParaRPr lang="uk-UA" b="1" dirty="0">
              <a:solidFill>
                <a:srgbClr val="C0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785223" y="1090616"/>
            <a:ext cx="2259793" cy="86199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b="1" dirty="0" err="1" smtClean="0">
                <a:solidFill>
                  <a:srgbClr val="C00000"/>
                </a:solidFill>
              </a:rPr>
              <a:t>Гречаноподівська</a:t>
            </a:r>
            <a:r>
              <a:rPr lang="uk-UA" sz="1400" b="1" dirty="0" smtClean="0">
                <a:solidFill>
                  <a:srgbClr val="C00000"/>
                </a:solidFill>
              </a:rPr>
              <a:t> ОТГ</a:t>
            </a:r>
          </a:p>
          <a:p>
            <a:pPr algn="ctr"/>
            <a:r>
              <a:rPr lang="uk-UA" sz="1400" dirty="0">
                <a:solidFill>
                  <a:srgbClr val="C00000"/>
                </a:solidFill>
              </a:rPr>
              <a:t>1 проект </a:t>
            </a:r>
            <a:r>
              <a:rPr lang="uk-UA" sz="1400" dirty="0" smtClean="0">
                <a:solidFill>
                  <a:srgbClr val="C00000"/>
                </a:solidFill>
              </a:rPr>
              <a:t>(3169,8 тис. грн.</a:t>
            </a:r>
            <a:r>
              <a:rPr lang="en-US" sz="1400" dirty="0" smtClean="0">
                <a:solidFill>
                  <a:srgbClr val="C00000"/>
                </a:solidFill>
              </a:rPr>
              <a:t>)</a:t>
            </a:r>
            <a:endParaRPr lang="uk-UA" sz="1400" dirty="0" smtClean="0">
              <a:solidFill>
                <a:srgbClr val="C00000"/>
              </a:solidFill>
            </a:endParaRPr>
          </a:p>
          <a:p>
            <a:pPr algn="ctr"/>
            <a:r>
              <a:rPr lang="uk-UA" sz="1400" b="1" dirty="0" smtClean="0">
                <a:solidFill>
                  <a:srgbClr val="C00000"/>
                </a:solidFill>
              </a:rPr>
              <a:t>0% використання</a:t>
            </a:r>
            <a:endParaRPr lang="uk-UA" sz="1400" b="1" dirty="0">
              <a:solidFill>
                <a:srgbClr val="C00000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6637920" y="1605203"/>
            <a:ext cx="144016" cy="1299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21" idx="1"/>
          </p:cNvCxnSpPr>
          <p:nvPr/>
        </p:nvCxnSpPr>
        <p:spPr>
          <a:xfrm>
            <a:off x="6646440" y="2515473"/>
            <a:ext cx="135496" cy="628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6781936" y="2147340"/>
            <a:ext cx="2263081" cy="86199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b="1" dirty="0" err="1">
                <a:solidFill>
                  <a:srgbClr val="C00000"/>
                </a:solidFill>
              </a:rPr>
              <a:t>Аулівська</a:t>
            </a:r>
            <a:r>
              <a:rPr lang="uk-UA" sz="1400" b="1" dirty="0">
                <a:solidFill>
                  <a:srgbClr val="C00000"/>
                </a:solidFill>
              </a:rPr>
              <a:t> </a:t>
            </a:r>
            <a:r>
              <a:rPr lang="uk-UA" sz="1400" b="1" dirty="0" smtClean="0">
                <a:solidFill>
                  <a:srgbClr val="C00000"/>
                </a:solidFill>
              </a:rPr>
              <a:t>ОТГ</a:t>
            </a:r>
          </a:p>
          <a:p>
            <a:pPr algn="ctr"/>
            <a:r>
              <a:rPr lang="uk-UA" sz="1400" dirty="0">
                <a:solidFill>
                  <a:srgbClr val="C00000"/>
                </a:solidFill>
              </a:rPr>
              <a:t>1 проект (1360,4 </a:t>
            </a:r>
            <a:r>
              <a:rPr lang="uk-UA" sz="1400" dirty="0" smtClean="0">
                <a:solidFill>
                  <a:srgbClr val="C00000"/>
                </a:solidFill>
              </a:rPr>
              <a:t>тис. грн.</a:t>
            </a:r>
            <a:r>
              <a:rPr lang="en-US" sz="1400" dirty="0" smtClean="0">
                <a:solidFill>
                  <a:srgbClr val="C00000"/>
                </a:solidFill>
              </a:rPr>
              <a:t>)</a:t>
            </a:r>
            <a:endParaRPr lang="uk-UA" sz="1400" dirty="0" smtClean="0">
              <a:solidFill>
                <a:srgbClr val="C00000"/>
              </a:solidFill>
            </a:endParaRPr>
          </a:p>
          <a:p>
            <a:pPr algn="ctr"/>
            <a:r>
              <a:rPr lang="uk-UA" sz="1400" b="1" dirty="0" smtClean="0">
                <a:solidFill>
                  <a:srgbClr val="C00000"/>
                </a:solidFill>
              </a:rPr>
              <a:t>0% використання</a:t>
            </a:r>
            <a:endParaRPr lang="uk-UA" sz="1400" b="1" dirty="0">
              <a:solidFill>
                <a:srgbClr val="C0000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324805" y="3070899"/>
            <a:ext cx="2290714" cy="10739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accent3">
                    <a:lumMod val="75000"/>
                  </a:schemeClr>
                </a:solidFill>
              </a:rPr>
              <a:t>Львівська область </a:t>
            </a:r>
            <a:r>
              <a:rPr lang="uk-UA" dirty="0" smtClean="0">
                <a:solidFill>
                  <a:schemeClr val="accent3">
                    <a:lumMod val="75000"/>
                  </a:schemeClr>
                </a:solidFill>
              </a:rPr>
              <a:t>(22 ОТГ)</a:t>
            </a:r>
          </a:p>
          <a:p>
            <a:pPr algn="ctr"/>
            <a:r>
              <a:rPr lang="uk-UA" dirty="0" smtClean="0">
                <a:solidFill>
                  <a:schemeClr val="accent3">
                    <a:lumMod val="75000"/>
                  </a:schemeClr>
                </a:solidFill>
              </a:rPr>
              <a:t>Використано 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uk-UA" b="1" dirty="0" smtClean="0">
                <a:solidFill>
                  <a:schemeClr val="accent3">
                    <a:lumMod val="75000"/>
                  </a:schemeClr>
                </a:solidFill>
              </a:rPr>
              <a:t>95,4% коштів</a:t>
            </a:r>
            <a:endParaRPr lang="uk-UA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6625388" y="3721656"/>
            <a:ext cx="125627" cy="1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6760884" y="3145592"/>
            <a:ext cx="2253211" cy="83804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b="1" dirty="0" err="1" smtClean="0">
                <a:solidFill>
                  <a:schemeClr val="accent3">
                    <a:lumMod val="75000"/>
                  </a:schemeClr>
                </a:solidFill>
              </a:rPr>
              <a:t>Бабинська</a:t>
            </a:r>
            <a:r>
              <a:rPr lang="uk-UA" sz="1400" b="1" dirty="0" smtClean="0">
                <a:solidFill>
                  <a:schemeClr val="accent3">
                    <a:lumMod val="75000"/>
                  </a:schemeClr>
                </a:solidFill>
              </a:rPr>
              <a:t> ОТГ</a:t>
            </a:r>
          </a:p>
          <a:p>
            <a:pPr algn="ctr"/>
            <a:r>
              <a:rPr lang="uk-UA" sz="1200" dirty="0" smtClean="0">
                <a:solidFill>
                  <a:schemeClr val="accent3">
                    <a:lumMod val="75000"/>
                  </a:schemeClr>
                </a:solidFill>
              </a:rPr>
              <a:t>5 проектів </a:t>
            </a:r>
            <a:r>
              <a:rPr lang="uk-UA" sz="1400" dirty="0" smtClean="0">
                <a:solidFill>
                  <a:schemeClr val="accent3">
                    <a:lumMod val="75000"/>
                  </a:schemeClr>
                </a:solidFill>
              </a:rPr>
              <a:t>(2255,4тис. </a:t>
            </a:r>
            <a:r>
              <a:rPr lang="uk-UA" sz="1400" dirty="0">
                <a:solidFill>
                  <a:schemeClr val="accent3">
                    <a:lumMod val="75000"/>
                  </a:schemeClr>
                </a:solidFill>
              </a:rPr>
              <a:t>г</a:t>
            </a:r>
            <a:r>
              <a:rPr lang="uk-UA" sz="1400" dirty="0" smtClean="0">
                <a:solidFill>
                  <a:schemeClr val="accent3">
                    <a:lumMod val="75000"/>
                  </a:schemeClr>
                </a:solidFill>
              </a:rPr>
              <a:t>рн.)</a:t>
            </a:r>
          </a:p>
          <a:p>
            <a:pPr algn="ctr"/>
            <a:r>
              <a:rPr lang="uk-UA" sz="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en-US" sz="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uk-UA" sz="1400" b="1" dirty="0" smtClean="0">
                <a:solidFill>
                  <a:schemeClr val="accent3">
                    <a:lumMod val="75000"/>
                  </a:schemeClr>
                </a:solidFill>
              </a:rPr>
              <a:t>22,3% використання</a:t>
            </a:r>
            <a:endParaRPr lang="uk-UA" sz="1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355726" y="4340367"/>
            <a:ext cx="2290714" cy="103284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70C0"/>
                </a:solidFill>
              </a:rPr>
              <a:t>Миколаївська область </a:t>
            </a:r>
            <a:r>
              <a:rPr lang="uk-UA" dirty="0" smtClean="0">
                <a:solidFill>
                  <a:srgbClr val="0070C0"/>
                </a:solidFill>
              </a:rPr>
              <a:t>(19 ОТГ)</a:t>
            </a:r>
          </a:p>
          <a:p>
            <a:pPr algn="ctr"/>
            <a:r>
              <a:rPr lang="uk-UA" dirty="0" smtClean="0">
                <a:solidFill>
                  <a:srgbClr val="0070C0"/>
                </a:solidFill>
              </a:rPr>
              <a:t>Використано </a:t>
            </a:r>
            <a:endParaRPr lang="en-US" dirty="0" smtClean="0">
              <a:solidFill>
                <a:srgbClr val="0070C0"/>
              </a:solidFill>
            </a:endParaRPr>
          </a:p>
          <a:p>
            <a:pPr algn="ctr"/>
            <a:r>
              <a:rPr lang="uk-UA" b="1" dirty="0" smtClean="0">
                <a:solidFill>
                  <a:srgbClr val="0070C0"/>
                </a:solidFill>
              </a:rPr>
              <a:t>92,5% коштів</a:t>
            </a:r>
            <a:endParaRPr lang="uk-UA" b="1" dirty="0">
              <a:solidFill>
                <a:srgbClr val="0070C0"/>
              </a:solidFill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 flipV="1">
            <a:off x="6672824" y="4850461"/>
            <a:ext cx="125627" cy="1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3" name="Скругленный прямоугольник 32"/>
          <p:cNvSpPr/>
          <p:nvPr/>
        </p:nvSpPr>
        <p:spPr>
          <a:xfrm>
            <a:off x="6791805" y="4415060"/>
            <a:ext cx="2253211" cy="85477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rgbClr val="0070C0"/>
                </a:solidFill>
              </a:rPr>
              <a:t>Веснянська ОТГ</a:t>
            </a:r>
          </a:p>
          <a:p>
            <a:pPr algn="ctr"/>
            <a:r>
              <a:rPr lang="uk-UA" sz="1200" dirty="0" smtClean="0">
                <a:solidFill>
                  <a:srgbClr val="0070C0"/>
                </a:solidFill>
              </a:rPr>
              <a:t>3 проекти </a:t>
            </a:r>
            <a:r>
              <a:rPr lang="uk-UA" sz="1400" dirty="0">
                <a:solidFill>
                  <a:srgbClr val="0070C0"/>
                </a:solidFill>
              </a:rPr>
              <a:t>(</a:t>
            </a:r>
            <a:r>
              <a:rPr lang="uk-UA" sz="1400" dirty="0" smtClean="0">
                <a:solidFill>
                  <a:srgbClr val="0070C0"/>
                </a:solidFill>
              </a:rPr>
              <a:t>1731,6 тис. </a:t>
            </a:r>
            <a:r>
              <a:rPr lang="uk-UA" sz="1400" dirty="0">
                <a:solidFill>
                  <a:srgbClr val="0070C0"/>
                </a:solidFill>
              </a:rPr>
              <a:t>г</a:t>
            </a:r>
            <a:r>
              <a:rPr lang="uk-UA" sz="1400" dirty="0" smtClean="0">
                <a:solidFill>
                  <a:srgbClr val="0070C0"/>
                </a:solidFill>
              </a:rPr>
              <a:t>рн.)</a:t>
            </a:r>
          </a:p>
          <a:p>
            <a:pPr algn="ctr"/>
            <a:r>
              <a:rPr lang="uk-UA" sz="800" dirty="0" smtClean="0">
                <a:solidFill>
                  <a:srgbClr val="0070C0"/>
                </a:solidFill>
              </a:rPr>
              <a:t> </a:t>
            </a:r>
            <a:endParaRPr lang="en-US" sz="800" dirty="0" smtClean="0">
              <a:solidFill>
                <a:srgbClr val="0070C0"/>
              </a:solidFill>
            </a:endParaRPr>
          </a:p>
          <a:p>
            <a:pPr algn="ctr"/>
            <a:r>
              <a:rPr lang="uk-UA" sz="1400" b="1" dirty="0" smtClean="0">
                <a:solidFill>
                  <a:srgbClr val="0070C0"/>
                </a:solidFill>
              </a:rPr>
              <a:t>39,7% використання</a:t>
            </a:r>
            <a:endParaRPr lang="uk-UA" sz="1400" b="1" dirty="0">
              <a:solidFill>
                <a:srgbClr val="0070C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341659" y="5538006"/>
            <a:ext cx="2290714" cy="103284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7030A0"/>
                </a:solidFill>
              </a:rPr>
              <a:t>Полтавська область </a:t>
            </a:r>
            <a:r>
              <a:rPr lang="uk-UA" dirty="0" smtClean="0">
                <a:solidFill>
                  <a:srgbClr val="7030A0"/>
                </a:solidFill>
              </a:rPr>
              <a:t>(18 ОТГ)</a:t>
            </a:r>
          </a:p>
          <a:p>
            <a:pPr algn="ctr"/>
            <a:r>
              <a:rPr lang="uk-UA" dirty="0" smtClean="0">
                <a:solidFill>
                  <a:srgbClr val="7030A0"/>
                </a:solidFill>
              </a:rPr>
              <a:t>Використано </a:t>
            </a:r>
            <a:endParaRPr lang="en-US" dirty="0" smtClean="0">
              <a:solidFill>
                <a:srgbClr val="7030A0"/>
              </a:solidFill>
            </a:endParaRPr>
          </a:p>
          <a:p>
            <a:pPr algn="ctr"/>
            <a:r>
              <a:rPr lang="uk-UA" b="1" dirty="0" smtClean="0">
                <a:solidFill>
                  <a:srgbClr val="7030A0"/>
                </a:solidFill>
              </a:rPr>
              <a:t>86,5% коштів</a:t>
            </a:r>
            <a:endParaRPr lang="uk-UA" b="1" dirty="0">
              <a:solidFill>
                <a:srgbClr val="7030A0"/>
              </a:solidFill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 flipV="1">
            <a:off x="6658757" y="6048100"/>
            <a:ext cx="125627" cy="1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9" name="Скругленный прямоугольник 38"/>
          <p:cNvSpPr/>
          <p:nvPr/>
        </p:nvSpPr>
        <p:spPr>
          <a:xfrm>
            <a:off x="6777738" y="5612699"/>
            <a:ext cx="2253211" cy="85477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b="1" dirty="0" err="1">
                <a:solidFill>
                  <a:srgbClr val="7030A0"/>
                </a:solidFill>
              </a:rPr>
              <a:t>Недогарківська</a:t>
            </a:r>
            <a:r>
              <a:rPr lang="uk-UA" sz="1400" b="1" dirty="0">
                <a:solidFill>
                  <a:srgbClr val="7030A0"/>
                </a:solidFill>
              </a:rPr>
              <a:t> </a:t>
            </a:r>
            <a:r>
              <a:rPr lang="uk-UA" sz="1400" b="1" dirty="0" smtClean="0">
                <a:solidFill>
                  <a:srgbClr val="7030A0"/>
                </a:solidFill>
              </a:rPr>
              <a:t>ОТГ</a:t>
            </a:r>
          </a:p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1</a:t>
            </a:r>
            <a:r>
              <a:rPr lang="uk-UA" sz="1200" dirty="0" smtClean="0">
                <a:solidFill>
                  <a:srgbClr val="7030A0"/>
                </a:solidFill>
              </a:rPr>
              <a:t> проект </a:t>
            </a:r>
            <a:r>
              <a:rPr lang="uk-UA" sz="1400" dirty="0">
                <a:solidFill>
                  <a:srgbClr val="7030A0"/>
                </a:solidFill>
              </a:rPr>
              <a:t>(2089,8 </a:t>
            </a:r>
            <a:r>
              <a:rPr lang="uk-UA" sz="1400" dirty="0" smtClean="0">
                <a:solidFill>
                  <a:srgbClr val="7030A0"/>
                </a:solidFill>
              </a:rPr>
              <a:t>тис. </a:t>
            </a:r>
            <a:r>
              <a:rPr lang="uk-UA" sz="1400" dirty="0">
                <a:solidFill>
                  <a:srgbClr val="7030A0"/>
                </a:solidFill>
              </a:rPr>
              <a:t>г</a:t>
            </a:r>
            <a:r>
              <a:rPr lang="uk-UA" sz="1400" dirty="0" smtClean="0">
                <a:solidFill>
                  <a:srgbClr val="7030A0"/>
                </a:solidFill>
              </a:rPr>
              <a:t>рн.)</a:t>
            </a:r>
          </a:p>
          <a:p>
            <a:pPr algn="ctr"/>
            <a:r>
              <a:rPr lang="uk-UA" sz="800" dirty="0" smtClean="0">
                <a:solidFill>
                  <a:srgbClr val="7030A0"/>
                </a:solidFill>
              </a:rPr>
              <a:t> </a:t>
            </a:r>
            <a:endParaRPr lang="en-US" sz="800" dirty="0" smtClean="0">
              <a:solidFill>
                <a:srgbClr val="7030A0"/>
              </a:solidFill>
            </a:endParaRPr>
          </a:p>
          <a:p>
            <a:pPr algn="ctr"/>
            <a:r>
              <a:rPr lang="uk-UA" sz="1400" b="1" dirty="0" smtClean="0">
                <a:solidFill>
                  <a:srgbClr val="7030A0"/>
                </a:solidFill>
              </a:rPr>
              <a:t>3</a:t>
            </a:r>
            <a:r>
              <a:rPr lang="en-US" sz="1400" b="1" dirty="0" smtClean="0">
                <a:solidFill>
                  <a:srgbClr val="7030A0"/>
                </a:solidFill>
              </a:rPr>
              <a:t>6</a:t>
            </a:r>
            <a:r>
              <a:rPr lang="uk-UA" sz="1400" b="1" dirty="0" smtClean="0">
                <a:solidFill>
                  <a:srgbClr val="7030A0"/>
                </a:solidFill>
              </a:rPr>
              <a:t>,</a:t>
            </a:r>
            <a:r>
              <a:rPr lang="en-US" sz="1400" b="1" dirty="0" smtClean="0">
                <a:solidFill>
                  <a:srgbClr val="7030A0"/>
                </a:solidFill>
              </a:rPr>
              <a:t>2</a:t>
            </a:r>
            <a:r>
              <a:rPr lang="uk-UA" sz="1400" b="1" dirty="0" smtClean="0">
                <a:solidFill>
                  <a:srgbClr val="7030A0"/>
                </a:solidFill>
              </a:rPr>
              <a:t>% використання</a:t>
            </a:r>
            <a:endParaRPr lang="uk-UA" sz="1400" b="1" dirty="0">
              <a:solidFill>
                <a:srgbClr val="7030A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35406" y="6467473"/>
            <a:ext cx="443552" cy="201887"/>
          </a:xfrm>
          <a:prstGeom prst="rect">
            <a:avLst/>
          </a:prstGeom>
          <a:solidFill>
            <a:srgbClr val="00B05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>
          <a:xfrm>
            <a:off x="593700" y="6324042"/>
            <a:ext cx="2826171" cy="51001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Bef>
                <a:spcPts val="0"/>
              </a:spcBef>
              <a:spcAft>
                <a:spcPct val="0"/>
              </a:spcAft>
              <a:buNone/>
              <a:tabLst>
                <a:tab pos="879279" algn="l"/>
              </a:tabLst>
            </a:pPr>
            <a:r>
              <a:rPr lang="uk-UA" altLang="ru-RU" sz="1200" b="1" i="1" dirty="0" smtClean="0">
                <a:latin typeface="Calibri" pitchFamily="34" charset="0"/>
                <a:cs typeface="Arial" pitchFamily="34" charset="0"/>
              </a:rPr>
              <a:t> -  використання коштів нижче 90%</a:t>
            </a:r>
            <a:endParaRPr lang="uk-UA" altLang="ru-RU" sz="1200" b="1" i="1" dirty="0"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25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28600" y="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grpSp>
        <p:nvGrpSpPr>
          <p:cNvPr id="2" name="Групувати 1"/>
          <p:cNvGrpSpPr/>
          <p:nvPr/>
        </p:nvGrpSpPr>
        <p:grpSpPr>
          <a:xfrm>
            <a:off x="111517" y="1309138"/>
            <a:ext cx="8424936" cy="5256584"/>
            <a:chOff x="1487489" y="1143000"/>
            <a:chExt cx="7652922" cy="5022304"/>
          </a:xfrm>
        </p:grpSpPr>
        <p:grpSp>
          <p:nvGrpSpPr>
            <p:cNvPr id="195" name="Group 165"/>
            <p:cNvGrpSpPr>
              <a:grpSpLocks/>
            </p:cNvGrpSpPr>
            <p:nvPr/>
          </p:nvGrpSpPr>
          <p:grpSpPr bwMode="auto">
            <a:xfrm>
              <a:off x="1626718" y="1143000"/>
              <a:ext cx="7449392" cy="5022304"/>
              <a:chOff x="1714663" y="980728"/>
              <a:chExt cx="7304904" cy="4752589"/>
            </a:xfrm>
          </p:grpSpPr>
          <p:grpSp>
            <p:nvGrpSpPr>
              <p:cNvPr id="200" name="Group 99"/>
              <p:cNvGrpSpPr>
                <a:grpSpLocks/>
              </p:cNvGrpSpPr>
              <p:nvPr/>
            </p:nvGrpSpPr>
            <p:grpSpPr bwMode="auto">
              <a:xfrm>
                <a:off x="1714663" y="980728"/>
                <a:ext cx="7304904" cy="4752589"/>
                <a:chOff x="179512" y="1788775"/>
                <a:chExt cx="6262359" cy="4016489"/>
              </a:xfrm>
            </p:grpSpPr>
            <p:sp>
              <p:nvSpPr>
                <p:cNvPr id="203" name="AutoShape 63"/>
                <p:cNvSpPr>
                  <a:spLocks noChangeAspect="1" noChangeArrowheads="1"/>
                </p:cNvSpPr>
                <p:nvPr/>
              </p:nvSpPr>
              <p:spPr bwMode="auto">
                <a:xfrm>
                  <a:off x="179512" y="1788775"/>
                  <a:ext cx="6103111" cy="3655623"/>
                </a:xfrm>
                <a:prstGeom prst="rect">
                  <a:avLst/>
                </a:prstGeom>
                <a:noFill/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04" name="Freeform 62"/>
                <p:cNvSpPr>
                  <a:spLocks/>
                </p:cNvSpPr>
                <p:nvPr/>
              </p:nvSpPr>
              <p:spPr bwMode="auto">
                <a:xfrm>
                  <a:off x="4566294" y="4994990"/>
                  <a:ext cx="85748" cy="73784"/>
                </a:xfrm>
                <a:custGeom>
                  <a:avLst/>
                  <a:gdLst/>
                  <a:ahLst/>
                  <a:cxnLst>
                    <a:cxn ang="0">
                      <a:pos x="7" y="28"/>
                    </a:cxn>
                    <a:cxn ang="0">
                      <a:pos x="7" y="15"/>
                    </a:cxn>
                    <a:cxn ang="0">
                      <a:pos x="20" y="4"/>
                    </a:cxn>
                    <a:cxn ang="0">
                      <a:pos x="25" y="18"/>
                    </a:cxn>
                    <a:cxn ang="0">
                      <a:pos x="26" y="29"/>
                    </a:cxn>
                    <a:cxn ang="0">
                      <a:pos x="7" y="28"/>
                    </a:cxn>
                    <a:cxn ang="0">
                      <a:pos x="7" y="28"/>
                    </a:cxn>
                  </a:cxnLst>
                  <a:rect l="0" t="0" r="r" b="b"/>
                  <a:pathLst>
                    <a:path w="30" h="29">
                      <a:moveTo>
                        <a:pt x="7" y="28"/>
                      </a:moveTo>
                      <a:cubicBezTo>
                        <a:pt x="0" y="20"/>
                        <a:pt x="7" y="15"/>
                        <a:pt x="7" y="15"/>
                      </a:cubicBezTo>
                      <a:cubicBezTo>
                        <a:pt x="7" y="0"/>
                        <a:pt x="20" y="4"/>
                        <a:pt x="20" y="4"/>
                      </a:cubicBezTo>
                      <a:cubicBezTo>
                        <a:pt x="30" y="4"/>
                        <a:pt x="25" y="18"/>
                        <a:pt x="25" y="18"/>
                      </a:cubicBezTo>
                      <a:cubicBezTo>
                        <a:pt x="26" y="22"/>
                        <a:pt x="26" y="26"/>
                        <a:pt x="26" y="29"/>
                      </a:cubicBezTo>
                      <a:cubicBezTo>
                        <a:pt x="26" y="29"/>
                        <a:pt x="13" y="18"/>
                        <a:pt x="7" y="28"/>
                      </a:cubicBezTo>
                      <a:cubicBezTo>
                        <a:pt x="7" y="28"/>
                        <a:pt x="7" y="28"/>
                        <a:pt x="7" y="28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05" name="Freeform 61"/>
                <p:cNvSpPr>
                  <a:spLocks/>
                </p:cNvSpPr>
                <p:nvPr/>
              </p:nvSpPr>
              <p:spPr bwMode="auto">
                <a:xfrm>
                  <a:off x="3541395" y="4821936"/>
                  <a:ext cx="107526" cy="46953"/>
                </a:xfrm>
                <a:custGeom>
                  <a:avLst/>
                  <a:gdLst/>
                  <a:ahLst/>
                  <a:cxnLst>
                    <a:cxn ang="0">
                      <a:pos x="37" y="3"/>
                    </a:cxn>
                    <a:cxn ang="0">
                      <a:pos x="33" y="15"/>
                    </a:cxn>
                    <a:cxn ang="0">
                      <a:pos x="17" y="18"/>
                    </a:cxn>
                    <a:cxn ang="0">
                      <a:pos x="0" y="0"/>
                    </a:cxn>
                    <a:cxn ang="0">
                      <a:pos x="22" y="0"/>
                    </a:cxn>
                    <a:cxn ang="0">
                      <a:pos x="37" y="3"/>
                    </a:cxn>
                    <a:cxn ang="0">
                      <a:pos x="37" y="3"/>
                    </a:cxn>
                  </a:cxnLst>
                  <a:rect l="0" t="0" r="r" b="b"/>
                  <a:pathLst>
                    <a:path w="38" h="18">
                      <a:moveTo>
                        <a:pt x="37" y="3"/>
                      </a:moveTo>
                      <a:cubicBezTo>
                        <a:pt x="38" y="8"/>
                        <a:pt x="29" y="11"/>
                        <a:pt x="33" y="15"/>
                      </a:cubicBezTo>
                      <a:cubicBezTo>
                        <a:pt x="24" y="15"/>
                        <a:pt x="17" y="18"/>
                        <a:pt x="17" y="18"/>
                      </a:cubicBezTo>
                      <a:cubicBezTo>
                        <a:pt x="7" y="14"/>
                        <a:pt x="0" y="0"/>
                        <a:pt x="0" y="0"/>
                      </a:cubicBezTo>
                      <a:cubicBezTo>
                        <a:pt x="16" y="5"/>
                        <a:pt x="22" y="0"/>
                        <a:pt x="22" y="0"/>
                      </a:cubicBezTo>
                      <a:cubicBezTo>
                        <a:pt x="29" y="2"/>
                        <a:pt x="33" y="3"/>
                        <a:pt x="37" y="3"/>
                      </a:cubicBezTo>
                      <a:cubicBezTo>
                        <a:pt x="37" y="3"/>
                        <a:pt x="37" y="3"/>
                        <a:pt x="37" y="3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06" name="Freeform 60"/>
                <p:cNvSpPr>
                  <a:spLocks/>
                </p:cNvSpPr>
                <p:nvPr/>
              </p:nvSpPr>
              <p:spPr bwMode="auto">
                <a:xfrm>
                  <a:off x="4775901" y="4962794"/>
                  <a:ext cx="70776" cy="52319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0" y="21"/>
                    </a:cxn>
                    <a:cxn ang="0">
                      <a:pos x="25" y="0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25" h="21">
                      <a:moveTo>
                        <a:pt x="25" y="0"/>
                      </a:moveTo>
                      <a:cubicBezTo>
                        <a:pt x="25" y="10"/>
                        <a:pt x="0" y="21"/>
                        <a:pt x="0" y="21"/>
                      </a:cubicBezTo>
                      <a:cubicBezTo>
                        <a:pt x="1" y="6"/>
                        <a:pt x="16" y="8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07" name="Freeform 59"/>
                <p:cNvSpPr>
                  <a:spLocks/>
                </p:cNvSpPr>
                <p:nvPr/>
              </p:nvSpPr>
              <p:spPr bwMode="auto">
                <a:xfrm>
                  <a:off x="3937472" y="5037919"/>
                  <a:ext cx="151080" cy="42928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35" y="13"/>
                    </a:cxn>
                    <a:cxn ang="0">
                      <a:pos x="50" y="8"/>
                    </a:cxn>
                    <a:cxn ang="0">
                      <a:pos x="35" y="3"/>
                    </a:cxn>
                    <a:cxn ang="0">
                      <a:pos x="0" y="2"/>
                    </a:cxn>
                    <a:cxn ang="0">
                      <a:pos x="0" y="2"/>
                    </a:cxn>
                  </a:cxnLst>
                  <a:rect l="0" t="0" r="r" b="b"/>
                  <a:pathLst>
                    <a:path w="53" h="17">
                      <a:moveTo>
                        <a:pt x="0" y="2"/>
                      </a:moveTo>
                      <a:cubicBezTo>
                        <a:pt x="24" y="8"/>
                        <a:pt x="35" y="13"/>
                        <a:pt x="35" y="13"/>
                      </a:cubicBezTo>
                      <a:cubicBezTo>
                        <a:pt x="53" y="17"/>
                        <a:pt x="50" y="8"/>
                        <a:pt x="50" y="8"/>
                      </a:cubicBezTo>
                      <a:cubicBezTo>
                        <a:pt x="49" y="2"/>
                        <a:pt x="35" y="3"/>
                        <a:pt x="35" y="3"/>
                      </a:cubicBezTo>
                      <a:cubicBezTo>
                        <a:pt x="28" y="0"/>
                        <a:pt x="26" y="6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08" name="Freeform 105"/>
                <p:cNvSpPr>
                  <a:spLocks/>
                </p:cNvSpPr>
                <p:nvPr/>
              </p:nvSpPr>
              <p:spPr bwMode="auto">
                <a:xfrm>
                  <a:off x="823306" y="3385175"/>
                  <a:ext cx="703681" cy="827714"/>
                </a:xfrm>
                <a:custGeom>
                  <a:avLst/>
                  <a:gdLst/>
                  <a:ahLst/>
                  <a:cxnLst>
                    <a:cxn ang="0">
                      <a:pos x="0" y="135"/>
                    </a:cxn>
                    <a:cxn ang="0">
                      <a:pos x="3" y="108"/>
                    </a:cxn>
                    <a:cxn ang="0">
                      <a:pos x="11" y="90"/>
                    </a:cxn>
                    <a:cxn ang="0">
                      <a:pos x="22" y="80"/>
                    </a:cxn>
                    <a:cxn ang="0">
                      <a:pos x="39" y="71"/>
                    </a:cxn>
                    <a:cxn ang="0">
                      <a:pos x="63" y="69"/>
                    </a:cxn>
                    <a:cxn ang="0">
                      <a:pos x="93" y="66"/>
                    </a:cxn>
                    <a:cxn ang="0">
                      <a:pos x="116" y="59"/>
                    </a:cxn>
                    <a:cxn ang="0">
                      <a:pos x="103" y="56"/>
                    </a:cxn>
                    <a:cxn ang="0">
                      <a:pos x="102" y="40"/>
                    </a:cxn>
                    <a:cxn ang="0">
                      <a:pos x="113" y="21"/>
                    </a:cxn>
                    <a:cxn ang="0">
                      <a:pos x="123" y="7"/>
                    </a:cxn>
                    <a:cxn ang="0">
                      <a:pos x="140" y="6"/>
                    </a:cxn>
                    <a:cxn ang="0">
                      <a:pos x="151" y="11"/>
                    </a:cxn>
                    <a:cxn ang="0">
                      <a:pos x="162" y="53"/>
                    </a:cxn>
                    <a:cxn ang="0">
                      <a:pos x="163" y="66"/>
                    </a:cxn>
                    <a:cxn ang="0">
                      <a:pos x="160" y="81"/>
                    </a:cxn>
                    <a:cxn ang="0">
                      <a:pos x="176" y="87"/>
                    </a:cxn>
                    <a:cxn ang="0">
                      <a:pos x="165" y="95"/>
                    </a:cxn>
                    <a:cxn ang="0">
                      <a:pos x="179" y="111"/>
                    </a:cxn>
                    <a:cxn ang="0">
                      <a:pos x="188" y="117"/>
                    </a:cxn>
                    <a:cxn ang="0">
                      <a:pos x="196" y="126"/>
                    </a:cxn>
                    <a:cxn ang="0">
                      <a:pos x="204" y="135"/>
                    </a:cxn>
                    <a:cxn ang="0">
                      <a:pos x="219" y="135"/>
                    </a:cxn>
                    <a:cxn ang="0">
                      <a:pos x="233" y="143"/>
                    </a:cxn>
                    <a:cxn ang="0">
                      <a:pos x="246" y="168"/>
                    </a:cxn>
                    <a:cxn ang="0">
                      <a:pos x="241" y="189"/>
                    </a:cxn>
                    <a:cxn ang="0">
                      <a:pos x="241" y="205"/>
                    </a:cxn>
                    <a:cxn ang="0">
                      <a:pos x="225" y="217"/>
                    </a:cxn>
                    <a:cxn ang="0">
                      <a:pos x="189" y="240"/>
                    </a:cxn>
                    <a:cxn ang="0">
                      <a:pos x="182" y="245"/>
                    </a:cxn>
                    <a:cxn ang="0">
                      <a:pos x="161" y="264"/>
                    </a:cxn>
                    <a:cxn ang="0">
                      <a:pos x="153" y="302"/>
                    </a:cxn>
                    <a:cxn ang="0">
                      <a:pos x="148" y="331"/>
                    </a:cxn>
                    <a:cxn ang="0">
                      <a:pos x="124" y="306"/>
                    </a:cxn>
                    <a:cxn ang="0">
                      <a:pos x="113" y="285"/>
                    </a:cxn>
                    <a:cxn ang="0">
                      <a:pos x="111" y="256"/>
                    </a:cxn>
                    <a:cxn ang="0">
                      <a:pos x="106" y="238"/>
                    </a:cxn>
                    <a:cxn ang="0">
                      <a:pos x="91" y="217"/>
                    </a:cxn>
                    <a:cxn ang="0">
                      <a:pos x="78" y="213"/>
                    </a:cxn>
                    <a:cxn ang="0">
                      <a:pos x="62" y="201"/>
                    </a:cxn>
                    <a:cxn ang="0">
                      <a:pos x="60" y="180"/>
                    </a:cxn>
                    <a:cxn ang="0">
                      <a:pos x="45" y="186"/>
                    </a:cxn>
                    <a:cxn ang="0">
                      <a:pos x="40" y="177"/>
                    </a:cxn>
                    <a:cxn ang="0">
                      <a:pos x="32" y="169"/>
                    </a:cxn>
                    <a:cxn ang="0">
                      <a:pos x="12" y="153"/>
                    </a:cxn>
                    <a:cxn ang="0">
                      <a:pos x="0" y="135"/>
                    </a:cxn>
                    <a:cxn ang="0">
                      <a:pos x="0" y="135"/>
                    </a:cxn>
                  </a:cxnLst>
                  <a:rect l="0" t="0" r="r" b="b"/>
                  <a:pathLst>
                    <a:path w="249" h="331">
                      <a:moveTo>
                        <a:pt x="0" y="135"/>
                      </a:moveTo>
                      <a:cubicBezTo>
                        <a:pt x="7" y="119"/>
                        <a:pt x="3" y="108"/>
                        <a:pt x="3" y="108"/>
                      </a:cubicBezTo>
                      <a:cubicBezTo>
                        <a:pt x="2" y="93"/>
                        <a:pt x="11" y="90"/>
                        <a:pt x="11" y="90"/>
                      </a:cubicBezTo>
                      <a:cubicBezTo>
                        <a:pt x="20" y="87"/>
                        <a:pt x="22" y="80"/>
                        <a:pt x="22" y="80"/>
                      </a:cubicBezTo>
                      <a:cubicBezTo>
                        <a:pt x="19" y="64"/>
                        <a:pt x="39" y="71"/>
                        <a:pt x="39" y="71"/>
                      </a:cubicBezTo>
                      <a:cubicBezTo>
                        <a:pt x="59" y="75"/>
                        <a:pt x="63" y="69"/>
                        <a:pt x="63" y="69"/>
                      </a:cubicBezTo>
                      <a:cubicBezTo>
                        <a:pt x="72" y="65"/>
                        <a:pt x="93" y="66"/>
                        <a:pt x="93" y="66"/>
                      </a:cubicBezTo>
                      <a:cubicBezTo>
                        <a:pt x="116" y="67"/>
                        <a:pt x="116" y="59"/>
                        <a:pt x="116" y="59"/>
                      </a:cubicBezTo>
                      <a:cubicBezTo>
                        <a:pt x="115" y="55"/>
                        <a:pt x="103" y="56"/>
                        <a:pt x="103" y="56"/>
                      </a:cubicBezTo>
                      <a:cubicBezTo>
                        <a:pt x="100" y="50"/>
                        <a:pt x="102" y="40"/>
                        <a:pt x="102" y="40"/>
                      </a:cubicBezTo>
                      <a:cubicBezTo>
                        <a:pt x="116" y="39"/>
                        <a:pt x="113" y="21"/>
                        <a:pt x="113" y="21"/>
                      </a:cubicBezTo>
                      <a:cubicBezTo>
                        <a:pt x="110" y="4"/>
                        <a:pt x="123" y="7"/>
                        <a:pt x="123" y="7"/>
                      </a:cubicBezTo>
                      <a:cubicBezTo>
                        <a:pt x="129" y="0"/>
                        <a:pt x="140" y="6"/>
                        <a:pt x="140" y="6"/>
                      </a:cubicBezTo>
                      <a:cubicBezTo>
                        <a:pt x="142" y="14"/>
                        <a:pt x="151" y="11"/>
                        <a:pt x="151" y="11"/>
                      </a:cubicBezTo>
                      <a:cubicBezTo>
                        <a:pt x="151" y="11"/>
                        <a:pt x="162" y="31"/>
                        <a:pt x="162" y="53"/>
                      </a:cubicBezTo>
                      <a:cubicBezTo>
                        <a:pt x="162" y="53"/>
                        <a:pt x="168" y="63"/>
                        <a:pt x="163" y="66"/>
                      </a:cubicBezTo>
                      <a:cubicBezTo>
                        <a:pt x="163" y="66"/>
                        <a:pt x="158" y="73"/>
                        <a:pt x="160" y="81"/>
                      </a:cubicBezTo>
                      <a:cubicBezTo>
                        <a:pt x="160" y="81"/>
                        <a:pt x="175" y="80"/>
                        <a:pt x="176" y="87"/>
                      </a:cubicBezTo>
                      <a:cubicBezTo>
                        <a:pt x="176" y="87"/>
                        <a:pt x="179" y="94"/>
                        <a:pt x="165" y="95"/>
                      </a:cubicBezTo>
                      <a:cubicBezTo>
                        <a:pt x="182" y="98"/>
                        <a:pt x="173" y="109"/>
                        <a:pt x="179" y="111"/>
                      </a:cubicBezTo>
                      <a:cubicBezTo>
                        <a:pt x="179" y="111"/>
                        <a:pt x="190" y="102"/>
                        <a:pt x="188" y="117"/>
                      </a:cubicBezTo>
                      <a:cubicBezTo>
                        <a:pt x="188" y="117"/>
                        <a:pt x="186" y="139"/>
                        <a:pt x="196" y="126"/>
                      </a:cubicBezTo>
                      <a:cubicBezTo>
                        <a:pt x="196" y="126"/>
                        <a:pt x="203" y="111"/>
                        <a:pt x="204" y="135"/>
                      </a:cubicBezTo>
                      <a:cubicBezTo>
                        <a:pt x="204" y="135"/>
                        <a:pt x="196" y="154"/>
                        <a:pt x="219" y="135"/>
                      </a:cubicBezTo>
                      <a:cubicBezTo>
                        <a:pt x="219" y="135"/>
                        <a:pt x="230" y="129"/>
                        <a:pt x="233" y="143"/>
                      </a:cubicBezTo>
                      <a:cubicBezTo>
                        <a:pt x="233" y="143"/>
                        <a:pt x="249" y="147"/>
                        <a:pt x="246" y="168"/>
                      </a:cubicBezTo>
                      <a:cubicBezTo>
                        <a:pt x="246" y="168"/>
                        <a:pt x="234" y="172"/>
                        <a:pt x="241" y="189"/>
                      </a:cubicBezTo>
                      <a:cubicBezTo>
                        <a:pt x="241" y="189"/>
                        <a:pt x="245" y="194"/>
                        <a:pt x="241" y="205"/>
                      </a:cubicBezTo>
                      <a:cubicBezTo>
                        <a:pt x="241" y="205"/>
                        <a:pt x="243" y="220"/>
                        <a:pt x="225" y="217"/>
                      </a:cubicBezTo>
                      <a:cubicBezTo>
                        <a:pt x="225" y="217"/>
                        <a:pt x="208" y="213"/>
                        <a:pt x="189" y="240"/>
                      </a:cubicBezTo>
                      <a:cubicBezTo>
                        <a:pt x="189" y="240"/>
                        <a:pt x="186" y="247"/>
                        <a:pt x="182" y="245"/>
                      </a:cubicBezTo>
                      <a:cubicBezTo>
                        <a:pt x="182" y="245"/>
                        <a:pt x="177" y="260"/>
                        <a:pt x="161" y="264"/>
                      </a:cubicBezTo>
                      <a:cubicBezTo>
                        <a:pt x="161" y="264"/>
                        <a:pt x="148" y="282"/>
                        <a:pt x="153" y="302"/>
                      </a:cubicBezTo>
                      <a:cubicBezTo>
                        <a:pt x="153" y="302"/>
                        <a:pt x="162" y="311"/>
                        <a:pt x="148" y="331"/>
                      </a:cubicBezTo>
                      <a:cubicBezTo>
                        <a:pt x="148" y="331"/>
                        <a:pt x="138" y="304"/>
                        <a:pt x="124" y="306"/>
                      </a:cubicBezTo>
                      <a:cubicBezTo>
                        <a:pt x="124" y="306"/>
                        <a:pt x="125" y="291"/>
                        <a:pt x="113" y="285"/>
                      </a:cubicBezTo>
                      <a:cubicBezTo>
                        <a:pt x="125" y="264"/>
                        <a:pt x="111" y="256"/>
                        <a:pt x="111" y="256"/>
                      </a:cubicBezTo>
                      <a:cubicBezTo>
                        <a:pt x="102" y="252"/>
                        <a:pt x="113" y="242"/>
                        <a:pt x="106" y="238"/>
                      </a:cubicBezTo>
                      <a:cubicBezTo>
                        <a:pt x="100" y="219"/>
                        <a:pt x="91" y="217"/>
                        <a:pt x="91" y="217"/>
                      </a:cubicBezTo>
                      <a:cubicBezTo>
                        <a:pt x="84" y="201"/>
                        <a:pt x="78" y="213"/>
                        <a:pt x="78" y="213"/>
                      </a:cubicBezTo>
                      <a:cubicBezTo>
                        <a:pt x="53" y="216"/>
                        <a:pt x="62" y="201"/>
                        <a:pt x="62" y="201"/>
                      </a:cubicBezTo>
                      <a:cubicBezTo>
                        <a:pt x="67" y="172"/>
                        <a:pt x="60" y="180"/>
                        <a:pt x="60" y="180"/>
                      </a:cubicBezTo>
                      <a:cubicBezTo>
                        <a:pt x="49" y="179"/>
                        <a:pt x="45" y="186"/>
                        <a:pt x="45" y="186"/>
                      </a:cubicBezTo>
                      <a:cubicBezTo>
                        <a:pt x="32" y="188"/>
                        <a:pt x="40" y="177"/>
                        <a:pt x="40" y="177"/>
                      </a:cubicBezTo>
                      <a:cubicBezTo>
                        <a:pt x="39" y="170"/>
                        <a:pt x="32" y="169"/>
                        <a:pt x="32" y="169"/>
                      </a:cubicBezTo>
                      <a:cubicBezTo>
                        <a:pt x="23" y="167"/>
                        <a:pt x="29" y="152"/>
                        <a:pt x="12" y="153"/>
                      </a:cubicBezTo>
                      <a:cubicBezTo>
                        <a:pt x="13" y="144"/>
                        <a:pt x="0" y="135"/>
                        <a:pt x="0" y="135"/>
                      </a:cubicBezTo>
                      <a:cubicBezTo>
                        <a:pt x="0" y="135"/>
                        <a:pt x="0" y="135"/>
                        <a:pt x="0" y="135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09" name="Freeform 57"/>
                <p:cNvSpPr>
                  <a:spLocks/>
                </p:cNvSpPr>
                <p:nvPr/>
              </p:nvSpPr>
              <p:spPr bwMode="auto">
                <a:xfrm>
                  <a:off x="542923" y="2890157"/>
                  <a:ext cx="970454" cy="834421"/>
                </a:xfrm>
                <a:custGeom>
                  <a:avLst/>
                  <a:gdLst/>
                  <a:ahLst/>
                  <a:cxnLst>
                    <a:cxn ang="0">
                      <a:pos x="28" y="267"/>
                    </a:cxn>
                    <a:cxn ang="0">
                      <a:pos x="20" y="247"/>
                    </a:cxn>
                    <a:cxn ang="0">
                      <a:pos x="16" y="227"/>
                    </a:cxn>
                    <a:cxn ang="0">
                      <a:pos x="18" y="197"/>
                    </a:cxn>
                    <a:cxn ang="0">
                      <a:pos x="15" y="179"/>
                    </a:cxn>
                    <a:cxn ang="0">
                      <a:pos x="48" y="134"/>
                    </a:cxn>
                    <a:cxn ang="0">
                      <a:pos x="148" y="45"/>
                    </a:cxn>
                    <a:cxn ang="0">
                      <a:pos x="172" y="32"/>
                    </a:cxn>
                    <a:cxn ang="0">
                      <a:pos x="189" y="24"/>
                    </a:cxn>
                    <a:cxn ang="0">
                      <a:pos x="201" y="13"/>
                    </a:cxn>
                    <a:cxn ang="0">
                      <a:pos x="201" y="0"/>
                    </a:cxn>
                    <a:cxn ang="0">
                      <a:pos x="219" y="10"/>
                    </a:cxn>
                    <a:cxn ang="0">
                      <a:pos x="234" y="14"/>
                    </a:cxn>
                    <a:cxn ang="0">
                      <a:pos x="244" y="22"/>
                    </a:cxn>
                    <a:cxn ang="0">
                      <a:pos x="237" y="35"/>
                    </a:cxn>
                    <a:cxn ang="0">
                      <a:pos x="245" y="40"/>
                    </a:cxn>
                    <a:cxn ang="0">
                      <a:pos x="259" y="48"/>
                    </a:cxn>
                    <a:cxn ang="0">
                      <a:pos x="274" y="58"/>
                    </a:cxn>
                    <a:cxn ang="0">
                      <a:pos x="295" y="58"/>
                    </a:cxn>
                    <a:cxn ang="0">
                      <a:pos x="304" y="69"/>
                    </a:cxn>
                    <a:cxn ang="0">
                      <a:pos x="318" y="72"/>
                    </a:cxn>
                    <a:cxn ang="0">
                      <a:pos x="315" y="84"/>
                    </a:cxn>
                    <a:cxn ang="0">
                      <a:pos x="318" y="108"/>
                    </a:cxn>
                    <a:cxn ang="0">
                      <a:pos x="318" y="108"/>
                    </a:cxn>
                    <a:cxn ang="0">
                      <a:pos x="333" y="124"/>
                    </a:cxn>
                    <a:cxn ang="0">
                      <a:pos x="333" y="124"/>
                    </a:cxn>
                    <a:cxn ang="0">
                      <a:pos x="333" y="144"/>
                    </a:cxn>
                    <a:cxn ang="0">
                      <a:pos x="319" y="152"/>
                    </a:cxn>
                    <a:cxn ang="0">
                      <a:pos x="296" y="164"/>
                    </a:cxn>
                    <a:cxn ang="0">
                      <a:pos x="289" y="172"/>
                    </a:cxn>
                    <a:cxn ang="0">
                      <a:pos x="274" y="190"/>
                    </a:cxn>
                    <a:cxn ang="0">
                      <a:pos x="254" y="199"/>
                    </a:cxn>
                    <a:cxn ang="0">
                      <a:pos x="250" y="209"/>
                    </a:cxn>
                    <a:cxn ang="0">
                      <a:pos x="239" y="204"/>
                    </a:cxn>
                    <a:cxn ang="0">
                      <a:pos x="222" y="205"/>
                    </a:cxn>
                    <a:cxn ang="0">
                      <a:pos x="212" y="219"/>
                    </a:cxn>
                    <a:cxn ang="0">
                      <a:pos x="201" y="238"/>
                    </a:cxn>
                    <a:cxn ang="0">
                      <a:pos x="202" y="254"/>
                    </a:cxn>
                    <a:cxn ang="0">
                      <a:pos x="215" y="257"/>
                    </a:cxn>
                    <a:cxn ang="0">
                      <a:pos x="192" y="264"/>
                    </a:cxn>
                    <a:cxn ang="0">
                      <a:pos x="162" y="267"/>
                    </a:cxn>
                    <a:cxn ang="0">
                      <a:pos x="138" y="269"/>
                    </a:cxn>
                    <a:cxn ang="0">
                      <a:pos x="121" y="278"/>
                    </a:cxn>
                    <a:cxn ang="0">
                      <a:pos x="110" y="288"/>
                    </a:cxn>
                    <a:cxn ang="0">
                      <a:pos x="102" y="306"/>
                    </a:cxn>
                    <a:cxn ang="0">
                      <a:pos x="100" y="333"/>
                    </a:cxn>
                    <a:cxn ang="0">
                      <a:pos x="100" y="333"/>
                    </a:cxn>
                    <a:cxn ang="0">
                      <a:pos x="83" y="333"/>
                    </a:cxn>
                    <a:cxn ang="0">
                      <a:pos x="83" y="333"/>
                    </a:cxn>
                    <a:cxn ang="0">
                      <a:pos x="69" y="324"/>
                    </a:cxn>
                    <a:cxn ang="0">
                      <a:pos x="55" y="313"/>
                    </a:cxn>
                    <a:cxn ang="0">
                      <a:pos x="43" y="304"/>
                    </a:cxn>
                    <a:cxn ang="0">
                      <a:pos x="31" y="295"/>
                    </a:cxn>
                    <a:cxn ang="0">
                      <a:pos x="28" y="267"/>
                    </a:cxn>
                    <a:cxn ang="0">
                      <a:pos x="28" y="267"/>
                    </a:cxn>
                  </a:cxnLst>
                  <a:rect l="0" t="0" r="r" b="b"/>
                  <a:pathLst>
                    <a:path w="343" h="333">
                      <a:moveTo>
                        <a:pt x="28" y="267"/>
                      </a:moveTo>
                      <a:cubicBezTo>
                        <a:pt x="28" y="267"/>
                        <a:pt x="31" y="255"/>
                        <a:pt x="20" y="247"/>
                      </a:cubicBezTo>
                      <a:cubicBezTo>
                        <a:pt x="20" y="247"/>
                        <a:pt x="7" y="242"/>
                        <a:pt x="16" y="227"/>
                      </a:cubicBezTo>
                      <a:cubicBezTo>
                        <a:pt x="16" y="227"/>
                        <a:pt x="23" y="219"/>
                        <a:pt x="18" y="197"/>
                      </a:cubicBezTo>
                      <a:cubicBezTo>
                        <a:pt x="18" y="197"/>
                        <a:pt x="13" y="197"/>
                        <a:pt x="15" y="179"/>
                      </a:cubicBezTo>
                      <a:cubicBezTo>
                        <a:pt x="15" y="179"/>
                        <a:pt x="0" y="177"/>
                        <a:pt x="48" y="134"/>
                      </a:cubicBezTo>
                      <a:cubicBezTo>
                        <a:pt x="48" y="134"/>
                        <a:pt x="98" y="73"/>
                        <a:pt x="148" y="45"/>
                      </a:cubicBezTo>
                      <a:cubicBezTo>
                        <a:pt x="148" y="45"/>
                        <a:pt x="145" y="31"/>
                        <a:pt x="172" y="32"/>
                      </a:cubicBezTo>
                      <a:cubicBezTo>
                        <a:pt x="172" y="32"/>
                        <a:pt x="191" y="36"/>
                        <a:pt x="189" y="24"/>
                      </a:cubicBezTo>
                      <a:cubicBezTo>
                        <a:pt x="189" y="24"/>
                        <a:pt x="186" y="12"/>
                        <a:pt x="201" y="13"/>
                      </a:cubicBezTo>
                      <a:cubicBezTo>
                        <a:pt x="201" y="13"/>
                        <a:pt x="202" y="7"/>
                        <a:pt x="201" y="0"/>
                      </a:cubicBezTo>
                      <a:cubicBezTo>
                        <a:pt x="210" y="11"/>
                        <a:pt x="219" y="10"/>
                        <a:pt x="219" y="10"/>
                      </a:cubicBezTo>
                      <a:cubicBezTo>
                        <a:pt x="230" y="7"/>
                        <a:pt x="234" y="14"/>
                        <a:pt x="234" y="14"/>
                      </a:cubicBezTo>
                      <a:cubicBezTo>
                        <a:pt x="243" y="14"/>
                        <a:pt x="244" y="22"/>
                        <a:pt x="244" y="22"/>
                      </a:cubicBezTo>
                      <a:cubicBezTo>
                        <a:pt x="246" y="28"/>
                        <a:pt x="230" y="30"/>
                        <a:pt x="237" y="35"/>
                      </a:cubicBezTo>
                      <a:cubicBezTo>
                        <a:pt x="238" y="44"/>
                        <a:pt x="245" y="40"/>
                        <a:pt x="245" y="40"/>
                      </a:cubicBezTo>
                      <a:cubicBezTo>
                        <a:pt x="256" y="41"/>
                        <a:pt x="259" y="48"/>
                        <a:pt x="259" y="48"/>
                      </a:cubicBezTo>
                      <a:cubicBezTo>
                        <a:pt x="263" y="63"/>
                        <a:pt x="274" y="58"/>
                        <a:pt x="274" y="58"/>
                      </a:cubicBezTo>
                      <a:cubicBezTo>
                        <a:pt x="284" y="53"/>
                        <a:pt x="295" y="58"/>
                        <a:pt x="295" y="58"/>
                      </a:cubicBezTo>
                      <a:cubicBezTo>
                        <a:pt x="305" y="61"/>
                        <a:pt x="304" y="69"/>
                        <a:pt x="304" y="69"/>
                      </a:cubicBezTo>
                      <a:cubicBezTo>
                        <a:pt x="301" y="75"/>
                        <a:pt x="318" y="72"/>
                        <a:pt x="318" y="72"/>
                      </a:cubicBezTo>
                      <a:cubicBezTo>
                        <a:pt x="322" y="78"/>
                        <a:pt x="315" y="84"/>
                        <a:pt x="315" y="84"/>
                      </a:cubicBezTo>
                      <a:cubicBezTo>
                        <a:pt x="312" y="101"/>
                        <a:pt x="318" y="108"/>
                        <a:pt x="318" y="108"/>
                      </a:cubicBezTo>
                      <a:cubicBezTo>
                        <a:pt x="318" y="108"/>
                        <a:pt x="318" y="108"/>
                        <a:pt x="318" y="108"/>
                      </a:cubicBezTo>
                      <a:cubicBezTo>
                        <a:pt x="333" y="124"/>
                        <a:pt x="333" y="124"/>
                        <a:pt x="333" y="124"/>
                      </a:cubicBezTo>
                      <a:cubicBezTo>
                        <a:pt x="333" y="124"/>
                        <a:pt x="333" y="124"/>
                        <a:pt x="333" y="124"/>
                      </a:cubicBezTo>
                      <a:cubicBezTo>
                        <a:pt x="343" y="135"/>
                        <a:pt x="333" y="144"/>
                        <a:pt x="333" y="144"/>
                      </a:cubicBezTo>
                      <a:cubicBezTo>
                        <a:pt x="333" y="151"/>
                        <a:pt x="319" y="152"/>
                        <a:pt x="319" y="152"/>
                      </a:cubicBezTo>
                      <a:cubicBezTo>
                        <a:pt x="289" y="151"/>
                        <a:pt x="296" y="164"/>
                        <a:pt x="296" y="164"/>
                      </a:cubicBezTo>
                      <a:cubicBezTo>
                        <a:pt x="303" y="172"/>
                        <a:pt x="289" y="172"/>
                        <a:pt x="289" y="172"/>
                      </a:cubicBezTo>
                      <a:cubicBezTo>
                        <a:pt x="280" y="194"/>
                        <a:pt x="274" y="190"/>
                        <a:pt x="274" y="190"/>
                      </a:cubicBezTo>
                      <a:cubicBezTo>
                        <a:pt x="269" y="197"/>
                        <a:pt x="259" y="191"/>
                        <a:pt x="254" y="199"/>
                      </a:cubicBezTo>
                      <a:cubicBezTo>
                        <a:pt x="251" y="201"/>
                        <a:pt x="250" y="209"/>
                        <a:pt x="250" y="209"/>
                      </a:cubicBezTo>
                      <a:cubicBezTo>
                        <a:pt x="250" y="209"/>
                        <a:pt x="241" y="212"/>
                        <a:pt x="239" y="204"/>
                      </a:cubicBezTo>
                      <a:cubicBezTo>
                        <a:pt x="239" y="204"/>
                        <a:pt x="228" y="198"/>
                        <a:pt x="222" y="205"/>
                      </a:cubicBezTo>
                      <a:cubicBezTo>
                        <a:pt x="222" y="205"/>
                        <a:pt x="209" y="202"/>
                        <a:pt x="212" y="219"/>
                      </a:cubicBezTo>
                      <a:cubicBezTo>
                        <a:pt x="212" y="219"/>
                        <a:pt x="215" y="237"/>
                        <a:pt x="201" y="238"/>
                      </a:cubicBezTo>
                      <a:cubicBezTo>
                        <a:pt x="201" y="238"/>
                        <a:pt x="199" y="248"/>
                        <a:pt x="202" y="254"/>
                      </a:cubicBezTo>
                      <a:cubicBezTo>
                        <a:pt x="202" y="254"/>
                        <a:pt x="214" y="253"/>
                        <a:pt x="215" y="257"/>
                      </a:cubicBezTo>
                      <a:cubicBezTo>
                        <a:pt x="215" y="257"/>
                        <a:pt x="215" y="265"/>
                        <a:pt x="192" y="264"/>
                      </a:cubicBezTo>
                      <a:cubicBezTo>
                        <a:pt x="192" y="264"/>
                        <a:pt x="171" y="263"/>
                        <a:pt x="162" y="267"/>
                      </a:cubicBezTo>
                      <a:cubicBezTo>
                        <a:pt x="162" y="267"/>
                        <a:pt x="158" y="273"/>
                        <a:pt x="138" y="269"/>
                      </a:cubicBezTo>
                      <a:cubicBezTo>
                        <a:pt x="138" y="269"/>
                        <a:pt x="118" y="262"/>
                        <a:pt x="121" y="278"/>
                      </a:cubicBezTo>
                      <a:cubicBezTo>
                        <a:pt x="121" y="278"/>
                        <a:pt x="119" y="285"/>
                        <a:pt x="110" y="288"/>
                      </a:cubicBezTo>
                      <a:cubicBezTo>
                        <a:pt x="110" y="288"/>
                        <a:pt x="101" y="291"/>
                        <a:pt x="102" y="306"/>
                      </a:cubicBezTo>
                      <a:cubicBezTo>
                        <a:pt x="102" y="306"/>
                        <a:pt x="106" y="316"/>
                        <a:pt x="100" y="333"/>
                      </a:cubicBezTo>
                      <a:cubicBezTo>
                        <a:pt x="100" y="333"/>
                        <a:pt x="100" y="333"/>
                        <a:pt x="100" y="333"/>
                      </a:cubicBezTo>
                      <a:cubicBezTo>
                        <a:pt x="83" y="333"/>
                        <a:pt x="83" y="333"/>
                        <a:pt x="83" y="333"/>
                      </a:cubicBezTo>
                      <a:cubicBezTo>
                        <a:pt x="83" y="333"/>
                        <a:pt x="83" y="333"/>
                        <a:pt x="83" y="333"/>
                      </a:cubicBezTo>
                      <a:cubicBezTo>
                        <a:pt x="83" y="333"/>
                        <a:pt x="80" y="324"/>
                        <a:pt x="69" y="324"/>
                      </a:cubicBezTo>
                      <a:cubicBezTo>
                        <a:pt x="69" y="324"/>
                        <a:pt x="57" y="326"/>
                        <a:pt x="55" y="313"/>
                      </a:cubicBezTo>
                      <a:cubicBezTo>
                        <a:pt x="55" y="313"/>
                        <a:pt x="55" y="297"/>
                        <a:pt x="43" y="304"/>
                      </a:cubicBezTo>
                      <a:cubicBezTo>
                        <a:pt x="43" y="304"/>
                        <a:pt x="33" y="303"/>
                        <a:pt x="31" y="295"/>
                      </a:cubicBezTo>
                      <a:cubicBezTo>
                        <a:pt x="31" y="295"/>
                        <a:pt x="25" y="292"/>
                        <a:pt x="28" y="267"/>
                      </a:cubicBezTo>
                      <a:cubicBezTo>
                        <a:pt x="28" y="267"/>
                        <a:pt x="28" y="267"/>
                        <a:pt x="28" y="267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/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0" name="Freeform 56"/>
                <p:cNvSpPr>
                  <a:spLocks/>
                </p:cNvSpPr>
                <p:nvPr/>
              </p:nvSpPr>
              <p:spPr bwMode="auto">
                <a:xfrm>
                  <a:off x="1250687" y="3088701"/>
                  <a:ext cx="537629" cy="799542"/>
                </a:xfrm>
                <a:custGeom>
                  <a:avLst/>
                  <a:gdLst/>
                  <a:ahLst/>
                  <a:cxnLst>
                    <a:cxn ang="0">
                      <a:pos x="96" y="288"/>
                    </a:cxn>
                    <a:cxn ang="0">
                      <a:pos x="104" y="292"/>
                    </a:cxn>
                    <a:cxn ang="0">
                      <a:pos x="114" y="294"/>
                    </a:cxn>
                    <a:cxn ang="0">
                      <a:pos x="126" y="302"/>
                    </a:cxn>
                    <a:cxn ang="0">
                      <a:pos x="134" y="304"/>
                    </a:cxn>
                    <a:cxn ang="0">
                      <a:pos x="151" y="309"/>
                    </a:cxn>
                    <a:cxn ang="0">
                      <a:pos x="165" y="318"/>
                    </a:cxn>
                    <a:cxn ang="0">
                      <a:pos x="180" y="320"/>
                    </a:cxn>
                    <a:cxn ang="0">
                      <a:pos x="175" y="303"/>
                    </a:cxn>
                    <a:cxn ang="0">
                      <a:pos x="169" y="266"/>
                    </a:cxn>
                    <a:cxn ang="0">
                      <a:pos x="169" y="223"/>
                    </a:cxn>
                    <a:cxn ang="0">
                      <a:pos x="173" y="188"/>
                    </a:cxn>
                    <a:cxn ang="0">
                      <a:pos x="171" y="153"/>
                    </a:cxn>
                    <a:cxn ang="0">
                      <a:pos x="172" y="134"/>
                    </a:cxn>
                    <a:cxn ang="0">
                      <a:pos x="178" y="111"/>
                    </a:cxn>
                    <a:cxn ang="0">
                      <a:pos x="179" y="100"/>
                    </a:cxn>
                    <a:cxn ang="0">
                      <a:pos x="178" y="89"/>
                    </a:cxn>
                    <a:cxn ang="0">
                      <a:pos x="182" y="55"/>
                    </a:cxn>
                    <a:cxn ang="0">
                      <a:pos x="189" y="24"/>
                    </a:cxn>
                    <a:cxn ang="0">
                      <a:pos x="178" y="10"/>
                    </a:cxn>
                    <a:cxn ang="0">
                      <a:pos x="159" y="5"/>
                    </a:cxn>
                    <a:cxn ang="0">
                      <a:pos x="144" y="12"/>
                    </a:cxn>
                    <a:cxn ang="0">
                      <a:pos x="120" y="20"/>
                    </a:cxn>
                    <a:cxn ang="0">
                      <a:pos x="96" y="23"/>
                    </a:cxn>
                    <a:cxn ang="0">
                      <a:pos x="83" y="45"/>
                    </a:cxn>
                    <a:cxn ang="0">
                      <a:pos x="83" y="65"/>
                    </a:cxn>
                    <a:cxn ang="0">
                      <a:pos x="69" y="73"/>
                    </a:cxn>
                    <a:cxn ang="0">
                      <a:pos x="46" y="85"/>
                    </a:cxn>
                    <a:cxn ang="0">
                      <a:pos x="39" y="93"/>
                    </a:cxn>
                    <a:cxn ang="0">
                      <a:pos x="24" y="111"/>
                    </a:cxn>
                    <a:cxn ang="0">
                      <a:pos x="4" y="120"/>
                    </a:cxn>
                    <a:cxn ang="0">
                      <a:pos x="0" y="130"/>
                    </a:cxn>
                    <a:cxn ang="0">
                      <a:pos x="11" y="172"/>
                    </a:cxn>
                    <a:cxn ang="0">
                      <a:pos x="12" y="185"/>
                    </a:cxn>
                    <a:cxn ang="0">
                      <a:pos x="9" y="200"/>
                    </a:cxn>
                    <a:cxn ang="0">
                      <a:pos x="25" y="206"/>
                    </a:cxn>
                    <a:cxn ang="0">
                      <a:pos x="14" y="214"/>
                    </a:cxn>
                    <a:cxn ang="0">
                      <a:pos x="28" y="230"/>
                    </a:cxn>
                    <a:cxn ang="0">
                      <a:pos x="37" y="236"/>
                    </a:cxn>
                    <a:cxn ang="0">
                      <a:pos x="45" y="245"/>
                    </a:cxn>
                    <a:cxn ang="0">
                      <a:pos x="53" y="254"/>
                    </a:cxn>
                    <a:cxn ang="0">
                      <a:pos x="68" y="254"/>
                    </a:cxn>
                    <a:cxn ang="0">
                      <a:pos x="82" y="262"/>
                    </a:cxn>
                    <a:cxn ang="0">
                      <a:pos x="96" y="288"/>
                    </a:cxn>
                    <a:cxn ang="0">
                      <a:pos x="96" y="288"/>
                    </a:cxn>
                  </a:cxnLst>
                  <a:rect l="0" t="0" r="r" b="b"/>
                  <a:pathLst>
                    <a:path w="190" h="320">
                      <a:moveTo>
                        <a:pt x="96" y="288"/>
                      </a:moveTo>
                      <a:cubicBezTo>
                        <a:pt x="96" y="288"/>
                        <a:pt x="104" y="286"/>
                        <a:pt x="104" y="292"/>
                      </a:cubicBezTo>
                      <a:cubicBezTo>
                        <a:pt x="104" y="292"/>
                        <a:pt x="107" y="302"/>
                        <a:pt x="114" y="294"/>
                      </a:cubicBezTo>
                      <a:cubicBezTo>
                        <a:pt x="114" y="294"/>
                        <a:pt x="122" y="284"/>
                        <a:pt x="126" y="302"/>
                      </a:cubicBezTo>
                      <a:cubicBezTo>
                        <a:pt x="126" y="302"/>
                        <a:pt x="120" y="319"/>
                        <a:pt x="134" y="304"/>
                      </a:cubicBezTo>
                      <a:cubicBezTo>
                        <a:pt x="134" y="304"/>
                        <a:pt x="148" y="291"/>
                        <a:pt x="151" y="309"/>
                      </a:cubicBezTo>
                      <a:cubicBezTo>
                        <a:pt x="151" y="309"/>
                        <a:pt x="155" y="320"/>
                        <a:pt x="165" y="318"/>
                      </a:cubicBezTo>
                      <a:cubicBezTo>
                        <a:pt x="165" y="318"/>
                        <a:pt x="174" y="316"/>
                        <a:pt x="180" y="320"/>
                      </a:cubicBezTo>
                      <a:cubicBezTo>
                        <a:pt x="182" y="309"/>
                        <a:pt x="175" y="303"/>
                        <a:pt x="175" y="303"/>
                      </a:cubicBezTo>
                      <a:cubicBezTo>
                        <a:pt x="166" y="294"/>
                        <a:pt x="169" y="266"/>
                        <a:pt x="169" y="266"/>
                      </a:cubicBezTo>
                      <a:cubicBezTo>
                        <a:pt x="165" y="249"/>
                        <a:pt x="169" y="223"/>
                        <a:pt x="169" y="223"/>
                      </a:cubicBezTo>
                      <a:cubicBezTo>
                        <a:pt x="175" y="216"/>
                        <a:pt x="166" y="201"/>
                        <a:pt x="173" y="188"/>
                      </a:cubicBezTo>
                      <a:cubicBezTo>
                        <a:pt x="179" y="170"/>
                        <a:pt x="171" y="153"/>
                        <a:pt x="171" y="153"/>
                      </a:cubicBezTo>
                      <a:cubicBezTo>
                        <a:pt x="166" y="139"/>
                        <a:pt x="172" y="134"/>
                        <a:pt x="172" y="134"/>
                      </a:cubicBezTo>
                      <a:cubicBezTo>
                        <a:pt x="172" y="134"/>
                        <a:pt x="178" y="128"/>
                        <a:pt x="178" y="111"/>
                      </a:cubicBezTo>
                      <a:cubicBezTo>
                        <a:pt x="175" y="109"/>
                        <a:pt x="179" y="100"/>
                        <a:pt x="179" y="100"/>
                      </a:cubicBezTo>
                      <a:cubicBezTo>
                        <a:pt x="184" y="93"/>
                        <a:pt x="178" y="89"/>
                        <a:pt x="178" y="89"/>
                      </a:cubicBezTo>
                      <a:cubicBezTo>
                        <a:pt x="168" y="65"/>
                        <a:pt x="182" y="55"/>
                        <a:pt x="182" y="55"/>
                      </a:cubicBezTo>
                      <a:cubicBezTo>
                        <a:pt x="182" y="32"/>
                        <a:pt x="190" y="42"/>
                        <a:pt x="189" y="24"/>
                      </a:cubicBezTo>
                      <a:cubicBezTo>
                        <a:pt x="182" y="22"/>
                        <a:pt x="188" y="0"/>
                        <a:pt x="178" y="10"/>
                      </a:cubicBezTo>
                      <a:cubicBezTo>
                        <a:pt x="170" y="2"/>
                        <a:pt x="159" y="5"/>
                        <a:pt x="159" y="5"/>
                      </a:cubicBezTo>
                      <a:cubicBezTo>
                        <a:pt x="150" y="3"/>
                        <a:pt x="144" y="12"/>
                        <a:pt x="144" y="12"/>
                      </a:cubicBezTo>
                      <a:cubicBezTo>
                        <a:pt x="137" y="20"/>
                        <a:pt x="120" y="20"/>
                        <a:pt x="120" y="20"/>
                      </a:cubicBezTo>
                      <a:cubicBezTo>
                        <a:pt x="110" y="26"/>
                        <a:pt x="98" y="7"/>
                        <a:pt x="96" y="23"/>
                      </a:cubicBezTo>
                      <a:cubicBezTo>
                        <a:pt x="98" y="31"/>
                        <a:pt x="83" y="45"/>
                        <a:pt x="83" y="45"/>
                      </a:cubicBezTo>
                      <a:cubicBezTo>
                        <a:pt x="94" y="56"/>
                        <a:pt x="83" y="65"/>
                        <a:pt x="83" y="65"/>
                      </a:cubicBezTo>
                      <a:cubicBezTo>
                        <a:pt x="83" y="72"/>
                        <a:pt x="69" y="73"/>
                        <a:pt x="69" y="73"/>
                      </a:cubicBezTo>
                      <a:cubicBezTo>
                        <a:pt x="39" y="72"/>
                        <a:pt x="46" y="85"/>
                        <a:pt x="46" y="85"/>
                      </a:cubicBezTo>
                      <a:cubicBezTo>
                        <a:pt x="53" y="93"/>
                        <a:pt x="39" y="93"/>
                        <a:pt x="39" y="93"/>
                      </a:cubicBezTo>
                      <a:cubicBezTo>
                        <a:pt x="30" y="115"/>
                        <a:pt x="24" y="111"/>
                        <a:pt x="24" y="111"/>
                      </a:cubicBezTo>
                      <a:cubicBezTo>
                        <a:pt x="19" y="118"/>
                        <a:pt x="9" y="112"/>
                        <a:pt x="4" y="120"/>
                      </a:cubicBezTo>
                      <a:cubicBezTo>
                        <a:pt x="1" y="122"/>
                        <a:pt x="0" y="130"/>
                        <a:pt x="0" y="130"/>
                      </a:cubicBezTo>
                      <a:cubicBezTo>
                        <a:pt x="0" y="130"/>
                        <a:pt x="11" y="150"/>
                        <a:pt x="11" y="172"/>
                      </a:cubicBezTo>
                      <a:cubicBezTo>
                        <a:pt x="11" y="172"/>
                        <a:pt x="17" y="182"/>
                        <a:pt x="12" y="185"/>
                      </a:cubicBezTo>
                      <a:cubicBezTo>
                        <a:pt x="12" y="185"/>
                        <a:pt x="7" y="192"/>
                        <a:pt x="9" y="200"/>
                      </a:cubicBezTo>
                      <a:cubicBezTo>
                        <a:pt x="9" y="200"/>
                        <a:pt x="24" y="199"/>
                        <a:pt x="25" y="206"/>
                      </a:cubicBezTo>
                      <a:cubicBezTo>
                        <a:pt x="25" y="206"/>
                        <a:pt x="28" y="213"/>
                        <a:pt x="14" y="214"/>
                      </a:cubicBezTo>
                      <a:cubicBezTo>
                        <a:pt x="31" y="217"/>
                        <a:pt x="22" y="228"/>
                        <a:pt x="28" y="230"/>
                      </a:cubicBezTo>
                      <a:cubicBezTo>
                        <a:pt x="28" y="230"/>
                        <a:pt x="39" y="221"/>
                        <a:pt x="37" y="236"/>
                      </a:cubicBezTo>
                      <a:cubicBezTo>
                        <a:pt x="37" y="236"/>
                        <a:pt x="35" y="258"/>
                        <a:pt x="45" y="245"/>
                      </a:cubicBezTo>
                      <a:cubicBezTo>
                        <a:pt x="45" y="245"/>
                        <a:pt x="52" y="230"/>
                        <a:pt x="53" y="254"/>
                      </a:cubicBezTo>
                      <a:cubicBezTo>
                        <a:pt x="53" y="254"/>
                        <a:pt x="45" y="273"/>
                        <a:pt x="68" y="254"/>
                      </a:cubicBezTo>
                      <a:cubicBezTo>
                        <a:pt x="68" y="254"/>
                        <a:pt x="79" y="248"/>
                        <a:pt x="82" y="262"/>
                      </a:cubicBezTo>
                      <a:cubicBezTo>
                        <a:pt x="82" y="262"/>
                        <a:pt x="99" y="267"/>
                        <a:pt x="96" y="288"/>
                      </a:cubicBezTo>
                      <a:cubicBezTo>
                        <a:pt x="96" y="288"/>
                        <a:pt x="96" y="288"/>
                        <a:pt x="96" y="28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  <a:alpha val="87059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/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1" name="Freeform 55"/>
                <p:cNvSpPr>
                  <a:spLocks/>
                </p:cNvSpPr>
                <p:nvPr/>
              </p:nvSpPr>
              <p:spPr bwMode="auto">
                <a:xfrm>
                  <a:off x="985275" y="2301233"/>
                  <a:ext cx="796236" cy="760638"/>
                </a:xfrm>
                <a:custGeom>
                  <a:avLst/>
                  <a:gdLst/>
                  <a:ahLst/>
                  <a:cxnLst>
                    <a:cxn ang="0">
                      <a:pos x="45" y="236"/>
                    </a:cxn>
                    <a:cxn ang="0">
                      <a:pos x="36" y="206"/>
                    </a:cxn>
                    <a:cxn ang="0">
                      <a:pos x="37" y="194"/>
                    </a:cxn>
                    <a:cxn ang="0">
                      <a:pos x="53" y="194"/>
                    </a:cxn>
                    <a:cxn ang="0">
                      <a:pos x="29" y="149"/>
                    </a:cxn>
                    <a:cxn ang="0">
                      <a:pos x="20" y="126"/>
                    </a:cxn>
                    <a:cxn ang="0">
                      <a:pos x="9" y="107"/>
                    </a:cxn>
                    <a:cxn ang="0">
                      <a:pos x="12" y="87"/>
                    </a:cxn>
                    <a:cxn ang="0">
                      <a:pos x="12" y="87"/>
                    </a:cxn>
                    <a:cxn ang="0">
                      <a:pos x="5" y="63"/>
                    </a:cxn>
                    <a:cxn ang="0">
                      <a:pos x="5" y="63"/>
                    </a:cxn>
                    <a:cxn ang="0">
                      <a:pos x="18" y="46"/>
                    </a:cxn>
                    <a:cxn ang="0">
                      <a:pos x="42" y="52"/>
                    </a:cxn>
                    <a:cxn ang="0">
                      <a:pos x="60" y="50"/>
                    </a:cxn>
                    <a:cxn ang="0">
                      <a:pos x="84" y="32"/>
                    </a:cxn>
                    <a:cxn ang="0">
                      <a:pos x="93" y="15"/>
                    </a:cxn>
                    <a:cxn ang="0">
                      <a:pos x="129" y="10"/>
                    </a:cxn>
                    <a:cxn ang="0">
                      <a:pos x="178" y="7"/>
                    </a:cxn>
                    <a:cxn ang="0">
                      <a:pos x="206" y="12"/>
                    </a:cxn>
                    <a:cxn ang="0">
                      <a:pos x="225" y="14"/>
                    </a:cxn>
                    <a:cxn ang="0">
                      <a:pos x="228" y="26"/>
                    </a:cxn>
                    <a:cxn ang="0">
                      <a:pos x="225" y="39"/>
                    </a:cxn>
                    <a:cxn ang="0">
                      <a:pos x="218" y="54"/>
                    </a:cxn>
                    <a:cxn ang="0">
                      <a:pos x="221" y="74"/>
                    </a:cxn>
                    <a:cxn ang="0">
                      <a:pos x="222" y="85"/>
                    </a:cxn>
                    <a:cxn ang="0">
                      <a:pos x="218" y="114"/>
                    </a:cxn>
                    <a:cxn ang="0">
                      <a:pos x="229" y="116"/>
                    </a:cxn>
                    <a:cxn ang="0">
                      <a:pos x="248" y="126"/>
                    </a:cxn>
                    <a:cxn ang="0">
                      <a:pos x="259" y="143"/>
                    </a:cxn>
                    <a:cxn ang="0">
                      <a:pos x="267" y="162"/>
                    </a:cxn>
                    <a:cxn ang="0">
                      <a:pos x="258" y="174"/>
                    </a:cxn>
                    <a:cxn ang="0">
                      <a:pos x="272" y="186"/>
                    </a:cxn>
                    <a:cxn ang="0">
                      <a:pos x="257" y="195"/>
                    </a:cxn>
                    <a:cxn ang="0">
                      <a:pos x="259" y="210"/>
                    </a:cxn>
                    <a:cxn ang="0">
                      <a:pos x="249" y="221"/>
                    </a:cxn>
                    <a:cxn ang="0">
                      <a:pos x="245" y="235"/>
                    </a:cxn>
                    <a:cxn ang="0">
                      <a:pos x="232" y="247"/>
                    </a:cxn>
                    <a:cxn ang="0">
                      <a:pos x="217" y="238"/>
                    </a:cxn>
                    <a:cxn ang="0">
                      <a:pos x="199" y="243"/>
                    </a:cxn>
                    <a:cxn ang="0">
                      <a:pos x="182" y="247"/>
                    </a:cxn>
                    <a:cxn ang="0">
                      <a:pos x="170" y="260"/>
                    </a:cxn>
                    <a:cxn ang="0">
                      <a:pos x="157" y="280"/>
                    </a:cxn>
                    <a:cxn ang="0">
                      <a:pos x="157" y="295"/>
                    </a:cxn>
                    <a:cxn ang="0">
                      <a:pos x="148" y="304"/>
                    </a:cxn>
                    <a:cxn ang="0">
                      <a:pos x="139" y="294"/>
                    </a:cxn>
                    <a:cxn ang="0">
                      <a:pos x="118" y="294"/>
                    </a:cxn>
                    <a:cxn ang="0">
                      <a:pos x="103" y="284"/>
                    </a:cxn>
                    <a:cxn ang="0">
                      <a:pos x="89" y="276"/>
                    </a:cxn>
                    <a:cxn ang="0">
                      <a:pos x="81" y="271"/>
                    </a:cxn>
                    <a:cxn ang="0">
                      <a:pos x="88" y="258"/>
                    </a:cxn>
                    <a:cxn ang="0">
                      <a:pos x="78" y="250"/>
                    </a:cxn>
                    <a:cxn ang="0">
                      <a:pos x="63" y="246"/>
                    </a:cxn>
                    <a:cxn ang="0">
                      <a:pos x="45" y="236"/>
                    </a:cxn>
                    <a:cxn ang="0">
                      <a:pos x="45" y="236"/>
                    </a:cxn>
                  </a:cxnLst>
                  <a:rect l="0" t="0" r="r" b="b"/>
                  <a:pathLst>
                    <a:path w="281" h="304">
                      <a:moveTo>
                        <a:pt x="45" y="236"/>
                      </a:moveTo>
                      <a:cubicBezTo>
                        <a:pt x="45" y="227"/>
                        <a:pt x="42" y="216"/>
                        <a:pt x="36" y="206"/>
                      </a:cubicBezTo>
                      <a:cubicBezTo>
                        <a:pt x="36" y="206"/>
                        <a:pt x="24" y="198"/>
                        <a:pt x="37" y="194"/>
                      </a:cubicBezTo>
                      <a:cubicBezTo>
                        <a:pt x="37" y="194"/>
                        <a:pt x="43" y="192"/>
                        <a:pt x="53" y="194"/>
                      </a:cubicBezTo>
                      <a:cubicBezTo>
                        <a:pt x="53" y="184"/>
                        <a:pt x="32" y="184"/>
                        <a:pt x="29" y="149"/>
                      </a:cubicBezTo>
                      <a:cubicBezTo>
                        <a:pt x="23" y="143"/>
                        <a:pt x="31" y="128"/>
                        <a:pt x="20" y="126"/>
                      </a:cubicBezTo>
                      <a:cubicBezTo>
                        <a:pt x="8" y="124"/>
                        <a:pt x="14" y="108"/>
                        <a:pt x="9" y="107"/>
                      </a:cubicBezTo>
                      <a:cubicBezTo>
                        <a:pt x="9" y="107"/>
                        <a:pt x="0" y="103"/>
                        <a:pt x="12" y="87"/>
                      </a:cubicBezTo>
                      <a:cubicBezTo>
                        <a:pt x="12" y="87"/>
                        <a:pt x="12" y="87"/>
                        <a:pt x="12" y="87"/>
                      </a:cubicBezTo>
                      <a:cubicBezTo>
                        <a:pt x="5" y="63"/>
                        <a:pt x="5" y="63"/>
                        <a:pt x="5" y="63"/>
                      </a:cubicBezTo>
                      <a:cubicBezTo>
                        <a:pt x="5" y="63"/>
                        <a:pt x="5" y="63"/>
                        <a:pt x="5" y="63"/>
                      </a:cubicBezTo>
                      <a:cubicBezTo>
                        <a:pt x="5" y="63"/>
                        <a:pt x="6" y="45"/>
                        <a:pt x="18" y="46"/>
                      </a:cubicBezTo>
                      <a:cubicBezTo>
                        <a:pt x="18" y="46"/>
                        <a:pt x="38" y="44"/>
                        <a:pt x="42" y="52"/>
                      </a:cubicBezTo>
                      <a:cubicBezTo>
                        <a:pt x="42" y="52"/>
                        <a:pt x="37" y="68"/>
                        <a:pt x="60" y="50"/>
                      </a:cubicBezTo>
                      <a:cubicBezTo>
                        <a:pt x="60" y="50"/>
                        <a:pt x="75" y="43"/>
                        <a:pt x="84" y="32"/>
                      </a:cubicBezTo>
                      <a:cubicBezTo>
                        <a:pt x="84" y="32"/>
                        <a:pt x="86" y="22"/>
                        <a:pt x="93" y="15"/>
                      </a:cubicBezTo>
                      <a:cubicBezTo>
                        <a:pt x="93" y="15"/>
                        <a:pt x="96" y="3"/>
                        <a:pt x="129" y="10"/>
                      </a:cubicBezTo>
                      <a:cubicBezTo>
                        <a:pt x="129" y="10"/>
                        <a:pt x="163" y="15"/>
                        <a:pt x="178" y="7"/>
                      </a:cubicBezTo>
                      <a:cubicBezTo>
                        <a:pt x="204" y="0"/>
                        <a:pt x="196" y="8"/>
                        <a:pt x="206" y="12"/>
                      </a:cubicBezTo>
                      <a:cubicBezTo>
                        <a:pt x="206" y="12"/>
                        <a:pt x="213" y="13"/>
                        <a:pt x="225" y="14"/>
                      </a:cubicBezTo>
                      <a:cubicBezTo>
                        <a:pt x="224" y="23"/>
                        <a:pt x="228" y="26"/>
                        <a:pt x="228" y="26"/>
                      </a:cubicBezTo>
                      <a:cubicBezTo>
                        <a:pt x="236" y="25"/>
                        <a:pt x="233" y="41"/>
                        <a:pt x="225" y="39"/>
                      </a:cubicBezTo>
                      <a:cubicBezTo>
                        <a:pt x="221" y="45"/>
                        <a:pt x="218" y="54"/>
                        <a:pt x="218" y="54"/>
                      </a:cubicBezTo>
                      <a:cubicBezTo>
                        <a:pt x="214" y="68"/>
                        <a:pt x="221" y="74"/>
                        <a:pt x="221" y="74"/>
                      </a:cubicBezTo>
                      <a:cubicBezTo>
                        <a:pt x="228" y="80"/>
                        <a:pt x="222" y="85"/>
                        <a:pt x="222" y="85"/>
                      </a:cubicBezTo>
                      <a:cubicBezTo>
                        <a:pt x="223" y="107"/>
                        <a:pt x="218" y="114"/>
                        <a:pt x="218" y="114"/>
                      </a:cubicBezTo>
                      <a:cubicBezTo>
                        <a:pt x="221" y="130"/>
                        <a:pt x="229" y="116"/>
                        <a:pt x="229" y="116"/>
                      </a:cubicBezTo>
                      <a:cubicBezTo>
                        <a:pt x="246" y="110"/>
                        <a:pt x="248" y="126"/>
                        <a:pt x="248" y="126"/>
                      </a:cubicBezTo>
                      <a:cubicBezTo>
                        <a:pt x="252" y="141"/>
                        <a:pt x="259" y="143"/>
                        <a:pt x="259" y="143"/>
                      </a:cubicBezTo>
                      <a:cubicBezTo>
                        <a:pt x="281" y="162"/>
                        <a:pt x="267" y="162"/>
                        <a:pt x="267" y="162"/>
                      </a:cubicBezTo>
                      <a:cubicBezTo>
                        <a:pt x="258" y="165"/>
                        <a:pt x="258" y="174"/>
                        <a:pt x="258" y="174"/>
                      </a:cubicBezTo>
                      <a:cubicBezTo>
                        <a:pt x="276" y="173"/>
                        <a:pt x="272" y="186"/>
                        <a:pt x="272" y="186"/>
                      </a:cubicBezTo>
                      <a:cubicBezTo>
                        <a:pt x="273" y="196"/>
                        <a:pt x="257" y="192"/>
                        <a:pt x="257" y="195"/>
                      </a:cubicBezTo>
                      <a:cubicBezTo>
                        <a:pt x="271" y="205"/>
                        <a:pt x="259" y="210"/>
                        <a:pt x="259" y="210"/>
                      </a:cubicBezTo>
                      <a:cubicBezTo>
                        <a:pt x="260" y="217"/>
                        <a:pt x="249" y="221"/>
                        <a:pt x="249" y="221"/>
                      </a:cubicBezTo>
                      <a:cubicBezTo>
                        <a:pt x="242" y="225"/>
                        <a:pt x="245" y="235"/>
                        <a:pt x="245" y="235"/>
                      </a:cubicBezTo>
                      <a:cubicBezTo>
                        <a:pt x="246" y="258"/>
                        <a:pt x="232" y="247"/>
                        <a:pt x="232" y="247"/>
                      </a:cubicBezTo>
                      <a:cubicBezTo>
                        <a:pt x="224" y="247"/>
                        <a:pt x="225" y="237"/>
                        <a:pt x="217" y="238"/>
                      </a:cubicBezTo>
                      <a:cubicBezTo>
                        <a:pt x="210" y="236"/>
                        <a:pt x="210" y="243"/>
                        <a:pt x="199" y="243"/>
                      </a:cubicBezTo>
                      <a:cubicBezTo>
                        <a:pt x="184" y="239"/>
                        <a:pt x="182" y="247"/>
                        <a:pt x="182" y="247"/>
                      </a:cubicBezTo>
                      <a:cubicBezTo>
                        <a:pt x="177" y="252"/>
                        <a:pt x="181" y="265"/>
                        <a:pt x="170" y="260"/>
                      </a:cubicBezTo>
                      <a:cubicBezTo>
                        <a:pt x="153" y="257"/>
                        <a:pt x="157" y="280"/>
                        <a:pt x="157" y="280"/>
                      </a:cubicBezTo>
                      <a:cubicBezTo>
                        <a:pt x="168" y="291"/>
                        <a:pt x="157" y="295"/>
                        <a:pt x="157" y="295"/>
                      </a:cubicBezTo>
                      <a:cubicBezTo>
                        <a:pt x="155" y="301"/>
                        <a:pt x="148" y="304"/>
                        <a:pt x="148" y="304"/>
                      </a:cubicBezTo>
                      <a:cubicBezTo>
                        <a:pt x="148" y="304"/>
                        <a:pt x="149" y="297"/>
                        <a:pt x="139" y="294"/>
                      </a:cubicBezTo>
                      <a:cubicBezTo>
                        <a:pt x="139" y="294"/>
                        <a:pt x="128" y="289"/>
                        <a:pt x="118" y="294"/>
                      </a:cubicBezTo>
                      <a:cubicBezTo>
                        <a:pt x="118" y="294"/>
                        <a:pt x="107" y="299"/>
                        <a:pt x="103" y="284"/>
                      </a:cubicBezTo>
                      <a:cubicBezTo>
                        <a:pt x="103" y="284"/>
                        <a:pt x="100" y="277"/>
                        <a:pt x="89" y="276"/>
                      </a:cubicBezTo>
                      <a:cubicBezTo>
                        <a:pt x="89" y="276"/>
                        <a:pt x="82" y="280"/>
                        <a:pt x="81" y="271"/>
                      </a:cubicBezTo>
                      <a:cubicBezTo>
                        <a:pt x="74" y="266"/>
                        <a:pt x="90" y="264"/>
                        <a:pt x="88" y="258"/>
                      </a:cubicBezTo>
                      <a:cubicBezTo>
                        <a:pt x="88" y="258"/>
                        <a:pt x="87" y="250"/>
                        <a:pt x="78" y="250"/>
                      </a:cubicBezTo>
                      <a:cubicBezTo>
                        <a:pt x="78" y="250"/>
                        <a:pt x="74" y="243"/>
                        <a:pt x="63" y="246"/>
                      </a:cubicBezTo>
                      <a:cubicBezTo>
                        <a:pt x="63" y="246"/>
                        <a:pt x="54" y="247"/>
                        <a:pt x="45" y="236"/>
                      </a:cubicBezTo>
                      <a:cubicBezTo>
                        <a:pt x="45" y="236"/>
                        <a:pt x="45" y="236"/>
                        <a:pt x="45" y="236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2" name="Freeform 54"/>
                <p:cNvSpPr>
                  <a:spLocks/>
                </p:cNvSpPr>
                <p:nvPr/>
              </p:nvSpPr>
              <p:spPr bwMode="auto">
                <a:xfrm>
                  <a:off x="1393601" y="2324039"/>
                  <a:ext cx="916012" cy="877349"/>
                </a:xfrm>
                <a:custGeom>
                  <a:avLst/>
                  <a:gdLst/>
                  <a:ahLst/>
                  <a:cxnLst>
                    <a:cxn ang="0">
                      <a:pos x="83" y="17"/>
                    </a:cxn>
                    <a:cxn ang="0">
                      <a:pos x="73" y="45"/>
                    </a:cxn>
                    <a:cxn ang="0">
                      <a:pos x="77" y="76"/>
                    </a:cxn>
                    <a:cxn ang="0">
                      <a:pos x="84" y="107"/>
                    </a:cxn>
                    <a:cxn ang="0">
                      <a:pos x="114" y="134"/>
                    </a:cxn>
                    <a:cxn ang="0">
                      <a:pos x="113" y="165"/>
                    </a:cxn>
                    <a:cxn ang="0">
                      <a:pos x="112" y="186"/>
                    </a:cxn>
                    <a:cxn ang="0">
                      <a:pos x="104" y="212"/>
                    </a:cxn>
                    <a:cxn ang="0">
                      <a:pos x="87" y="238"/>
                    </a:cxn>
                    <a:cxn ang="0">
                      <a:pos x="54" y="234"/>
                    </a:cxn>
                    <a:cxn ang="0">
                      <a:pos x="25" y="251"/>
                    </a:cxn>
                    <a:cxn ang="0">
                      <a:pos x="12" y="286"/>
                    </a:cxn>
                    <a:cxn ang="0">
                      <a:pos x="17" y="299"/>
                    </a:cxn>
                    <a:cxn ang="0">
                      <a:pos x="17" y="335"/>
                    </a:cxn>
                    <a:cxn ang="0">
                      <a:pos x="32" y="351"/>
                    </a:cxn>
                    <a:cxn ang="0">
                      <a:pos x="45" y="329"/>
                    </a:cxn>
                    <a:cxn ang="0">
                      <a:pos x="93" y="318"/>
                    </a:cxn>
                    <a:cxn ang="0">
                      <a:pos x="127" y="316"/>
                    </a:cxn>
                    <a:cxn ang="0">
                      <a:pos x="146" y="326"/>
                    </a:cxn>
                    <a:cxn ang="0">
                      <a:pos x="176" y="306"/>
                    </a:cxn>
                    <a:cxn ang="0">
                      <a:pos x="216" y="272"/>
                    </a:cxn>
                    <a:cxn ang="0">
                      <a:pos x="251" y="268"/>
                    </a:cxn>
                    <a:cxn ang="0">
                      <a:pos x="256" y="245"/>
                    </a:cxn>
                    <a:cxn ang="0">
                      <a:pos x="256" y="207"/>
                    </a:cxn>
                    <a:cxn ang="0">
                      <a:pos x="272" y="168"/>
                    </a:cxn>
                    <a:cxn ang="0">
                      <a:pos x="280" y="151"/>
                    </a:cxn>
                    <a:cxn ang="0">
                      <a:pos x="286" y="132"/>
                    </a:cxn>
                    <a:cxn ang="0">
                      <a:pos x="292" y="107"/>
                    </a:cxn>
                    <a:cxn ang="0">
                      <a:pos x="306" y="101"/>
                    </a:cxn>
                    <a:cxn ang="0">
                      <a:pos x="322" y="85"/>
                    </a:cxn>
                    <a:cxn ang="0">
                      <a:pos x="270" y="70"/>
                    </a:cxn>
                    <a:cxn ang="0">
                      <a:pos x="263" y="52"/>
                    </a:cxn>
                    <a:cxn ang="0">
                      <a:pos x="253" y="45"/>
                    </a:cxn>
                    <a:cxn ang="0">
                      <a:pos x="234" y="46"/>
                    </a:cxn>
                    <a:cxn ang="0">
                      <a:pos x="181" y="28"/>
                    </a:cxn>
                    <a:cxn ang="0">
                      <a:pos x="148" y="17"/>
                    </a:cxn>
                    <a:cxn ang="0">
                      <a:pos x="105" y="5"/>
                    </a:cxn>
                    <a:cxn ang="0">
                      <a:pos x="80" y="4"/>
                    </a:cxn>
                  </a:cxnLst>
                  <a:rect l="0" t="0" r="r" b="b"/>
                  <a:pathLst>
                    <a:path w="323" h="351">
                      <a:moveTo>
                        <a:pt x="80" y="4"/>
                      </a:moveTo>
                      <a:cubicBezTo>
                        <a:pt x="79" y="13"/>
                        <a:pt x="83" y="17"/>
                        <a:pt x="83" y="17"/>
                      </a:cubicBezTo>
                      <a:cubicBezTo>
                        <a:pt x="91" y="16"/>
                        <a:pt x="88" y="32"/>
                        <a:pt x="80" y="30"/>
                      </a:cubicBezTo>
                      <a:cubicBezTo>
                        <a:pt x="76" y="36"/>
                        <a:pt x="73" y="45"/>
                        <a:pt x="73" y="45"/>
                      </a:cubicBezTo>
                      <a:cubicBezTo>
                        <a:pt x="69" y="59"/>
                        <a:pt x="76" y="65"/>
                        <a:pt x="76" y="65"/>
                      </a:cubicBezTo>
                      <a:cubicBezTo>
                        <a:pt x="83" y="71"/>
                        <a:pt x="77" y="76"/>
                        <a:pt x="77" y="76"/>
                      </a:cubicBezTo>
                      <a:cubicBezTo>
                        <a:pt x="78" y="98"/>
                        <a:pt x="73" y="105"/>
                        <a:pt x="73" y="105"/>
                      </a:cubicBezTo>
                      <a:cubicBezTo>
                        <a:pt x="76" y="121"/>
                        <a:pt x="84" y="107"/>
                        <a:pt x="84" y="107"/>
                      </a:cubicBezTo>
                      <a:cubicBezTo>
                        <a:pt x="101" y="101"/>
                        <a:pt x="103" y="117"/>
                        <a:pt x="103" y="117"/>
                      </a:cubicBezTo>
                      <a:cubicBezTo>
                        <a:pt x="107" y="132"/>
                        <a:pt x="114" y="134"/>
                        <a:pt x="114" y="134"/>
                      </a:cubicBezTo>
                      <a:cubicBezTo>
                        <a:pt x="136" y="153"/>
                        <a:pt x="122" y="153"/>
                        <a:pt x="122" y="153"/>
                      </a:cubicBezTo>
                      <a:cubicBezTo>
                        <a:pt x="113" y="156"/>
                        <a:pt x="113" y="165"/>
                        <a:pt x="113" y="165"/>
                      </a:cubicBezTo>
                      <a:cubicBezTo>
                        <a:pt x="131" y="164"/>
                        <a:pt x="127" y="177"/>
                        <a:pt x="127" y="177"/>
                      </a:cubicBezTo>
                      <a:cubicBezTo>
                        <a:pt x="128" y="187"/>
                        <a:pt x="112" y="183"/>
                        <a:pt x="112" y="186"/>
                      </a:cubicBezTo>
                      <a:cubicBezTo>
                        <a:pt x="126" y="196"/>
                        <a:pt x="114" y="201"/>
                        <a:pt x="114" y="201"/>
                      </a:cubicBezTo>
                      <a:cubicBezTo>
                        <a:pt x="115" y="208"/>
                        <a:pt x="104" y="212"/>
                        <a:pt x="104" y="212"/>
                      </a:cubicBezTo>
                      <a:cubicBezTo>
                        <a:pt x="97" y="216"/>
                        <a:pt x="100" y="226"/>
                        <a:pt x="100" y="226"/>
                      </a:cubicBezTo>
                      <a:cubicBezTo>
                        <a:pt x="101" y="249"/>
                        <a:pt x="87" y="238"/>
                        <a:pt x="87" y="238"/>
                      </a:cubicBezTo>
                      <a:cubicBezTo>
                        <a:pt x="79" y="238"/>
                        <a:pt x="80" y="228"/>
                        <a:pt x="72" y="229"/>
                      </a:cubicBezTo>
                      <a:cubicBezTo>
                        <a:pt x="65" y="227"/>
                        <a:pt x="65" y="234"/>
                        <a:pt x="54" y="234"/>
                      </a:cubicBezTo>
                      <a:cubicBezTo>
                        <a:pt x="39" y="230"/>
                        <a:pt x="37" y="238"/>
                        <a:pt x="37" y="238"/>
                      </a:cubicBezTo>
                      <a:cubicBezTo>
                        <a:pt x="32" y="243"/>
                        <a:pt x="36" y="256"/>
                        <a:pt x="25" y="251"/>
                      </a:cubicBezTo>
                      <a:cubicBezTo>
                        <a:pt x="8" y="248"/>
                        <a:pt x="12" y="271"/>
                        <a:pt x="12" y="271"/>
                      </a:cubicBezTo>
                      <a:cubicBezTo>
                        <a:pt x="23" y="282"/>
                        <a:pt x="12" y="286"/>
                        <a:pt x="12" y="286"/>
                      </a:cubicBezTo>
                      <a:cubicBezTo>
                        <a:pt x="10" y="292"/>
                        <a:pt x="3" y="295"/>
                        <a:pt x="3" y="295"/>
                      </a:cubicBezTo>
                      <a:cubicBezTo>
                        <a:pt x="0" y="302"/>
                        <a:pt x="17" y="299"/>
                        <a:pt x="17" y="299"/>
                      </a:cubicBezTo>
                      <a:cubicBezTo>
                        <a:pt x="21" y="304"/>
                        <a:pt x="14" y="311"/>
                        <a:pt x="14" y="311"/>
                      </a:cubicBezTo>
                      <a:cubicBezTo>
                        <a:pt x="11" y="328"/>
                        <a:pt x="17" y="335"/>
                        <a:pt x="17" y="335"/>
                      </a:cubicBezTo>
                      <a:cubicBezTo>
                        <a:pt x="17" y="335"/>
                        <a:pt x="17" y="335"/>
                        <a:pt x="17" y="335"/>
                      </a:cubicBezTo>
                      <a:cubicBezTo>
                        <a:pt x="32" y="351"/>
                        <a:pt x="32" y="351"/>
                        <a:pt x="32" y="351"/>
                      </a:cubicBezTo>
                      <a:cubicBezTo>
                        <a:pt x="32" y="351"/>
                        <a:pt x="32" y="351"/>
                        <a:pt x="32" y="351"/>
                      </a:cubicBezTo>
                      <a:cubicBezTo>
                        <a:pt x="32" y="351"/>
                        <a:pt x="47" y="337"/>
                        <a:pt x="45" y="329"/>
                      </a:cubicBezTo>
                      <a:cubicBezTo>
                        <a:pt x="47" y="313"/>
                        <a:pt x="59" y="332"/>
                        <a:pt x="69" y="326"/>
                      </a:cubicBezTo>
                      <a:cubicBezTo>
                        <a:pt x="69" y="326"/>
                        <a:pt x="86" y="326"/>
                        <a:pt x="93" y="318"/>
                      </a:cubicBezTo>
                      <a:cubicBezTo>
                        <a:pt x="93" y="318"/>
                        <a:pt x="99" y="309"/>
                        <a:pt x="108" y="311"/>
                      </a:cubicBezTo>
                      <a:cubicBezTo>
                        <a:pt x="108" y="311"/>
                        <a:pt x="119" y="308"/>
                        <a:pt x="127" y="316"/>
                      </a:cubicBezTo>
                      <a:cubicBezTo>
                        <a:pt x="137" y="306"/>
                        <a:pt x="131" y="329"/>
                        <a:pt x="137" y="330"/>
                      </a:cubicBezTo>
                      <a:cubicBezTo>
                        <a:pt x="142" y="330"/>
                        <a:pt x="146" y="326"/>
                        <a:pt x="146" y="326"/>
                      </a:cubicBezTo>
                      <a:cubicBezTo>
                        <a:pt x="153" y="309"/>
                        <a:pt x="158" y="318"/>
                        <a:pt x="158" y="318"/>
                      </a:cubicBezTo>
                      <a:cubicBezTo>
                        <a:pt x="166" y="320"/>
                        <a:pt x="176" y="306"/>
                        <a:pt x="176" y="306"/>
                      </a:cubicBezTo>
                      <a:cubicBezTo>
                        <a:pt x="193" y="295"/>
                        <a:pt x="195" y="285"/>
                        <a:pt x="195" y="285"/>
                      </a:cubicBezTo>
                      <a:cubicBezTo>
                        <a:pt x="205" y="270"/>
                        <a:pt x="216" y="272"/>
                        <a:pt x="216" y="272"/>
                      </a:cubicBezTo>
                      <a:cubicBezTo>
                        <a:pt x="226" y="273"/>
                        <a:pt x="230" y="266"/>
                        <a:pt x="230" y="266"/>
                      </a:cubicBezTo>
                      <a:cubicBezTo>
                        <a:pt x="238" y="257"/>
                        <a:pt x="241" y="271"/>
                        <a:pt x="251" y="268"/>
                      </a:cubicBezTo>
                      <a:cubicBezTo>
                        <a:pt x="258" y="267"/>
                        <a:pt x="253" y="260"/>
                        <a:pt x="253" y="260"/>
                      </a:cubicBezTo>
                      <a:cubicBezTo>
                        <a:pt x="245" y="249"/>
                        <a:pt x="256" y="245"/>
                        <a:pt x="256" y="245"/>
                      </a:cubicBezTo>
                      <a:cubicBezTo>
                        <a:pt x="262" y="233"/>
                        <a:pt x="256" y="227"/>
                        <a:pt x="256" y="227"/>
                      </a:cubicBezTo>
                      <a:cubicBezTo>
                        <a:pt x="252" y="219"/>
                        <a:pt x="260" y="218"/>
                        <a:pt x="256" y="207"/>
                      </a:cubicBezTo>
                      <a:cubicBezTo>
                        <a:pt x="258" y="193"/>
                        <a:pt x="249" y="183"/>
                        <a:pt x="259" y="181"/>
                      </a:cubicBezTo>
                      <a:cubicBezTo>
                        <a:pt x="268" y="179"/>
                        <a:pt x="272" y="168"/>
                        <a:pt x="272" y="168"/>
                      </a:cubicBezTo>
                      <a:cubicBezTo>
                        <a:pt x="272" y="168"/>
                        <a:pt x="272" y="168"/>
                        <a:pt x="272" y="168"/>
                      </a:cubicBezTo>
                      <a:cubicBezTo>
                        <a:pt x="280" y="151"/>
                        <a:pt x="280" y="151"/>
                        <a:pt x="280" y="151"/>
                      </a:cubicBezTo>
                      <a:cubicBezTo>
                        <a:pt x="280" y="151"/>
                        <a:pt x="280" y="151"/>
                        <a:pt x="280" y="151"/>
                      </a:cubicBezTo>
                      <a:cubicBezTo>
                        <a:pt x="289" y="151"/>
                        <a:pt x="286" y="132"/>
                        <a:pt x="286" y="132"/>
                      </a:cubicBezTo>
                      <a:cubicBezTo>
                        <a:pt x="298" y="125"/>
                        <a:pt x="290" y="122"/>
                        <a:pt x="290" y="122"/>
                      </a:cubicBezTo>
                      <a:cubicBezTo>
                        <a:pt x="285" y="111"/>
                        <a:pt x="292" y="107"/>
                        <a:pt x="292" y="107"/>
                      </a:cubicBezTo>
                      <a:cubicBezTo>
                        <a:pt x="293" y="114"/>
                        <a:pt x="292" y="116"/>
                        <a:pt x="302" y="119"/>
                      </a:cubicBezTo>
                      <a:cubicBezTo>
                        <a:pt x="299" y="108"/>
                        <a:pt x="306" y="101"/>
                        <a:pt x="306" y="101"/>
                      </a:cubicBezTo>
                      <a:cubicBezTo>
                        <a:pt x="311" y="93"/>
                        <a:pt x="317" y="98"/>
                        <a:pt x="317" y="98"/>
                      </a:cubicBezTo>
                      <a:cubicBezTo>
                        <a:pt x="314" y="91"/>
                        <a:pt x="322" y="85"/>
                        <a:pt x="322" y="85"/>
                      </a:cubicBezTo>
                      <a:cubicBezTo>
                        <a:pt x="323" y="69"/>
                        <a:pt x="292" y="68"/>
                        <a:pt x="292" y="76"/>
                      </a:cubicBezTo>
                      <a:cubicBezTo>
                        <a:pt x="266" y="79"/>
                        <a:pt x="270" y="70"/>
                        <a:pt x="270" y="70"/>
                      </a:cubicBezTo>
                      <a:cubicBezTo>
                        <a:pt x="278" y="63"/>
                        <a:pt x="266" y="63"/>
                        <a:pt x="266" y="63"/>
                      </a:cubicBezTo>
                      <a:cubicBezTo>
                        <a:pt x="259" y="59"/>
                        <a:pt x="263" y="52"/>
                        <a:pt x="263" y="52"/>
                      </a:cubicBezTo>
                      <a:cubicBezTo>
                        <a:pt x="265" y="45"/>
                        <a:pt x="253" y="45"/>
                        <a:pt x="253" y="45"/>
                      </a:cubicBezTo>
                      <a:cubicBezTo>
                        <a:pt x="253" y="45"/>
                        <a:pt x="253" y="45"/>
                        <a:pt x="253" y="45"/>
                      </a:cubicBezTo>
                      <a:cubicBezTo>
                        <a:pt x="234" y="46"/>
                        <a:pt x="234" y="46"/>
                        <a:pt x="234" y="46"/>
                      </a:cubicBezTo>
                      <a:cubicBezTo>
                        <a:pt x="234" y="46"/>
                        <a:pt x="234" y="46"/>
                        <a:pt x="234" y="46"/>
                      </a:cubicBezTo>
                      <a:cubicBezTo>
                        <a:pt x="220" y="44"/>
                        <a:pt x="216" y="31"/>
                        <a:pt x="191" y="32"/>
                      </a:cubicBezTo>
                      <a:cubicBezTo>
                        <a:pt x="179" y="33"/>
                        <a:pt x="181" y="28"/>
                        <a:pt x="181" y="28"/>
                      </a:cubicBezTo>
                      <a:cubicBezTo>
                        <a:pt x="179" y="20"/>
                        <a:pt x="162" y="21"/>
                        <a:pt x="162" y="21"/>
                      </a:cubicBezTo>
                      <a:cubicBezTo>
                        <a:pt x="148" y="24"/>
                        <a:pt x="148" y="17"/>
                        <a:pt x="148" y="17"/>
                      </a:cubicBezTo>
                      <a:cubicBezTo>
                        <a:pt x="145" y="7"/>
                        <a:pt x="128" y="10"/>
                        <a:pt x="128" y="10"/>
                      </a:cubicBezTo>
                      <a:cubicBezTo>
                        <a:pt x="111" y="10"/>
                        <a:pt x="113" y="0"/>
                        <a:pt x="105" y="5"/>
                      </a:cubicBezTo>
                      <a:cubicBezTo>
                        <a:pt x="95" y="6"/>
                        <a:pt x="87" y="4"/>
                        <a:pt x="80" y="4"/>
                      </a:cubicBezTo>
                      <a:cubicBezTo>
                        <a:pt x="80" y="4"/>
                        <a:pt x="80" y="4"/>
                        <a:pt x="80" y="4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3" name="Freeform 53"/>
                <p:cNvSpPr>
                  <a:spLocks/>
                </p:cNvSpPr>
                <p:nvPr/>
              </p:nvSpPr>
              <p:spPr bwMode="auto">
                <a:xfrm>
                  <a:off x="1718901" y="2966623"/>
                  <a:ext cx="596156" cy="973938"/>
                </a:xfrm>
                <a:custGeom>
                  <a:avLst/>
                  <a:gdLst/>
                  <a:ahLst/>
                  <a:cxnLst>
                    <a:cxn ang="0">
                      <a:pos x="138" y="12"/>
                    </a:cxn>
                    <a:cxn ang="0">
                      <a:pos x="142" y="32"/>
                    </a:cxn>
                    <a:cxn ang="0">
                      <a:pos x="146" y="45"/>
                    </a:cxn>
                    <a:cxn ang="0">
                      <a:pos x="161" y="63"/>
                    </a:cxn>
                    <a:cxn ang="0">
                      <a:pos x="178" y="68"/>
                    </a:cxn>
                    <a:cxn ang="0">
                      <a:pos x="182" y="91"/>
                    </a:cxn>
                    <a:cxn ang="0">
                      <a:pos x="178" y="111"/>
                    </a:cxn>
                    <a:cxn ang="0">
                      <a:pos x="171" y="128"/>
                    </a:cxn>
                    <a:cxn ang="0">
                      <a:pos x="183" y="149"/>
                    </a:cxn>
                    <a:cxn ang="0">
                      <a:pos x="204" y="155"/>
                    </a:cxn>
                    <a:cxn ang="0">
                      <a:pos x="199" y="166"/>
                    </a:cxn>
                    <a:cxn ang="0">
                      <a:pos x="199" y="179"/>
                    </a:cxn>
                    <a:cxn ang="0">
                      <a:pos x="195" y="191"/>
                    </a:cxn>
                    <a:cxn ang="0">
                      <a:pos x="196" y="217"/>
                    </a:cxn>
                    <a:cxn ang="0">
                      <a:pos x="203" y="251"/>
                    </a:cxn>
                    <a:cxn ang="0">
                      <a:pos x="182" y="268"/>
                    </a:cxn>
                    <a:cxn ang="0">
                      <a:pos x="153" y="274"/>
                    </a:cxn>
                    <a:cxn ang="0">
                      <a:pos x="142" y="302"/>
                    </a:cxn>
                    <a:cxn ang="0">
                      <a:pos x="140" y="358"/>
                    </a:cxn>
                    <a:cxn ang="0">
                      <a:pos x="125" y="360"/>
                    </a:cxn>
                    <a:cxn ang="0">
                      <a:pos x="98" y="368"/>
                    </a:cxn>
                    <a:cxn ang="0">
                      <a:pos x="83" y="367"/>
                    </a:cxn>
                    <a:cxn ang="0">
                      <a:pos x="70" y="361"/>
                    </a:cxn>
                    <a:cxn ang="0">
                      <a:pos x="48" y="366"/>
                    </a:cxn>
                    <a:cxn ang="0">
                      <a:pos x="48" y="381"/>
                    </a:cxn>
                    <a:cxn ang="0">
                      <a:pos x="32" y="369"/>
                    </a:cxn>
                    <a:cxn ang="0">
                      <a:pos x="32" y="369"/>
                    </a:cxn>
                    <a:cxn ang="0">
                      <a:pos x="15" y="369"/>
                    </a:cxn>
                    <a:cxn ang="0">
                      <a:pos x="15" y="369"/>
                    </a:cxn>
                    <a:cxn ang="0">
                      <a:pos x="10" y="352"/>
                    </a:cxn>
                    <a:cxn ang="0">
                      <a:pos x="4" y="315"/>
                    </a:cxn>
                    <a:cxn ang="0">
                      <a:pos x="4" y="272"/>
                    </a:cxn>
                    <a:cxn ang="0">
                      <a:pos x="8" y="237"/>
                    </a:cxn>
                    <a:cxn ang="0">
                      <a:pos x="6" y="202"/>
                    </a:cxn>
                    <a:cxn ang="0">
                      <a:pos x="7" y="183"/>
                    </a:cxn>
                    <a:cxn ang="0">
                      <a:pos x="13" y="160"/>
                    </a:cxn>
                    <a:cxn ang="0">
                      <a:pos x="14" y="149"/>
                    </a:cxn>
                    <a:cxn ang="0">
                      <a:pos x="13" y="138"/>
                    </a:cxn>
                    <a:cxn ang="0">
                      <a:pos x="17" y="104"/>
                    </a:cxn>
                    <a:cxn ang="0">
                      <a:pos x="24" y="73"/>
                    </a:cxn>
                    <a:cxn ang="0">
                      <a:pos x="32" y="69"/>
                    </a:cxn>
                    <a:cxn ang="0">
                      <a:pos x="44" y="61"/>
                    </a:cxn>
                    <a:cxn ang="0">
                      <a:pos x="62" y="49"/>
                    </a:cxn>
                    <a:cxn ang="0">
                      <a:pos x="81" y="28"/>
                    </a:cxn>
                    <a:cxn ang="0">
                      <a:pos x="102" y="15"/>
                    </a:cxn>
                    <a:cxn ang="0">
                      <a:pos x="116" y="9"/>
                    </a:cxn>
                    <a:cxn ang="0">
                      <a:pos x="138" y="12"/>
                    </a:cxn>
                    <a:cxn ang="0">
                      <a:pos x="138" y="12"/>
                    </a:cxn>
                  </a:cxnLst>
                  <a:rect l="0" t="0" r="r" b="b"/>
                  <a:pathLst>
                    <a:path w="211" h="390">
                      <a:moveTo>
                        <a:pt x="138" y="12"/>
                      </a:moveTo>
                      <a:cubicBezTo>
                        <a:pt x="138" y="21"/>
                        <a:pt x="149" y="19"/>
                        <a:pt x="142" y="32"/>
                      </a:cubicBezTo>
                      <a:cubicBezTo>
                        <a:pt x="142" y="32"/>
                        <a:pt x="134" y="38"/>
                        <a:pt x="146" y="45"/>
                      </a:cubicBezTo>
                      <a:cubicBezTo>
                        <a:pt x="156" y="55"/>
                        <a:pt x="156" y="63"/>
                        <a:pt x="161" y="63"/>
                      </a:cubicBezTo>
                      <a:cubicBezTo>
                        <a:pt x="161" y="63"/>
                        <a:pt x="171" y="78"/>
                        <a:pt x="178" y="68"/>
                      </a:cubicBezTo>
                      <a:cubicBezTo>
                        <a:pt x="178" y="68"/>
                        <a:pt x="182" y="72"/>
                        <a:pt x="182" y="91"/>
                      </a:cubicBezTo>
                      <a:cubicBezTo>
                        <a:pt x="175" y="102"/>
                        <a:pt x="190" y="105"/>
                        <a:pt x="178" y="111"/>
                      </a:cubicBezTo>
                      <a:cubicBezTo>
                        <a:pt x="178" y="111"/>
                        <a:pt x="168" y="110"/>
                        <a:pt x="171" y="128"/>
                      </a:cubicBezTo>
                      <a:cubicBezTo>
                        <a:pt x="171" y="128"/>
                        <a:pt x="171" y="138"/>
                        <a:pt x="183" y="149"/>
                      </a:cubicBezTo>
                      <a:cubicBezTo>
                        <a:pt x="183" y="149"/>
                        <a:pt x="199" y="149"/>
                        <a:pt x="204" y="155"/>
                      </a:cubicBezTo>
                      <a:cubicBezTo>
                        <a:pt x="211" y="162"/>
                        <a:pt x="199" y="166"/>
                        <a:pt x="199" y="166"/>
                      </a:cubicBezTo>
                      <a:cubicBezTo>
                        <a:pt x="188" y="169"/>
                        <a:pt x="199" y="179"/>
                        <a:pt x="199" y="179"/>
                      </a:cubicBezTo>
                      <a:cubicBezTo>
                        <a:pt x="201" y="186"/>
                        <a:pt x="195" y="191"/>
                        <a:pt x="195" y="191"/>
                      </a:cubicBezTo>
                      <a:cubicBezTo>
                        <a:pt x="182" y="204"/>
                        <a:pt x="196" y="217"/>
                        <a:pt x="196" y="217"/>
                      </a:cubicBezTo>
                      <a:cubicBezTo>
                        <a:pt x="205" y="230"/>
                        <a:pt x="203" y="251"/>
                        <a:pt x="203" y="251"/>
                      </a:cubicBezTo>
                      <a:cubicBezTo>
                        <a:pt x="210" y="282"/>
                        <a:pt x="182" y="268"/>
                        <a:pt x="182" y="268"/>
                      </a:cubicBezTo>
                      <a:cubicBezTo>
                        <a:pt x="176" y="259"/>
                        <a:pt x="153" y="267"/>
                        <a:pt x="153" y="274"/>
                      </a:cubicBezTo>
                      <a:cubicBezTo>
                        <a:pt x="156" y="279"/>
                        <a:pt x="141" y="285"/>
                        <a:pt x="142" y="302"/>
                      </a:cubicBezTo>
                      <a:cubicBezTo>
                        <a:pt x="149" y="343"/>
                        <a:pt x="140" y="358"/>
                        <a:pt x="140" y="358"/>
                      </a:cubicBezTo>
                      <a:cubicBezTo>
                        <a:pt x="134" y="364"/>
                        <a:pt x="125" y="360"/>
                        <a:pt x="125" y="360"/>
                      </a:cubicBezTo>
                      <a:cubicBezTo>
                        <a:pt x="112" y="370"/>
                        <a:pt x="98" y="368"/>
                        <a:pt x="98" y="368"/>
                      </a:cubicBezTo>
                      <a:cubicBezTo>
                        <a:pt x="93" y="361"/>
                        <a:pt x="83" y="367"/>
                        <a:pt x="83" y="367"/>
                      </a:cubicBezTo>
                      <a:cubicBezTo>
                        <a:pt x="73" y="375"/>
                        <a:pt x="70" y="361"/>
                        <a:pt x="70" y="361"/>
                      </a:cubicBezTo>
                      <a:cubicBezTo>
                        <a:pt x="57" y="361"/>
                        <a:pt x="48" y="366"/>
                        <a:pt x="48" y="366"/>
                      </a:cubicBezTo>
                      <a:cubicBezTo>
                        <a:pt x="56" y="374"/>
                        <a:pt x="48" y="381"/>
                        <a:pt x="48" y="381"/>
                      </a:cubicBezTo>
                      <a:cubicBezTo>
                        <a:pt x="36" y="390"/>
                        <a:pt x="32" y="369"/>
                        <a:pt x="32" y="369"/>
                      </a:cubicBezTo>
                      <a:cubicBezTo>
                        <a:pt x="32" y="369"/>
                        <a:pt x="32" y="369"/>
                        <a:pt x="32" y="369"/>
                      </a:cubicBezTo>
                      <a:cubicBezTo>
                        <a:pt x="15" y="369"/>
                        <a:pt x="15" y="369"/>
                        <a:pt x="15" y="369"/>
                      </a:cubicBezTo>
                      <a:cubicBezTo>
                        <a:pt x="15" y="369"/>
                        <a:pt x="15" y="369"/>
                        <a:pt x="15" y="369"/>
                      </a:cubicBezTo>
                      <a:cubicBezTo>
                        <a:pt x="17" y="358"/>
                        <a:pt x="10" y="352"/>
                        <a:pt x="10" y="352"/>
                      </a:cubicBezTo>
                      <a:cubicBezTo>
                        <a:pt x="1" y="343"/>
                        <a:pt x="4" y="315"/>
                        <a:pt x="4" y="315"/>
                      </a:cubicBezTo>
                      <a:cubicBezTo>
                        <a:pt x="0" y="298"/>
                        <a:pt x="4" y="272"/>
                        <a:pt x="4" y="272"/>
                      </a:cubicBezTo>
                      <a:cubicBezTo>
                        <a:pt x="10" y="265"/>
                        <a:pt x="1" y="250"/>
                        <a:pt x="8" y="237"/>
                      </a:cubicBezTo>
                      <a:cubicBezTo>
                        <a:pt x="14" y="219"/>
                        <a:pt x="6" y="202"/>
                        <a:pt x="6" y="202"/>
                      </a:cubicBezTo>
                      <a:cubicBezTo>
                        <a:pt x="1" y="188"/>
                        <a:pt x="7" y="183"/>
                        <a:pt x="7" y="183"/>
                      </a:cubicBezTo>
                      <a:cubicBezTo>
                        <a:pt x="7" y="183"/>
                        <a:pt x="13" y="177"/>
                        <a:pt x="13" y="160"/>
                      </a:cubicBezTo>
                      <a:cubicBezTo>
                        <a:pt x="10" y="158"/>
                        <a:pt x="14" y="149"/>
                        <a:pt x="14" y="149"/>
                      </a:cubicBezTo>
                      <a:cubicBezTo>
                        <a:pt x="19" y="142"/>
                        <a:pt x="13" y="138"/>
                        <a:pt x="13" y="138"/>
                      </a:cubicBezTo>
                      <a:cubicBezTo>
                        <a:pt x="3" y="114"/>
                        <a:pt x="17" y="104"/>
                        <a:pt x="17" y="104"/>
                      </a:cubicBezTo>
                      <a:cubicBezTo>
                        <a:pt x="17" y="81"/>
                        <a:pt x="25" y="91"/>
                        <a:pt x="24" y="73"/>
                      </a:cubicBezTo>
                      <a:cubicBezTo>
                        <a:pt x="29" y="73"/>
                        <a:pt x="32" y="69"/>
                        <a:pt x="32" y="69"/>
                      </a:cubicBezTo>
                      <a:cubicBezTo>
                        <a:pt x="39" y="52"/>
                        <a:pt x="44" y="61"/>
                        <a:pt x="44" y="61"/>
                      </a:cubicBezTo>
                      <a:cubicBezTo>
                        <a:pt x="52" y="63"/>
                        <a:pt x="62" y="49"/>
                        <a:pt x="62" y="49"/>
                      </a:cubicBezTo>
                      <a:cubicBezTo>
                        <a:pt x="79" y="38"/>
                        <a:pt x="81" y="28"/>
                        <a:pt x="81" y="28"/>
                      </a:cubicBezTo>
                      <a:cubicBezTo>
                        <a:pt x="91" y="13"/>
                        <a:pt x="102" y="15"/>
                        <a:pt x="102" y="15"/>
                      </a:cubicBezTo>
                      <a:cubicBezTo>
                        <a:pt x="112" y="16"/>
                        <a:pt x="116" y="9"/>
                        <a:pt x="116" y="9"/>
                      </a:cubicBezTo>
                      <a:cubicBezTo>
                        <a:pt x="124" y="0"/>
                        <a:pt x="129" y="14"/>
                        <a:pt x="138" y="12"/>
                      </a:cubicBezTo>
                      <a:cubicBezTo>
                        <a:pt x="138" y="12"/>
                        <a:pt x="138" y="12"/>
                        <a:pt x="138" y="12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4" name="Freeform 52"/>
                <p:cNvSpPr>
                  <a:spLocks/>
                </p:cNvSpPr>
                <p:nvPr/>
              </p:nvSpPr>
              <p:spPr bwMode="auto">
                <a:xfrm>
                  <a:off x="1242521" y="3798361"/>
                  <a:ext cx="922817" cy="414528"/>
                </a:xfrm>
                <a:custGeom>
                  <a:avLst/>
                  <a:gdLst/>
                  <a:ahLst/>
                  <a:cxnLst>
                    <a:cxn ang="0">
                      <a:pos x="307" y="25"/>
                    </a:cxn>
                    <a:cxn ang="0">
                      <a:pos x="319" y="40"/>
                    </a:cxn>
                    <a:cxn ang="0">
                      <a:pos x="313" y="62"/>
                    </a:cxn>
                    <a:cxn ang="0">
                      <a:pos x="295" y="60"/>
                    </a:cxn>
                    <a:cxn ang="0">
                      <a:pos x="277" y="64"/>
                    </a:cxn>
                    <a:cxn ang="0">
                      <a:pos x="251" y="65"/>
                    </a:cxn>
                    <a:cxn ang="0">
                      <a:pos x="236" y="69"/>
                    </a:cxn>
                    <a:cxn ang="0">
                      <a:pos x="227" y="76"/>
                    </a:cxn>
                    <a:cxn ang="0">
                      <a:pos x="216" y="85"/>
                    </a:cxn>
                    <a:cxn ang="0">
                      <a:pos x="209" y="87"/>
                    </a:cxn>
                    <a:cxn ang="0">
                      <a:pos x="179" y="94"/>
                    </a:cxn>
                    <a:cxn ang="0">
                      <a:pos x="170" y="113"/>
                    </a:cxn>
                    <a:cxn ang="0">
                      <a:pos x="131" y="130"/>
                    </a:cxn>
                    <a:cxn ang="0">
                      <a:pos x="131" y="130"/>
                    </a:cxn>
                    <a:cxn ang="0">
                      <a:pos x="76" y="134"/>
                    </a:cxn>
                    <a:cxn ang="0">
                      <a:pos x="76" y="134"/>
                    </a:cxn>
                    <a:cxn ang="0">
                      <a:pos x="35" y="150"/>
                    </a:cxn>
                    <a:cxn ang="0">
                      <a:pos x="0" y="166"/>
                    </a:cxn>
                    <a:cxn ang="0">
                      <a:pos x="5" y="137"/>
                    </a:cxn>
                    <a:cxn ang="0">
                      <a:pos x="13" y="99"/>
                    </a:cxn>
                    <a:cxn ang="0">
                      <a:pos x="34" y="80"/>
                    </a:cxn>
                    <a:cxn ang="0">
                      <a:pos x="41" y="75"/>
                    </a:cxn>
                    <a:cxn ang="0">
                      <a:pos x="77" y="52"/>
                    </a:cxn>
                    <a:cxn ang="0">
                      <a:pos x="93" y="40"/>
                    </a:cxn>
                    <a:cxn ang="0">
                      <a:pos x="93" y="24"/>
                    </a:cxn>
                    <a:cxn ang="0">
                      <a:pos x="98" y="3"/>
                    </a:cxn>
                    <a:cxn ang="0">
                      <a:pos x="107" y="8"/>
                    </a:cxn>
                    <a:cxn ang="0">
                      <a:pos x="117" y="10"/>
                    </a:cxn>
                    <a:cxn ang="0">
                      <a:pos x="129" y="18"/>
                    </a:cxn>
                    <a:cxn ang="0">
                      <a:pos x="137" y="20"/>
                    </a:cxn>
                    <a:cxn ang="0">
                      <a:pos x="154" y="25"/>
                    </a:cxn>
                    <a:cxn ang="0">
                      <a:pos x="168" y="34"/>
                    </a:cxn>
                    <a:cxn ang="0">
                      <a:pos x="183" y="36"/>
                    </a:cxn>
                    <a:cxn ang="0">
                      <a:pos x="183" y="36"/>
                    </a:cxn>
                    <a:cxn ang="0">
                      <a:pos x="200" y="36"/>
                    </a:cxn>
                    <a:cxn ang="0">
                      <a:pos x="200" y="36"/>
                    </a:cxn>
                    <a:cxn ang="0">
                      <a:pos x="216" y="48"/>
                    </a:cxn>
                    <a:cxn ang="0">
                      <a:pos x="216" y="33"/>
                    </a:cxn>
                    <a:cxn ang="0">
                      <a:pos x="238" y="28"/>
                    </a:cxn>
                    <a:cxn ang="0">
                      <a:pos x="251" y="34"/>
                    </a:cxn>
                    <a:cxn ang="0">
                      <a:pos x="266" y="35"/>
                    </a:cxn>
                    <a:cxn ang="0">
                      <a:pos x="293" y="27"/>
                    </a:cxn>
                    <a:cxn ang="0">
                      <a:pos x="307" y="25"/>
                    </a:cxn>
                    <a:cxn ang="0">
                      <a:pos x="307" y="25"/>
                    </a:cxn>
                  </a:cxnLst>
                  <a:rect l="0" t="0" r="r" b="b"/>
                  <a:pathLst>
                    <a:path w="326" h="166">
                      <a:moveTo>
                        <a:pt x="307" y="25"/>
                      </a:moveTo>
                      <a:cubicBezTo>
                        <a:pt x="307" y="25"/>
                        <a:pt x="321" y="19"/>
                        <a:pt x="319" y="40"/>
                      </a:cubicBezTo>
                      <a:cubicBezTo>
                        <a:pt x="319" y="40"/>
                        <a:pt x="326" y="48"/>
                        <a:pt x="313" y="62"/>
                      </a:cubicBezTo>
                      <a:cubicBezTo>
                        <a:pt x="313" y="62"/>
                        <a:pt x="310" y="51"/>
                        <a:pt x="295" y="60"/>
                      </a:cubicBezTo>
                      <a:cubicBezTo>
                        <a:pt x="295" y="60"/>
                        <a:pt x="289" y="74"/>
                        <a:pt x="277" y="64"/>
                      </a:cubicBezTo>
                      <a:cubicBezTo>
                        <a:pt x="266" y="54"/>
                        <a:pt x="255" y="73"/>
                        <a:pt x="251" y="65"/>
                      </a:cubicBezTo>
                      <a:cubicBezTo>
                        <a:pt x="251" y="65"/>
                        <a:pt x="236" y="56"/>
                        <a:pt x="236" y="69"/>
                      </a:cubicBezTo>
                      <a:cubicBezTo>
                        <a:pt x="236" y="69"/>
                        <a:pt x="233" y="80"/>
                        <a:pt x="227" y="76"/>
                      </a:cubicBezTo>
                      <a:cubicBezTo>
                        <a:pt x="227" y="76"/>
                        <a:pt x="225" y="64"/>
                        <a:pt x="216" y="85"/>
                      </a:cubicBezTo>
                      <a:cubicBezTo>
                        <a:pt x="216" y="85"/>
                        <a:pt x="217" y="81"/>
                        <a:pt x="209" y="87"/>
                      </a:cubicBezTo>
                      <a:cubicBezTo>
                        <a:pt x="209" y="87"/>
                        <a:pt x="194" y="87"/>
                        <a:pt x="179" y="94"/>
                      </a:cubicBezTo>
                      <a:cubicBezTo>
                        <a:pt x="179" y="94"/>
                        <a:pt x="178" y="102"/>
                        <a:pt x="170" y="113"/>
                      </a:cubicBezTo>
                      <a:cubicBezTo>
                        <a:pt x="157" y="133"/>
                        <a:pt x="156" y="128"/>
                        <a:pt x="131" y="130"/>
                      </a:cubicBezTo>
                      <a:cubicBezTo>
                        <a:pt x="131" y="130"/>
                        <a:pt x="131" y="130"/>
                        <a:pt x="131" y="130"/>
                      </a:cubicBezTo>
                      <a:cubicBezTo>
                        <a:pt x="76" y="134"/>
                        <a:pt x="76" y="134"/>
                        <a:pt x="76" y="134"/>
                      </a:cubicBezTo>
                      <a:cubicBezTo>
                        <a:pt x="76" y="134"/>
                        <a:pt x="76" y="134"/>
                        <a:pt x="76" y="134"/>
                      </a:cubicBezTo>
                      <a:cubicBezTo>
                        <a:pt x="76" y="134"/>
                        <a:pt x="46" y="124"/>
                        <a:pt x="35" y="150"/>
                      </a:cubicBezTo>
                      <a:cubicBezTo>
                        <a:pt x="35" y="150"/>
                        <a:pt x="27" y="164"/>
                        <a:pt x="0" y="166"/>
                      </a:cubicBezTo>
                      <a:cubicBezTo>
                        <a:pt x="14" y="146"/>
                        <a:pt x="5" y="137"/>
                        <a:pt x="5" y="137"/>
                      </a:cubicBezTo>
                      <a:cubicBezTo>
                        <a:pt x="0" y="117"/>
                        <a:pt x="13" y="99"/>
                        <a:pt x="13" y="99"/>
                      </a:cubicBezTo>
                      <a:cubicBezTo>
                        <a:pt x="29" y="95"/>
                        <a:pt x="34" y="80"/>
                        <a:pt x="34" y="80"/>
                      </a:cubicBezTo>
                      <a:cubicBezTo>
                        <a:pt x="38" y="82"/>
                        <a:pt x="41" y="75"/>
                        <a:pt x="41" y="75"/>
                      </a:cubicBezTo>
                      <a:cubicBezTo>
                        <a:pt x="60" y="48"/>
                        <a:pt x="77" y="52"/>
                        <a:pt x="77" y="52"/>
                      </a:cubicBezTo>
                      <a:cubicBezTo>
                        <a:pt x="95" y="55"/>
                        <a:pt x="93" y="40"/>
                        <a:pt x="93" y="40"/>
                      </a:cubicBezTo>
                      <a:cubicBezTo>
                        <a:pt x="97" y="29"/>
                        <a:pt x="93" y="24"/>
                        <a:pt x="93" y="24"/>
                      </a:cubicBezTo>
                      <a:cubicBezTo>
                        <a:pt x="86" y="7"/>
                        <a:pt x="98" y="3"/>
                        <a:pt x="98" y="3"/>
                      </a:cubicBezTo>
                      <a:cubicBezTo>
                        <a:pt x="98" y="3"/>
                        <a:pt x="107" y="2"/>
                        <a:pt x="107" y="8"/>
                      </a:cubicBezTo>
                      <a:cubicBezTo>
                        <a:pt x="107" y="8"/>
                        <a:pt x="110" y="18"/>
                        <a:pt x="117" y="10"/>
                      </a:cubicBezTo>
                      <a:cubicBezTo>
                        <a:pt x="117" y="10"/>
                        <a:pt x="125" y="0"/>
                        <a:pt x="129" y="18"/>
                      </a:cubicBezTo>
                      <a:cubicBezTo>
                        <a:pt x="129" y="18"/>
                        <a:pt x="123" y="35"/>
                        <a:pt x="137" y="20"/>
                      </a:cubicBezTo>
                      <a:cubicBezTo>
                        <a:pt x="137" y="20"/>
                        <a:pt x="151" y="7"/>
                        <a:pt x="154" y="25"/>
                      </a:cubicBezTo>
                      <a:cubicBezTo>
                        <a:pt x="154" y="25"/>
                        <a:pt x="158" y="36"/>
                        <a:pt x="168" y="34"/>
                      </a:cubicBezTo>
                      <a:cubicBezTo>
                        <a:pt x="168" y="34"/>
                        <a:pt x="177" y="32"/>
                        <a:pt x="183" y="36"/>
                      </a:cubicBezTo>
                      <a:cubicBezTo>
                        <a:pt x="183" y="36"/>
                        <a:pt x="183" y="36"/>
                        <a:pt x="183" y="36"/>
                      </a:cubicBezTo>
                      <a:cubicBezTo>
                        <a:pt x="200" y="36"/>
                        <a:pt x="200" y="36"/>
                        <a:pt x="200" y="36"/>
                      </a:cubicBezTo>
                      <a:cubicBezTo>
                        <a:pt x="200" y="36"/>
                        <a:pt x="200" y="36"/>
                        <a:pt x="200" y="36"/>
                      </a:cubicBezTo>
                      <a:cubicBezTo>
                        <a:pt x="200" y="36"/>
                        <a:pt x="204" y="57"/>
                        <a:pt x="216" y="48"/>
                      </a:cubicBezTo>
                      <a:cubicBezTo>
                        <a:pt x="216" y="48"/>
                        <a:pt x="224" y="41"/>
                        <a:pt x="216" y="33"/>
                      </a:cubicBezTo>
                      <a:cubicBezTo>
                        <a:pt x="216" y="33"/>
                        <a:pt x="225" y="28"/>
                        <a:pt x="238" y="28"/>
                      </a:cubicBezTo>
                      <a:cubicBezTo>
                        <a:pt x="238" y="28"/>
                        <a:pt x="241" y="42"/>
                        <a:pt x="251" y="34"/>
                      </a:cubicBezTo>
                      <a:cubicBezTo>
                        <a:pt x="251" y="34"/>
                        <a:pt x="261" y="28"/>
                        <a:pt x="266" y="35"/>
                      </a:cubicBezTo>
                      <a:cubicBezTo>
                        <a:pt x="266" y="35"/>
                        <a:pt x="280" y="37"/>
                        <a:pt x="293" y="27"/>
                      </a:cubicBezTo>
                      <a:cubicBezTo>
                        <a:pt x="293" y="27"/>
                        <a:pt x="302" y="32"/>
                        <a:pt x="307" y="25"/>
                      </a:cubicBezTo>
                      <a:cubicBezTo>
                        <a:pt x="307" y="25"/>
                        <a:pt x="307" y="25"/>
                        <a:pt x="307" y="25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5" name="Freeform 112"/>
                <p:cNvSpPr>
                  <a:spLocks/>
                </p:cNvSpPr>
                <p:nvPr/>
              </p:nvSpPr>
              <p:spPr bwMode="auto">
                <a:xfrm>
                  <a:off x="2114977" y="3304684"/>
                  <a:ext cx="906484" cy="853202"/>
                </a:xfrm>
                <a:custGeom>
                  <a:avLst/>
                  <a:gdLst/>
                  <a:ahLst/>
                  <a:cxnLst>
                    <a:cxn ang="0">
                      <a:pos x="288" y="311"/>
                    </a:cxn>
                    <a:cxn ang="0">
                      <a:pos x="274" y="322"/>
                    </a:cxn>
                    <a:cxn ang="0">
                      <a:pos x="253" y="330"/>
                    </a:cxn>
                    <a:cxn ang="0">
                      <a:pos x="235" y="329"/>
                    </a:cxn>
                    <a:cxn ang="0">
                      <a:pos x="207" y="323"/>
                    </a:cxn>
                    <a:cxn ang="0">
                      <a:pos x="196" y="325"/>
                    </a:cxn>
                    <a:cxn ang="0">
                      <a:pos x="180" y="342"/>
                    </a:cxn>
                    <a:cxn ang="0">
                      <a:pos x="157" y="315"/>
                    </a:cxn>
                    <a:cxn ang="0">
                      <a:pos x="130" y="318"/>
                    </a:cxn>
                    <a:cxn ang="0">
                      <a:pos x="123" y="322"/>
                    </a:cxn>
                    <a:cxn ang="0">
                      <a:pos x="124" y="312"/>
                    </a:cxn>
                    <a:cxn ang="0">
                      <a:pos x="111" y="315"/>
                    </a:cxn>
                    <a:cxn ang="0">
                      <a:pos x="118" y="304"/>
                    </a:cxn>
                    <a:cxn ang="0">
                      <a:pos x="111" y="296"/>
                    </a:cxn>
                    <a:cxn ang="0">
                      <a:pos x="100" y="297"/>
                    </a:cxn>
                    <a:cxn ang="0">
                      <a:pos x="84" y="294"/>
                    </a:cxn>
                    <a:cxn ang="0">
                      <a:pos x="76" y="280"/>
                    </a:cxn>
                    <a:cxn ang="0">
                      <a:pos x="52" y="261"/>
                    </a:cxn>
                    <a:cxn ang="0">
                      <a:pos x="31" y="256"/>
                    </a:cxn>
                    <a:cxn ang="0">
                      <a:pos x="5" y="260"/>
                    </a:cxn>
                    <a:cxn ang="0">
                      <a:pos x="11" y="238"/>
                    </a:cxn>
                    <a:cxn ang="0">
                      <a:pos x="0" y="223"/>
                    </a:cxn>
                    <a:cxn ang="0">
                      <a:pos x="2" y="167"/>
                    </a:cxn>
                    <a:cxn ang="0">
                      <a:pos x="13" y="139"/>
                    </a:cxn>
                    <a:cxn ang="0">
                      <a:pos x="42" y="133"/>
                    </a:cxn>
                    <a:cxn ang="0">
                      <a:pos x="63" y="116"/>
                    </a:cxn>
                    <a:cxn ang="0">
                      <a:pos x="56" y="82"/>
                    </a:cxn>
                    <a:cxn ang="0">
                      <a:pos x="55" y="56"/>
                    </a:cxn>
                    <a:cxn ang="0">
                      <a:pos x="59" y="44"/>
                    </a:cxn>
                    <a:cxn ang="0">
                      <a:pos x="59" y="31"/>
                    </a:cxn>
                    <a:cxn ang="0">
                      <a:pos x="64" y="20"/>
                    </a:cxn>
                    <a:cxn ang="0">
                      <a:pos x="101" y="21"/>
                    </a:cxn>
                    <a:cxn ang="0">
                      <a:pos x="129" y="20"/>
                    </a:cxn>
                    <a:cxn ang="0">
                      <a:pos x="146" y="18"/>
                    </a:cxn>
                    <a:cxn ang="0">
                      <a:pos x="168" y="17"/>
                    </a:cxn>
                    <a:cxn ang="0">
                      <a:pos x="179" y="7"/>
                    </a:cxn>
                    <a:cxn ang="0">
                      <a:pos x="196" y="22"/>
                    </a:cxn>
                    <a:cxn ang="0">
                      <a:pos x="196" y="39"/>
                    </a:cxn>
                    <a:cxn ang="0">
                      <a:pos x="200" y="58"/>
                    </a:cxn>
                    <a:cxn ang="0">
                      <a:pos x="229" y="56"/>
                    </a:cxn>
                    <a:cxn ang="0">
                      <a:pos x="253" y="46"/>
                    </a:cxn>
                    <a:cxn ang="0">
                      <a:pos x="259" y="66"/>
                    </a:cxn>
                    <a:cxn ang="0">
                      <a:pos x="261" y="95"/>
                    </a:cxn>
                    <a:cxn ang="0">
                      <a:pos x="258" y="109"/>
                    </a:cxn>
                    <a:cxn ang="0">
                      <a:pos x="278" y="127"/>
                    </a:cxn>
                    <a:cxn ang="0">
                      <a:pos x="273" y="153"/>
                    </a:cxn>
                    <a:cxn ang="0">
                      <a:pos x="274" y="164"/>
                    </a:cxn>
                    <a:cxn ang="0">
                      <a:pos x="279" y="181"/>
                    </a:cxn>
                    <a:cxn ang="0">
                      <a:pos x="281" y="193"/>
                    </a:cxn>
                    <a:cxn ang="0">
                      <a:pos x="291" y="205"/>
                    </a:cxn>
                    <a:cxn ang="0">
                      <a:pos x="302" y="226"/>
                    </a:cxn>
                    <a:cxn ang="0">
                      <a:pos x="309" y="241"/>
                    </a:cxn>
                    <a:cxn ang="0">
                      <a:pos x="314" y="258"/>
                    </a:cxn>
                    <a:cxn ang="0">
                      <a:pos x="317" y="270"/>
                    </a:cxn>
                    <a:cxn ang="0">
                      <a:pos x="299" y="273"/>
                    </a:cxn>
                    <a:cxn ang="0">
                      <a:pos x="286" y="283"/>
                    </a:cxn>
                    <a:cxn ang="0">
                      <a:pos x="288" y="311"/>
                    </a:cxn>
                    <a:cxn ang="0">
                      <a:pos x="288" y="311"/>
                    </a:cxn>
                  </a:cxnLst>
                  <a:rect l="0" t="0" r="r" b="b"/>
                  <a:pathLst>
                    <a:path w="320" h="342">
                      <a:moveTo>
                        <a:pt x="288" y="311"/>
                      </a:moveTo>
                      <a:cubicBezTo>
                        <a:pt x="288" y="311"/>
                        <a:pt x="272" y="311"/>
                        <a:pt x="274" y="322"/>
                      </a:cubicBezTo>
                      <a:cubicBezTo>
                        <a:pt x="274" y="322"/>
                        <a:pt x="274" y="333"/>
                        <a:pt x="253" y="330"/>
                      </a:cubicBezTo>
                      <a:cubicBezTo>
                        <a:pt x="253" y="330"/>
                        <a:pt x="246" y="319"/>
                        <a:pt x="235" y="329"/>
                      </a:cubicBezTo>
                      <a:cubicBezTo>
                        <a:pt x="235" y="329"/>
                        <a:pt x="217" y="333"/>
                        <a:pt x="207" y="323"/>
                      </a:cubicBezTo>
                      <a:cubicBezTo>
                        <a:pt x="207" y="323"/>
                        <a:pt x="199" y="306"/>
                        <a:pt x="196" y="325"/>
                      </a:cubicBezTo>
                      <a:cubicBezTo>
                        <a:pt x="196" y="325"/>
                        <a:pt x="192" y="339"/>
                        <a:pt x="180" y="342"/>
                      </a:cubicBezTo>
                      <a:cubicBezTo>
                        <a:pt x="170" y="339"/>
                        <a:pt x="176" y="314"/>
                        <a:pt x="157" y="315"/>
                      </a:cubicBezTo>
                      <a:cubicBezTo>
                        <a:pt x="157" y="315"/>
                        <a:pt x="137" y="306"/>
                        <a:pt x="130" y="318"/>
                      </a:cubicBezTo>
                      <a:cubicBezTo>
                        <a:pt x="130" y="318"/>
                        <a:pt x="133" y="330"/>
                        <a:pt x="123" y="322"/>
                      </a:cubicBezTo>
                      <a:cubicBezTo>
                        <a:pt x="123" y="322"/>
                        <a:pt x="127" y="315"/>
                        <a:pt x="124" y="312"/>
                      </a:cubicBezTo>
                      <a:cubicBezTo>
                        <a:pt x="124" y="312"/>
                        <a:pt x="118" y="310"/>
                        <a:pt x="111" y="315"/>
                      </a:cubicBezTo>
                      <a:cubicBezTo>
                        <a:pt x="111" y="315"/>
                        <a:pt x="117" y="311"/>
                        <a:pt x="118" y="304"/>
                      </a:cubicBezTo>
                      <a:cubicBezTo>
                        <a:pt x="118" y="304"/>
                        <a:pt x="121" y="292"/>
                        <a:pt x="111" y="296"/>
                      </a:cubicBezTo>
                      <a:cubicBezTo>
                        <a:pt x="111" y="296"/>
                        <a:pt x="103" y="293"/>
                        <a:pt x="100" y="297"/>
                      </a:cubicBezTo>
                      <a:cubicBezTo>
                        <a:pt x="100" y="297"/>
                        <a:pt x="94" y="286"/>
                        <a:pt x="84" y="294"/>
                      </a:cubicBezTo>
                      <a:cubicBezTo>
                        <a:pt x="84" y="294"/>
                        <a:pt x="86" y="278"/>
                        <a:pt x="76" y="280"/>
                      </a:cubicBezTo>
                      <a:cubicBezTo>
                        <a:pt x="60" y="280"/>
                        <a:pt x="59" y="262"/>
                        <a:pt x="52" y="261"/>
                      </a:cubicBezTo>
                      <a:cubicBezTo>
                        <a:pt x="52" y="261"/>
                        <a:pt x="48" y="250"/>
                        <a:pt x="31" y="256"/>
                      </a:cubicBezTo>
                      <a:cubicBezTo>
                        <a:pt x="24" y="249"/>
                        <a:pt x="30" y="263"/>
                        <a:pt x="5" y="260"/>
                      </a:cubicBezTo>
                      <a:cubicBezTo>
                        <a:pt x="18" y="246"/>
                        <a:pt x="11" y="238"/>
                        <a:pt x="11" y="238"/>
                      </a:cubicBezTo>
                      <a:cubicBezTo>
                        <a:pt x="13" y="217"/>
                        <a:pt x="0" y="223"/>
                        <a:pt x="0" y="223"/>
                      </a:cubicBezTo>
                      <a:cubicBezTo>
                        <a:pt x="0" y="223"/>
                        <a:pt x="9" y="208"/>
                        <a:pt x="2" y="167"/>
                      </a:cubicBezTo>
                      <a:cubicBezTo>
                        <a:pt x="1" y="150"/>
                        <a:pt x="16" y="144"/>
                        <a:pt x="13" y="139"/>
                      </a:cubicBezTo>
                      <a:cubicBezTo>
                        <a:pt x="13" y="132"/>
                        <a:pt x="36" y="124"/>
                        <a:pt x="42" y="133"/>
                      </a:cubicBezTo>
                      <a:cubicBezTo>
                        <a:pt x="42" y="133"/>
                        <a:pt x="70" y="147"/>
                        <a:pt x="63" y="116"/>
                      </a:cubicBezTo>
                      <a:cubicBezTo>
                        <a:pt x="63" y="116"/>
                        <a:pt x="65" y="95"/>
                        <a:pt x="56" y="82"/>
                      </a:cubicBezTo>
                      <a:cubicBezTo>
                        <a:pt x="56" y="82"/>
                        <a:pt x="42" y="69"/>
                        <a:pt x="55" y="56"/>
                      </a:cubicBezTo>
                      <a:cubicBezTo>
                        <a:pt x="55" y="56"/>
                        <a:pt x="61" y="51"/>
                        <a:pt x="59" y="44"/>
                      </a:cubicBezTo>
                      <a:cubicBezTo>
                        <a:pt x="59" y="44"/>
                        <a:pt x="48" y="34"/>
                        <a:pt x="59" y="31"/>
                      </a:cubicBezTo>
                      <a:cubicBezTo>
                        <a:pt x="59" y="31"/>
                        <a:pt x="71" y="27"/>
                        <a:pt x="64" y="20"/>
                      </a:cubicBezTo>
                      <a:cubicBezTo>
                        <a:pt x="82" y="15"/>
                        <a:pt x="90" y="27"/>
                        <a:pt x="101" y="21"/>
                      </a:cubicBezTo>
                      <a:cubicBezTo>
                        <a:pt x="122" y="14"/>
                        <a:pt x="126" y="27"/>
                        <a:pt x="129" y="20"/>
                      </a:cubicBezTo>
                      <a:cubicBezTo>
                        <a:pt x="134" y="11"/>
                        <a:pt x="146" y="18"/>
                        <a:pt x="146" y="18"/>
                      </a:cubicBezTo>
                      <a:cubicBezTo>
                        <a:pt x="146" y="18"/>
                        <a:pt x="157" y="22"/>
                        <a:pt x="168" y="17"/>
                      </a:cubicBezTo>
                      <a:cubicBezTo>
                        <a:pt x="167" y="6"/>
                        <a:pt x="172" y="7"/>
                        <a:pt x="179" y="7"/>
                      </a:cubicBezTo>
                      <a:cubicBezTo>
                        <a:pt x="199" y="0"/>
                        <a:pt x="188" y="21"/>
                        <a:pt x="196" y="22"/>
                      </a:cubicBezTo>
                      <a:cubicBezTo>
                        <a:pt x="196" y="22"/>
                        <a:pt x="202" y="34"/>
                        <a:pt x="196" y="39"/>
                      </a:cubicBezTo>
                      <a:cubicBezTo>
                        <a:pt x="196" y="39"/>
                        <a:pt x="189" y="51"/>
                        <a:pt x="200" y="58"/>
                      </a:cubicBezTo>
                      <a:cubicBezTo>
                        <a:pt x="200" y="58"/>
                        <a:pt x="225" y="62"/>
                        <a:pt x="229" y="56"/>
                      </a:cubicBezTo>
                      <a:cubicBezTo>
                        <a:pt x="234" y="46"/>
                        <a:pt x="244" y="54"/>
                        <a:pt x="253" y="46"/>
                      </a:cubicBezTo>
                      <a:cubicBezTo>
                        <a:pt x="263" y="46"/>
                        <a:pt x="254" y="62"/>
                        <a:pt x="259" y="66"/>
                      </a:cubicBezTo>
                      <a:cubicBezTo>
                        <a:pt x="259" y="66"/>
                        <a:pt x="268" y="80"/>
                        <a:pt x="261" y="95"/>
                      </a:cubicBezTo>
                      <a:cubicBezTo>
                        <a:pt x="261" y="95"/>
                        <a:pt x="252" y="98"/>
                        <a:pt x="258" y="109"/>
                      </a:cubicBezTo>
                      <a:cubicBezTo>
                        <a:pt x="258" y="109"/>
                        <a:pt x="269" y="109"/>
                        <a:pt x="278" y="127"/>
                      </a:cubicBezTo>
                      <a:cubicBezTo>
                        <a:pt x="278" y="127"/>
                        <a:pt x="284" y="139"/>
                        <a:pt x="273" y="153"/>
                      </a:cubicBezTo>
                      <a:cubicBezTo>
                        <a:pt x="269" y="151"/>
                        <a:pt x="258" y="164"/>
                        <a:pt x="274" y="164"/>
                      </a:cubicBezTo>
                      <a:cubicBezTo>
                        <a:pt x="274" y="164"/>
                        <a:pt x="268" y="179"/>
                        <a:pt x="279" y="181"/>
                      </a:cubicBezTo>
                      <a:cubicBezTo>
                        <a:pt x="279" y="181"/>
                        <a:pt x="275" y="192"/>
                        <a:pt x="281" y="193"/>
                      </a:cubicBezTo>
                      <a:cubicBezTo>
                        <a:pt x="289" y="190"/>
                        <a:pt x="279" y="203"/>
                        <a:pt x="291" y="205"/>
                      </a:cubicBezTo>
                      <a:cubicBezTo>
                        <a:pt x="303" y="214"/>
                        <a:pt x="293" y="223"/>
                        <a:pt x="302" y="226"/>
                      </a:cubicBezTo>
                      <a:cubicBezTo>
                        <a:pt x="316" y="225"/>
                        <a:pt x="304" y="240"/>
                        <a:pt x="309" y="241"/>
                      </a:cubicBezTo>
                      <a:cubicBezTo>
                        <a:pt x="309" y="241"/>
                        <a:pt x="320" y="243"/>
                        <a:pt x="314" y="258"/>
                      </a:cubicBezTo>
                      <a:cubicBezTo>
                        <a:pt x="314" y="258"/>
                        <a:pt x="301" y="265"/>
                        <a:pt x="317" y="270"/>
                      </a:cubicBezTo>
                      <a:cubicBezTo>
                        <a:pt x="317" y="270"/>
                        <a:pt x="307" y="286"/>
                        <a:pt x="299" y="273"/>
                      </a:cubicBezTo>
                      <a:cubicBezTo>
                        <a:pt x="299" y="273"/>
                        <a:pt x="292" y="267"/>
                        <a:pt x="286" y="283"/>
                      </a:cubicBezTo>
                      <a:cubicBezTo>
                        <a:pt x="286" y="283"/>
                        <a:pt x="276" y="298"/>
                        <a:pt x="288" y="311"/>
                      </a:cubicBezTo>
                      <a:cubicBezTo>
                        <a:pt x="288" y="311"/>
                        <a:pt x="288" y="311"/>
                        <a:pt x="288" y="31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  <a:alpha val="87059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6" name="Freeform 50"/>
                <p:cNvSpPr>
                  <a:spLocks/>
                </p:cNvSpPr>
                <p:nvPr/>
              </p:nvSpPr>
              <p:spPr bwMode="auto">
                <a:xfrm>
                  <a:off x="2089117" y="2490387"/>
                  <a:ext cx="843874" cy="968572"/>
                </a:xfrm>
                <a:custGeom>
                  <a:avLst/>
                  <a:gdLst/>
                  <a:ahLst/>
                  <a:cxnLst>
                    <a:cxn ang="0">
                      <a:pos x="85" y="18"/>
                    </a:cxn>
                    <a:cxn ang="0">
                      <a:pos x="125" y="13"/>
                    </a:cxn>
                    <a:cxn ang="0">
                      <a:pos x="143" y="19"/>
                    </a:cxn>
                    <a:cxn ang="0">
                      <a:pos x="169" y="21"/>
                    </a:cxn>
                    <a:cxn ang="0">
                      <a:pos x="191" y="50"/>
                    </a:cxn>
                    <a:cxn ang="0">
                      <a:pos x="236" y="14"/>
                    </a:cxn>
                    <a:cxn ang="0">
                      <a:pos x="257" y="59"/>
                    </a:cxn>
                    <a:cxn ang="0">
                      <a:pos x="246" y="86"/>
                    </a:cxn>
                    <a:cxn ang="0">
                      <a:pos x="247" y="106"/>
                    </a:cxn>
                    <a:cxn ang="0">
                      <a:pos x="260" y="139"/>
                    </a:cxn>
                    <a:cxn ang="0">
                      <a:pos x="272" y="193"/>
                    </a:cxn>
                    <a:cxn ang="0">
                      <a:pos x="271" y="237"/>
                    </a:cxn>
                    <a:cxn ang="0">
                      <a:pos x="290" y="278"/>
                    </a:cxn>
                    <a:cxn ang="0">
                      <a:pos x="293" y="318"/>
                    </a:cxn>
                    <a:cxn ang="0">
                      <a:pos x="260" y="346"/>
                    </a:cxn>
                    <a:cxn ang="0">
                      <a:pos x="263" y="372"/>
                    </a:cxn>
                    <a:cxn ang="0">
                      <a:pos x="209" y="385"/>
                    </a:cxn>
                    <a:cxn ang="0">
                      <a:pos x="205" y="348"/>
                    </a:cxn>
                    <a:cxn ang="0">
                      <a:pos x="177" y="343"/>
                    </a:cxn>
                    <a:cxn ang="0">
                      <a:pos x="138" y="346"/>
                    </a:cxn>
                    <a:cxn ang="0">
                      <a:pos x="73" y="346"/>
                    </a:cxn>
                    <a:cxn ang="0">
                      <a:pos x="40" y="319"/>
                    </a:cxn>
                    <a:cxn ang="0">
                      <a:pos x="51" y="282"/>
                    </a:cxn>
                    <a:cxn ang="0">
                      <a:pos x="30" y="254"/>
                    </a:cxn>
                    <a:cxn ang="0">
                      <a:pos x="11" y="223"/>
                    </a:cxn>
                    <a:cxn ang="0">
                      <a:pos x="8" y="194"/>
                    </a:cxn>
                    <a:cxn ang="0">
                      <a:pos x="11" y="161"/>
                    </a:cxn>
                    <a:cxn ang="0">
                      <a:pos x="14" y="115"/>
                    </a:cxn>
                    <a:cxn ang="0">
                      <a:pos x="27" y="102"/>
                    </a:cxn>
                    <a:cxn ang="0">
                      <a:pos x="35" y="85"/>
                    </a:cxn>
                    <a:cxn ang="0">
                      <a:pos x="45" y="56"/>
                    </a:cxn>
                    <a:cxn ang="0">
                      <a:pos x="57" y="53"/>
                    </a:cxn>
                    <a:cxn ang="0">
                      <a:pos x="72" y="32"/>
                    </a:cxn>
                  </a:cxnLst>
                  <a:rect l="0" t="0" r="r" b="b"/>
                  <a:pathLst>
                    <a:path w="298" h="388">
                      <a:moveTo>
                        <a:pt x="72" y="32"/>
                      </a:moveTo>
                      <a:cubicBezTo>
                        <a:pt x="72" y="32"/>
                        <a:pt x="85" y="40"/>
                        <a:pt x="85" y="18"/>
                      </a:cubicBezTo>
                      <a:cubicBezTo>
                        <a:pt x="85" y="18"/>
                        <a:pt x="88" y="0"/>
                        <a:pt x="99" y="14"/>
                      </a:cubicBezTo>
                      <a:cubicBezTo>
                        <a:pt x="99" y="14"/>
                        <a:pt x="110" y="27"/>
                        <a:pt x="125" y="13"/>
                      </a:cubicBezTo>
                      <a:cubicBezTo>
                        <a:pt x="125" y="13"/>
                        <a:pt x="124" y="7"/>
                        <a:pt x="137" y="1"/>
                      </a:cubicBezTo>
                      <a:cubicBezTo>
                        <a:pt x="142" y="5"/>
                        <a:pt x="135" y="16"/>
                        <a:pt x="143" y="19"/>
                      </a:cubicBezTo>
                      <a:cubicBezTo>
                        <a:pt x="143" y="19"/>
                        <a:pt x="143" y="29"/>
                        <a:pt x="153" y="23"/>
                      </a:cubicBezTo>
                      <a:cubicBezTo>
                        <a:pt x="153" y="23"/>
                        <a:pt x="157" y="14"/>
                        <a:pt x="169" y="21"/>
                      </a:cubicBezTo>
                      <a:cubicBezTo>
                        <a:pt x="169" y="21"/>
                        <a:pt x="178" y="20"/>
                        <a:pt x="177" y="31"/>
                      </a:cubicBezTo>
                      <a:cubicBezTo>
                        <a:pt x="177" y="31"/>
                        <a:pt x="173" y="43"/>
                        <a:pt x="191" y="50"/>
                      </a:cubicBezTo>
                      <a:cubicBezTo>
                        <a:pt x="191" y="50"/>
                        <a:pt x="191" y="21"/>
                        <a:pt x="216" y="21"/>
                      </a:cubicBezTo>
                      <a:cubicBezTo>
                        <a:pt x="216" y="21"/>
                        <a:pt x="229" y="4"/>
                        <a:pt x="236" y="14"/>
                      </a:cubicBezTo>
                      <a:cubicBezTo>
                        <a:pt x="236" y="14"/>
                        <a:pt x="246" y="24"/>
                        <a:pt x="246" y="36"/>
                      </a:cubicBezTo>
                      <a:cubicBezTo>
                        <a:pt x="246" y="36"/>
                        <a:pt x="247" y="56"/>
                        <a:pt x="257" y="59"/>
                      </a:cubicBezTo>
                      <a:cubicBezTo>
                        <a:pt x="257" y="59"/>
                        <a:pt x="270" y="80"/>
                        <a:pt x="246" y="86"/>
                      </a:cubicBezTo>
                      <a:cubicBezTo>
                        <a:pt x="246" y="86"/>
                        <a:pt x="246" y="86"/>
                        <a:pt x="246" y="86"/>
                      </a:cubicBezTo>
                      <a:cubicBezTo>
                        <a:pt x="247" y="106"/>
                        <a:pt x="247" y="106"/>
                        <a:pt x="247" y="106"/>
                      </a:cubicBezTo>
                      <a:cubicBezTo>
                        <a:pt x="247" y="106"/>
                        <a:pt x="247" y="106"/>
                        <a:pt x="247" y="106"/>
                      </a:cubicBezTo>
                      <a:cubicBezTo>
                        <a:pt x="247" y="106"/>
                        <a:pt x="260" y="100"/>
                        <a:pt x="268" y="119"/>
                      </a:cubicBezTo>
                      <a:cubicBezTo>
                        <a:pt x="267" y="134"/>
                        <a:pt x="257" y="135"/>
                        <a:pt x="260" y="139"/>
                      </a:cubicBezTo>
                      <a:cubicBezTo>
                        <a:pt x="260" y="139"/>
                        <a:pt x="273" y="147"/>
                        <a:pt x="271" y="170"/>
                      </a:cubicBezTo>
                      <a:cubicBezTo>
                        <a:pt x="271" y="170"/>
                        <a:pt x="284" y="175"/>
                        <a:pt x="272" y="193"/>
                      </a:cubicBezTo>
                      <a:cubicBezTo>
                        <a:pt x="272" y="193"/>
                        <a:pt x="265" y="197"/>
                        <a:pt x="268" y="218"/>
                      </a:cubicBezTo>
                      <a:cubicBezTo>
                        <a:pt x="267" y="230"/>
                        <a:pt x="256" y="231"/>
                        <a:pt x="271" y="237"/>
                      </a:cubicBezTo>
                      <a:cubicBezTo>
                        <a:pt x="271" y="237"/>
                        <a:pt x="280" y="237"/>
                        <a:pt x="280" y="254"/>
                      </a:cubicBezTo>
                      <a:cubicBezTo>
                        <a:pt x="280" y="254"/>
                        <a:pt x="292" y="257"/>
                        <a:pt x="290" y="278"/>
                      </a:cubicBezTo>
                      <a:cubicBezTo>
                        <a:pt x="290" y="278"/>
                        <a:pt x="298" y="287"/>
                        <a:pt x="288" y="294"/>
                      </a:cubicBezTo>
                      <a:cubicBezTo>
                        <a:pt x="288" y="294"/>
                        <a:pt x="283" y="311"/>
                        <a:pt x="293" y="318"/>
                      </a:cubicBezTo>
                      <a:cubicBezTo>
                        <a:pt x="293" y="318"/>
                        <a:pt x="298" y="324"/>
                        <a:pt x="278" y="337"/>
                      </a:cubicBezTo>
                      <a:cubicBezTo>
                        <a:pt x="278" y="337"/>
                        <a:pt x="271" y="345"/>
                        <a:pt x="260" y="346"/>
                      </a:cubicBezTo>
                      <a:cubicBezTo>
                        <a:pt x="260" y="346"/>
                        <a:pt x="257" y="352"/>
                        <a:pt x="260" y="360"/>
                      </a:cubicBezTo>
                      <a:cubicBezTo>
                        <a:pt x="260" y="360"/>
                        <a:pt x="266" y="365"/>
                        <a:pt x="263" y="372"/>
                      </a:cubicBezTo>
                      <a:cubicBezTo>
                        <a:pt x="255" y="380"/>
                        <a:pt x="243" y="372"/>
                        <a:pt x="238" y="382"/>
                      </a:cubicBezTo>
                      <a:cubicBezTo>
                        <a:pt x="234" y="388"/>
                        <a:pt x="209" y="385"/>
                        <a:pt x="209" y="385"/>
                      </a:cubicBezTo>
                      <a:cubicBezTo>
                        <a:pt x="198" y="377"/>
                        <a:pt x="205" y="365"/>
                        <a:pt x="205" y="365"/>
                      </a:cubicBezTo>
                      <a:cubicBezTo>
                        <a:pt x="211" y="360"/>
                        <a:pt x="205" y="348"/>
                        <a:pt x="205" y="348"/>
                      </a:cubicBezTo>
                      <a:cubicBezTo>
                        <a:pt x="197" y="347"/>
                        <a:pt x="208" y="326"/>
                        <a:pt x="188" y="333"/>
                      </a:cubicBezTo>
                      <a:cubicBezTo>
                        <a:pt x="181" y="333"/>
                        <a:pt x="176" y="332"/>
                        <a:pt x="177" y="343"/>
                      </a:cubicBezTo>
                      <a:cubicBezTo>
                        <a:pt x="166" y="348"/>
                        <a:pt x="155" y="344"/>
                        <a:pt x="155" y="344"/>
                      </a:cubicBezTo>
                      <a:cubicBezTo>
                        <a:pt x="155" y="344"/>
                        <a:pt x="143" y="337"/>
                        <a:pt x="138" y="346"/>
                      </a:cubicBezTo>
                      <a:cubicBezTo>
                        <a:pt x="135" y="353"/>
                        <a:pt x="131" y="340"/>
                        <a:pt x="110" y="347"/>
                      </a:cubicBezTo>
                      <a:cubicBezTo>
                        <a:pt x="99" y="353"/>
                        <a:pt x="91" y="341"/>
                        <a:pt x="73" y="346"/>
                      </a:cubicBezTo>
                      <a:cubicBezTo>
                        <a:pt x="68" y="340"/>
                        <a:pt x="52" y="340"/>
                        <a:pt x="52" y="340"/>
                      </a:cubicBezTo>
                      <a:cubicBezTo>
                        <a:pt x="40" y="329"/>
                        <a:pt x="40" y="319"/>
                        <a:pt x="40" y="319"/>
                      </a:cubicBezTo>
                      <a:cubicBezTo>
                        <a:pt x="37" y="301"/>
                        <a:pt x="47" y="302"/>
                        <a:pt x="47" y="302"/>
                      </a:cubicBezTo>
                      <a:cubicBezTo>
                        <a:pt x="59" y="296"/>
                        <a:pt x="44" y="293"/>
                        <a:pt x="51" y="282"/>
                      </a:cubicBezTo>
                      <a:cubicBezTo>
                        <a:pt x="51" y="263"/>
                        <a:pt x="47" y="259"/>
                        <a:pt x="47" y="259"/>
                      </a:cubicBezTo>
                      <a:cubicBezTo>
                        <a:pt x="40" y="269"/>
                        <a:pt x="30" y="254"/>
                        <a:pt x="30" y="254"/>
                      </a:cubicBezTo>
                      <a:cubicBezTo>
                        <a:pt x="25" y="254"/>
                        <a:pt x="25" y="246"/>
                        <a:pt x="15" y="236"/>
                      </a:cubicBezTo>
                      <a:cubicBezTo>
                        <a:pt x="3" y="229"/>
                        <a:pt x="11" y="223"/>
                        <a:pt x="11" y="223"/>
                      </a:cubicBezTo>
                      <a:cubicBezTo>
                        <a:pt x="18" y="210"/>
                        <a:pt x="7" y="212"/>
                        <a:pt x="7" y="202"/>
                      </a:cubicBezTo>
                      <a:cubicBezTo>
                        <a:pt x="14" y="202"/>
                        <a:pt x="8" y="194"/>
                        <a:pt x="8" y="194"/>
                      </a:cubicBezTo>
                      <a:cubicBezTo>
                        <a:pt x="0" y="183"/>
                        <a:pt x="11" y="179"/>
                        <a:pt x="11" y="179"/>
                      </a:cubicBezTo>
                      <a:cubicBezTo>
                        <a:pt x="17" y="167"/>
                        <a:pt x="11" y="161"/>
                        <a:pt x="11" y="161"/>
                      </a:cubicBezTo>
                      <a:cubicBezTo>
                        <a:pt x="7" y="153"/>
                        <a:pt x="15" y="152"/>
                        <a:pt x="11" y="141"/>
                      </a:cubicBezTo>
                      <a:cubicBezTo>
                        <a:pt x="13" y="127"/>
                        <a:pt x="4" y="117"/>
                        <a:pt x="14" y="115"/>
                      </a:cubicBezTo>
                      <a:cubicBezTo>
                        <a:pt x="23" y="113"/>
                        <a:pt x="27" y="102"/>
                        <a:pt x="27" y="102"/>
                      </a:cubicBezTo>
                      <a:cubicBezTo>
                        <a:pt x="27" y="102"/>
                        <a:pt x="27" y="102"/>
                        <a:pt x="27" y="102"/>
                      </a:cubicBezTo>
                      <a:cubicBezTo>
                        <a:pt x="35" y="85"/>
                        <a:pt x="35" y="85"/>
                        <a:pt x="35" y="85"/>
                      </a:cubicBezTo>
                      <a:cubicBezTo>
                        <a:pt x="35" y="85"/>
                        <a:pt x="35" y="85"/>
                        <a:pt x="35" y="85"/>
                      </a:cubicBezTo>
                      <a:cubicBezTo>
                        <a:pt x="44" y="85"/>
                        <a:pt x="41" y="66"/>
                        <a:pt x="41" y="66"/>
                      </a:cubicBezTo>
                      <a:cubicBezTo>
                        <a:pt x="53" y="59"/>
                        <a:pt x="45" y="56"/>
                        <a:pt x="45" y="56"/>
                      </a:cubicBezTo>
                      <a:cubicBezTo>
                        <a:pt x="40" y="45"/>
                        <a:pt x="47" y="41"/>
                        <a:pt x="47" y="41"/>
                      </a:cubicBezTo>
                      <a:cubicBezTo>
                        <a:pt x="48" y="48"/>
                        <a:pt x="47" y="50"/>
                        <a:pt x="57" y="53"/>
                      </a:cubicBezTo>
                      <a:cubicBezTo>
                        <a:pt x="54" y="42"/>
                        <a:pt x="61" y="35"/>
                        <a:pt x="61" y="35"/>
                      </a:cubicBezTo>
                      <a:cubicBezTo>
                        <a:pt x="66" y="27"/>
                        <a:pt x="72" y="32"/>
                        <a:pt x="72" y="32"/>
                      </a:cubicBezTo>
                      <a:cubicBezTo>
                        <a:pt x="72" y="32"/>
                        <a:pt x="72" y="32"/>
                        <a:pt x="72" y="32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7" name="Freeform 49"/>
                <p:cNvSpPr>
                  <a:spLocks/>
                </p:cNvSpPr>
                <p:nvPr/>
              </p:nvSpPr>
              <p:spPr bwMode="auto">
                <a:xfrm>
                  <a:off x="2785993" y="2556120"/>
                  <a:ext cx="924177" cy="1085284"/>
                </a:xfrm>
                <a:custGeom>
                  <a:avLst/>
                  <a:gdLst/>
                  <a:ahLst/>
                  <a:cxnLst>
                    <a:cxn ang="0">
                      <a:pos x="14" y="333"/>
                    </a:cxn>
                    <a:cxn ang="0">
                      <a:pos x="32" y="310"/>
                    </a:cxn>
                    <a:cxn ang="0">
                      <a:pos x="42" y="267"/>
                    </a:cxn>
                    <a:cxn ang="0">
                      <a:pos x="34" y="227"/>
                    </a:cxn>
                    <a:cxn ang="0">
                      <a:pos x="22" y="191"/>
                    </a:cxn>
                    <a:cxn ang="0">
                      <a:pos x="25" y="143"/>
                    </a:cxn>
                    <a:cxn ang="0">
                      <a:pos x="22" y="92"/>
                    </a:cxn>
                    <a:cxn ang="0">
                      <a:pos x="1" y="79"/>
                    </a:cxn>
                    <a:cxn ang="0">
                      <a:pos x="0" y="59"/>
                    </a:cxn>
                    <a:cxn ang="0">
                      <a:pos x="39" y="18"/>
                    </a:cxn>
                    <a:cxn ang="0">
                      <a:pos x="72" y="18"/>
                    </a:cxn>
                    <a:cxn ang="0">
                      <a:pos x="115" y="21"/>
                    </a:cxn>
                    <a:cxn ang="0">
                      <a:pos x="146" y="53"/>
                    </a:cxn>
                    <a:cxn ang="0">
                      <a:pos x="145" y="83"/>
                    </a:cxn>
                    <a:cxn ang="0">
                      <a:pos x="144" y="104"/>
                    </a:cxn>
                    <a:cxn ang="0">
                      <a:pos x="164" y="127"/>
                    </a:cxn>
                    <a:cxn ang="0">
                      <a:pos x="190" y="148"/>
                    </a:cxn>
                    <a:cxn ang="0">
                      <a:pos x="217" y="171"/>
                    </a:cxn>
                    <a:cxn ang="0">
                      <a:pos x="270" y="189"/>
                    </a:cxn>
                    <a:cxn ang="0">
                      <a:pos x="300" y="180"/>
                    </a:cxn>
                    <a:cxn ang="0">
                      <a:pos x="314" y="210"/>
                    </a:cxn>
                    <a:cxn ang="0">
                      <a:pos x="322" y="240"/>
                    </a:cxn>
                    <a:cxn ang="0">
                      <a:pos x="294" y="269"/>
                    </a:cxn>
                    <a:cxn ang="0">
                      <a:pos x="272" y="311"/>
                    </a:cxn>
                    <a:cxn ang="0">
                      <a:pos x="230" y="309"/>
                    </a:cxn>
                    <a:cxn ang="0">
                      <a:pos x="209" y="357"/>
                    </a:cxn>
                    <a:cxn ang="0">
                      <a:pos x="190" y="392"/>
                    </a:cxn>
                    <a:cxn ang="0">
                      <a:pos x="135" y="406"/>
                    </a:cxn>
                    <a:cxn ang="0">
                      <a:pos x="120" y="422"/>
                    </a:cxn>
                    <a:cxn ang="0">
                      <a:pos x="89" y="416"/>
                    </a:cxn>
                    <a:cxn ang="0">
                      <a:pos x="52" y="432"/>
                    </a:cxn>
                    <a:cxn ang="0">
                      <a:pos x="21" y="408"/>
                    </a:cxn>
                    <a:cxn ang="0">
                      <a:pos x="22" y="365"/>
                    </a:cxn>
                    <a:cxn ang="0">
                      <a:pos x="17" y="346"/>
                    </a:cxn>
                  </a:cxnLst>
                  <a:rect l="0" t="0" r="r" b="b"/>
                  <a:pathLst>
                    <a:path w="327" h="434">
                      <a:moveTo>
                        <a:pt x="17" y="346"/>
                      </a:moveTo>
                      <a:cubicBezTo>
                        <a:pt x="20" y="339"/>
                        <a:pt x="14" y="333"/>
                        <a:pt x="14" y="333"/>
                      </a:cubicBezTo>
                      <a:cubicBezTo>
                        <a:pt x="11" y="325"/>
                        <a:pt x="14" y="319"/>
                        <a:pt x="14" y="319"/>
                      </a:cubicBezTo>
                      <a:cubicBezTo>
                        <a:pt x="25" y="318"/>
                        <a:pt x="32" y="310"/>
                        <a:pt x="32" y="310"/>
                      </a:cubicBezTo>
                      <a:cubicBezTo>
                        <a:pt x="52" y="297"/>
                        <a:pt x="47" y="291"/>
                        <a:pt x="47" y="291"/>
                      </a:cubicBezTo>
                      <a:cubicBezTo>
                        <a:pt x="37" y="284"/>
                        <a:pt x="42" y="267"/>
                        <a:pt x="42" y="267"/>
                      </a:cubicBezTo>
                      <a:cubicBezTo>
                        <a:pt x="52" y="260"/>
                        <a:pt x="44" y="251"/>
                        <a:pt x="44" y="251"/>
                      </a:cubicBezTo>
                      <a:cubicBezTo>
                        <a:pt x="46" y="230"/>
                        <a:pt x="34" y="227"/>
                        <a:pt x="34" y="227"/>
                      </a:cubicBezTo>
                      <a:cubicBezTo>
                        <a:pt x="34" y="210"/>
                        <a:pt x="25" y="210"/>
                        <a:pt x="25" y="210"/>
                      </a:cubicBezTo>
                      <a:cubicBezTo>
                        <a:pt x="10" y="204"/>
                        <a:pt x="21" y="203"/>
                        <a:pt x="22" y="191"/>
                      </a:cubicBezTo>
                      <a:cubicBezTo>
                        <a:pt x="19" y="170"/>
                        <a:pt x="26" y="166"/>
                        <a:pt x="26" y="166"/>
                      </a:cubicBezTo>
                      <a:cubicBezTo>
                        <a:pt x="38" y="148"/>
                        <a:pt x="25" y="143"/>
                        <a:pt x="25" y="143"/>
                      </a:cubicBezTo>
                      <a:cubicBezTo>
                        <a:pt x="27" y="120"/>
                        <a:pt x="14" y="112"/>
                        <a:pt x="14" y="112"/>
                      </a:cubicBezTo>
                      <a:cubicBezTo>
                        <a:pt x="11" y="108"/>
                        <a:pt x="21" y="107"/>
                        <a:pt x="22" y="92"/>
                      </a:cubicBezTo>
                      <a:cubicBezTo>
                        <a:pt x="14" y="73"/>
                        <a:pt x="1" y="79"/>
                        <a:pt x="1" y="79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24" y="53"/>
                        <a:pt x="11" y="32"/>
                        <a:pt x="11" y="32"/>
                      </a:cubicBezTo>
                      <a:cubicBezTo>
                        <a:pt x="26" y="28"/>
                        <a:pt x="31" y="17"/>
                        <a:pt x="39" y="18"/>
                      </a:cubicBezTo>
                      <a:cubicBezTo>
                        <a:pt x="39" y="18"/>
                        <a:pt x="45" y="0"/>
                        <a:pt x="56" y="16"/>
                      </a:cubicBezTo>
                      <a:cubicBezTo>
                        <a:pt x="56" y="16"/>
                        <a:pt x="60" y="27"/>
                        <a:pt x="72" y="18"/>
                      </a:cubicBezTo>
                      <a:cubicBezTo>
                        <a:pt x="72" y="18"/>
                        <a:pt x="80" y="11"/>
                        <a:pt x="93" y="13"/>
                      </a:cubicBezTo>
                      <a:cubicBezTo>
                        <a:pt x="93" y="13"/>
                        <a:pt x="109" y="11"/>
                        <a:pt x="115" y="21"/>
                      </a:cubicBezTo>
                      <a:cubicBezTo>
                        <a:pt x="115" y="21"/>
                        <a:pt x="127" y="30"/>
                        <a:pt x="124" y="38"/>
                      </a:cubicBezTo>
                      <a:cubicBezTo>
                        <a:pt x="124" y="38"/>
                        <a:pt x="127" y="49"/>
                        <a:pt x="146" y="53"/>
                      </a:cubicBezTo>
                      <a:cubicBezTo>
                        <a:pt x="146" y="53"/>
                        <a:pt x="146" y="53"/>
                        <a:pt x="146" y="53"/>
                      </a:cubicBezTo>
                      <a:cubicBezTo>
                        <a:pt x="145" y="83"/>
                        <a:pt x="145" y="83"/>
                        <a:pt x="145" y="83"/>
                      </a:cubicBezTo>
                      <a:cubicBezTo>
                        <a:pt x="144" y="104"/>
                        <a:pt x="144" y="104"/>
                        <a:pt x="144" y="104"/>
                      </a:cubicBezTo>
                      <a:cubicBezTo>
                        <a:pt x="144" y="104"/>
                        <a:pt x="144" y="104"/>
                        <a:pt x="144" y="104"/>
                      </a:cubicBezTo>
                      <a:cubicBezTo>
                        <a:pt x="144" y="104"/>
                        <a:pt x="158" y="102"/>
                        <a:pt x="156" y="114"/>
                      </a:cubicBezTo>
                      <a:cubicBezTo>
                        <a:pt x="156" y="114"/>
                        <a:pt x="153" y="127"/>
                        <a:pt x="164" y="127"/>
                      </a:cubicBezTo>
                      <a:cubicBezTo>
                        <a:pt x="164" y="127"/>
                        <a:pt x="175" y="131"/>
                        <a:pt x="168" y="141"/>
                      </a:cubicBezTo>
                      <a:cubicBezTo>
                        <a:pt x="168" y="141"/>
                        <a:pt x="162" y="152"/>
                        <a:pt x="190" y="148"/>
                      </a:cubicBezTo>
                      <a:cubicBezTo>
                        <a:pt x="190" y="148"/>
                        <a:pt x="204" y="143"/>
                        <a:pt x="212" y="158"/>
                      </a:cubicBezTo>
                      <a:cubicBezTo>
                        <a:pt x="212" y="158"/>
                        <a:pt x="217" y="165"/>
                        <a:pt x="217" y="171"/>
                      </a:cubicBezTo>
                      <a:cubicBezTo>
                        <a:pt x="217" y="171"/>
                        <a:pt x="215" y="184"/>
                        <a:pt x="225" y="188"/>
                      </a:cubicBezTo>
                      <a:cubicBezTo>
                        <a:pt x="225" y="188"/>
                        <a:pt x="239" y="200"/>
                        <a:pt x="270" y="189"/>
                      </a:cubicBezTo>
                      <a:cubicBezTo>
                        <a:pt x="275" y="181"/>
                        <a:pt x="285" y="186"/>
                        <a:pt x="285" y="181"/>
                      </a:cubicBezTo>
                      <a:cubicBezTo>
                        <a:pt x="285" y="181"/>
                        <a:pt x="288" y="163"/>
                        <a:pt x="300" y="180"/>
                      </a:cubicBezTo>
                      <a:cubicBezTo>
                        <a:pt x="300" y="180"/>
                        <a:pt x="303" y="189"/>
                        <a:pt x="315" y="187"/>
                      </a:cubicBezTo>
                      <a:cubicBezTo>
                        <a:pt x="315" y="187"/>
                        <a:pt x="298" y="196"/>
                        <a:pt x="314" y="210"/>
                      </a:cubicBezTo>
                      <a:cubicBezTo>
                        <a:pt x="325" y="206"/>
                        <a:pt x="317" y="218"/>
                        <a:pt x="325" y="220"/>
                      </a:cubicBezTo>
                      <a:cubicBezTo>
                        <a:pt x="327" y="233"/>
                        <a:pt x="322" y="240"/>
                        <a:pt x="322" y="240"/>
                      </a:cubicBezTo>
                      <a:cubicBezTo>
                        <a:pt x="322" y="240"/>
                        <a:pt x="303" y="244"/>
                        <a:pt x="305" y="256"/>
                      </a:cubicBezTo>
                      <a:cubicBezTo>
                        <a:pt x="308" y="261"/>
                        <a:pt x="295" y="261"/>
                        <a:pt x="294" y="269"/>
                      </a:cubicBezTo>
                      <a:cubicBezTo>
                        <a:pt x="294" y="269"/>
                        <a:pt x="300" y="282"/>
                        <a:pt x="289" y="285"/>
                      </a:cubicBezTo>
                      <a:cubicBezTo>
                        <a:pt x="289" y="285"/>
                        <a:pt x="287" y="313"/>
                        <a:pt x="272" y="311"/>
                      </a:cubicBezTo>
                      <a:cubicBezTo>
                        <a:pt x="272" y="311"/>
                        <a:pt x="255" y="315"/>
                        <a:pt x="248" y="308"/>
                      </a:cubicBezTo>
                      <a:cubicBezTo>
                        <a:pt x="248" y="308"/>
                        <a:pt x="238" y="297"/>
                        <a:pt x="230" y="309"/>
                      </a:cubicBezTo>
                      <a:cubicBezTo>
                        <a:pt x="230" y="309"/>
                        <a:pt x="215" y="302"/>
                        <a:pt x="215" y="329"/>
                      </a:cubicBezTo>
                      <a:cubicBezTo>
                        <a:pt x="215" y="329"/>
                        <a:pt x="216" y="345"/>
                        <a:pt x="209" y="357"/>
                      </a:cubicBezTo>
                      <a:cubicBezTo>
                        <a:pt x="209" y="357"/>
                        <a:pt x="208" y="365"/>
                        <a:pt x="208" y="374"/>
                      </a:cubicBezTo>
                      <a:cubicBezTo>
                        <a:pt x="208" y="374"/>
                        <a:pt x="191" y="383"/>
                        <a:pt x="190" y="392"/>
                      </a:cubicBezTo>
                      <a:cubicBezTo>
                        <a:pt x="190" y="392"/>
                        <a:pt x="188" y="405"/>
                        <a:pt x="165" y="406"/>
                      </a:cubicBezTo>
                      <a:cubicBezTo>
                        <a:pt x="165" y="406"/>
                        <a:pt x="158" y="397"/>
                        <a:pt x="135" y="406"/>
                      </a:cubicBezTo>
                      <a:cubicBezTo>
                        <a:pt x="135" y="406"/>
                        <a:pt x="125" y="394"/>
                        <a:pt x="125" y="412"/>
                      </a:cubicBezTo>
                      <a:cubicBezTo>
                        <a:pt x="125" y="412"/>
                        <a:pt x="127" y="427"/>
                        <a:pt x="120" y="422"/>
                      </a:cubicBezTo>
                      <a:cubicBezTo>
                        <a:pt x="120" y="422"/>
                        <a:pt x="114" y="416"/>
                        <a:pt x="103" y="416"/>
                      </a:cubicBezTo>
                      <a:cubicBezTo>
                        <a:pt x="103" y="416"/>
                        <a:pt x="94" y="401"/>
                        <a:pt x="89" y="416"/>
                      </a:cubicBezTo>
                      <a:cubicBezTo>
                        <a:pt x="89" y="416"/>
                        <a:pt x="72" y="415"/>
                        <a:pt x="68" y="424"/>
                      </a:cubicBezTo>
                      <a:cubicBezTo>
                        <a:pt x="68" y="424"/>
                        <a:pt x="61" y="434"/>
                        <a:pt x="52" y="432"/>
                      </a:cubicBezTo>
                      <a:cubicBezTo>
                        <a:pt x="45" y="434"/>
                        <a:pt x="51" y="420"/>
                        <a:pt x="40" y="425"/>
                      </a:cubicBezTo>
                      <a:cubicBezTo>
                        <a:pt x="31" y="407"/>
                        <a:pt x="21" y="408"/>
                        <a:pt x="21" y="408"/>
                      </a:cubicBezTo>
                      <a:cubicBezTo>
                        <a:pt x="15" y="397"/>
                        <a:pt x="24" y="394"/>
                        <a:pt x="24" y="394"/>
                      </a:cubicBezTo>
                      <a:cubicBezTo>
                        <a:pt x="31" y="379"/>
                        <a:pt x="22" y="365"/>
                        <a:pt x="22" y="365"/>
                      </a:cubicBezTo>
                      <a:cubicBezTo>
                        <a:pt x="17" y="361"/>
                        <a:pt x="27" y="346"/>
                        <a:pt x="17" y="346"/>
                      </a:cubicBezTo>
                      <a:cubicBezTo>
                        <a:pt x="17" y="346"/>
                        <a:pt x="17" y="346"/>
                        <a:pt x="17" y="346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8" name="Freeform 48"/>
                <p:cNvSpPr>
                  <a:spLocks/>
                </p:cNvSpPr>
                <p:nvPr/>
              </p:nvSpPr>
              <p:spPr bwMode="auto">
                <a:xfrm>
                  <a:off x="3179346" y="2171107"/>
                  <a:ext cx="937789" cy="952474"/>
                </a:xfrm>
                <a:custGeom>
                  <a:avLst/>
                  <a:gdLst/>
                  <a:ahLst/>
                  <a:cxnLst>
                    <a:cxn ang="0">
                      <a:pos x="185" y="376"/>
                    </a:cxn>
                    <a:cxn ang="0">
                      <a:pos x="175" y="364"/>
                    </a:cxn>
                    <a:cxn ang="0">
                      <a:pos x="176" y="341"/>
                    </a:cxn>
                    <a:cxn ang="0">
                      <a:pos x="161" y="334"/>
                    </a:cxn>
                    <a:cxn ang="0">
                      <a:pos x="146" y="335"/>
                    </a:cxn>
                    <a:cxn ang="0">
                      <a:pos x="131" y="343"/>
                    </a:cxn>
                    <a:cxn ang="0">
                      <a:pos x="86" y="342"/>
                    </a:cxn>
                    <a:cxn ang="0">
                      <a:pos x="78" y="324"/>
                    </a:cxn>
                    <a:cxn ang="0">
                      <a:pos x="73" y="312"/>
                    </a:cxn>
                    <a:cxn ang="0">
                      <a:pos x="51" y="302"/>
                    </a:cxn>
                    <a:cxn ang="0">
                      <a:pos x="29" y="295"/>
                    </a:cxn>
                    <a:cxn ang="0">
                      <a:pos x="25" y="281"/>
                    </a:cxn>
                    <a:cxn ang="0">
                      <a:pos x="17" y="268"/>
                    </a:cxn>
                    <a:cxn ang="0">
                      <a:pos x="5" y="258"/>
                    </a:cxn>
                    <a:cxn ang="0">
                      <a:pos x="5" y="258"/>
                    </a:cxn>
                    <a:cxn ang="0">
                      <a:pos x="6" y="237"/>
                    </a:cxn>
                    <a:cxn ang="0">
                      <a:pos x="7" y="207"/>
                    </a:cxn>
                    <a:cxn ang="0">
                      <a:pos x="7" y="207"/>
                    </a:cxn>
                    <a:cxn ang="0">
                      <a:pos x="14" y="200"/>
                    </a:cxn>
                    <a:cxn ang="0">
                      <a:pos x="11" y="163"/>
                    </a:cxn>
                    <a:cxn ang="0">
                      <a:pos x="14" y="130"/>
                    </a:cxn>
                    <a:cxn ang="0">
                      <a:pos x="29" y="97"/>
                    </a:cxn>
                    <a:cxn ang="0">
                      <a:pos x="43" y="82"/>
                    </a:cxn>
                    <a:cxn ang="0">
                      <a:pos x="52" y="66"/>
                    </a:cxn>
                    <a:cxn ang="0">
                      <a:pos x="78" y="60"/>
                    </a:cxn>
                    <a:cxn ang="0">
                      <a:pos x="91" y="59"/>
                    </a:cxn>
                    <a:cxn ang="0">
                      <a:pos x="131" y="56"/>
                    </a:cxn>
                    <a:cxn ang="0">
                      <a:pos x="161" y="61"/>
                    </a:cxn>
                    <a:cxn ang="0">
                      <a:pos x="176" y="65"/>
                    </a:cxn>
                    <a:cxn ang="0">
                      <a:pos x="203" y="52"/>
                    </a:cxn>
                    <a:cxn ang="0">
                      <a:pos x="210" y="24"/>
                    </a:cxn>
                    <a:cxn ang="0">
                      <a:pos x="231" y="16"/>
                    </a:cxn>
                    <a:cxn ang="0">
                      <a:pos x="257" y="24"/>
                    </a:cxn>
                    <a:cxn ang="0">
                      <a:pos x="295" y="8"/>
                    </a:cxn>
                    <a:cxn ang="0">
                      <a:pos x="327" y="4"/>
                    </a:cxn>
                    <a:cxn ang="0">
                      <a:pos x="319" y="24"/>
                    </a:cxn>
                    <a:cxn ang="0">
                      <a:pos x="318" y="49"/>
                    </a:cxn>
                    <a:cxn ang="0">
                      <a:pos x="330" y="61"/>
                    </a:cxn>
                    <a:cxn ang="0">
                      <a:pos x="321" y="71"/>
                    </a:cxn>
                    <a:cxn ang="0">
                      <a:pos x="319" y="79"/>
                    </a:cxn>
                    <a:cxn ang="0">
                      <a:pos x="307" y="87"/>
                    </a:cxn>
                    <a:cxn ang="0">
                      <a:pos x="292" y="103"/>
                    </a:cxn>
                    <a:cxn ang="0">
                      <a:pos x="295" y="132"/>
                    </a:cxn>
                    <a:cxn ang="0">
                      <a:pos x="297" y="151"/>
                    </a:cxn>
                    <a:cxn ang="0">
                      <a:pos x="293" y="175"/>
                    </a:cxn>
                    <a:cxn ang="0">
                      <a:pos x="285" y="189"/>
                    </a:cxn>
                    <a:cxn ang="0">
                      <a:pos x="289" y="216"/>
                    </a:cxn>
                    <a:cxn ang="0">
                      <a:pos x="278" y="230"/>
                    </a:cxn>
                    <a:cxn ang="0">
                      <a:pos x="285" y="243"/>
                    </a:cxn>
                    <a:cxn ang="0">
                      <a:pos x="294" y="251"/>
                    </a:cxn>
                    <a:cxn ang="0">
                      <a:pos x="306" y="245"/>
                    </a:cxn>
                    <a:cxn ang="0">
                      <a:pos x="306" y="264"/>
                    </a:cxn>
                    <a:cxn ang="0">
                      <a:pos x="297" y="284"/>
                    </a:cxn>
                    <a:cxn ang="0">
                      <a:pos x="300" y="309"/>
                    </a:cxn>
                    <a:cxn ang="0">
                      <a:pos x="292" y="339"/>
                    </a:cxn>
                    <a:cxn ang="0">
                      <a:pos x="279" y="357"/>
                    </a:cxn>
                    <a:cxn ang="0">
                      <a:pos x="259" y="368"/>
                    </a:cxn>
                    <a:cxn ang="0">
                      <a:pos x="227" y="368"/>
                    </a:cxn>
                    <a:cxn ang="0">
                      <a:pos x="205" y="368"/>
                    </a:cxn>
                    <a:cxn ang="0">
                      <a:pos x="185" y="376"/>
                    </a:cxn>
                    <a:cxn ang="0">
                      <a:pos x="185" y="376"/>
                    </a:cxn>
                  </a:cxnLst>
                  <a:rect l="0" t="0" r="r" b="b"/>
                  <a:pathLst>
                    <a:path w="331" h="381">
                      <a:moveTo>
                        <a:pt x="185" y="376"/>
                      </a:moveTo>
                      <a:cubicBezTo>
                        <a:pt x="177" y="374"/>
                        <a:pt x="186" y="360"/>
                        <a:pt x="175" y="364"/>
                      </a:cubicBezTo>
                      <a:cubicBezTo>
                        <a:pt x="159" y="350"/>
                        <a:pt x="176" y="341"/>
                        <a:pt x="176" y="341"/>
                      </a:cubicBezTo>
                      <a:cubicBezTo>
                        <a:pt x="164" y="343"/>
                        <a:pt x="161" y="334"/>
                        <a:pt x="161" y="334"/>
                      </a:cubicBezTo>
                      <a:cubicBezTo>
                        <a:pt x="149" y="317"/>
                        <a:pt x="146" y="335"/>
                        <a:pt x="146" y="335"/>
                      </a:cubicBezTo>
                      <a:cubicBezTo>
                        <a:pt x="146" y="340"/>
                        <a:pt x="136" y="335"/>
                        <a:pt x="131" y="343"/>
                      </a:cubicBezTo>
                      <a:cubicBezTo>
                        <a:pt x="100" y="354"/>
                        <a:pt x="86" y="342"/>
                        <a:pt x="86" y="342"/>
                      </a:cubicBezTo>
                      <a:cubicBezTo>
                        <a:pt x="76" y="338"/>
                        <a:pt x="78" y="324"/>
                        <a:pt x="78" y="324"/>
                      </a:cubicBezTo>
                      <a:cubicBezTo>
                        <a:pt x="78" y="318"/>
                        <a:pt x="73" y="312"/>
                        <a:pt x="73" y="312"/>
                      </a:cubicBezTo>
                      <a:cubicBezTo>
                        <a:pt x="65" y="297"/>
                        <a:pt x="51" y="302"/>
                        <a:pt x="51" y="302"/>
                      </a:cubicBezTo>
                      <a:cubicBezTo>
                        <a:pt x="23" y="306"/>
                        <a:pt x="29" y="295"/>
                        <a:pt x="29" y="295"/>
                      </a:cubicBezTo>
                      <a:cubicBezTo>
                        <a:pt x="36" y="285"/>
                        <a:pt x="25" y="281"/>
                        <a:pt x="25" y="281"/>
                      </a:cubicBezTo>
                      <a:cubicBezTo>
                        <a:pt x="14" y="281"/>
                        <a:pt x="17" y="268"/>
                        <a:pt x="17" y="268"/>
                      </a:cubicBezTo>
                      <a:cubicBezTo>
                        <a:pt x="19" y="256"/>
                        <a:pt x="5" y="258"/>
                        <a:pt x="5" y="258"/>
                      </a:cubicBezTo>
                      <a:cubicBezTo>
                        <a:pt x="5" y="258"/>
                        <a:pt x="5" y="258"/>
                        <a:pt x="5" y="258"/>
                      </a:cubicBezTo>
                      <a:cubicBezTo>
                        <a:pt x="6" y="237"/>
                        <a:pt x="6" y="237"/>
                        <a:pt x="6" y="237"/>
                      </a:cubicBezTo>
                      <a:cubicBezTo>
                        <a:pt x="7" y="207"/>
                        <a:pt x="7" y="207"/>
                        <a:pt x="7" y="207"/>
                      </a:cubicBezTo>
                      <a:cubicBezTo>
                        <a:pt x="7" y="207"/>
                        <a:pt x="7" y="207"/>
                        <a:pt x="7" y="207"/>
                      </a:cubicBezTo>
                      <a:cubicBezTo>
                        <a:pt x="7" y="207"/>
                        <a:pt x="6" y="197"/>
                        <a:pt x="14" y="200"/>
                      </a:cubicBezTo>
                      <a:cubicBezTo>
                        <a:pt x="23" y="182"/>
                        <a:pt x="7" y="182"/>
                        <a:pt x="11" y="163"/>
                      </a:cubicBezTo>
                      <a:cubicBezTo>
                        <a:pt x="11" y="163"/>
                        <a:pt x="0" y="155"/>
                        <a:pt x="14" y="130"/>
                      </a:cubicBezTo>
                      <a:cubicBezTo>
                        <a:pt x="22" y="124"/>
                        <a:pt x="18" y="108"/>
                        <a:pt x="29" y="97"/>
                      </a:cubicBezTo>
                      <a:cubicBezTo>
                        <a:pt x="39" y="92"/>
                        <a:pt x="36" y="83"/>
                        <a:pt x="43" y="82"/>
                      </a:cubicBezTo>
                      <a:cubicBezTo>
                        <a:pt x="43" y="82"/>
                        <a:pt x="53" y="75"/>
                        <a:pt x="52" y="66"/>
                      </a:cubicBezTo>
                      <a:cubicBezTo>
                        <a:pt x="52" y="66"/>
                        <a:pt x="47" y="53"/>
                        <a:pt x="78" y="60"/>
                      </a:cubicBezTo>
                      <a:cubicBezTo>
                        <a:pt x="78" y="60"/>
                        <a:pt x="89" y="75"/>
                        <a:pt x="91" y="59"/>
                      </a:cubicBezTo>
                      <a:cubicBezTo>
                        <a:pt x="91" y="59"/>
                        <a:pt x="97" y="45"/>
                        <a:pt x="131" y="56"/>
                      </a:cubicBezTo>
                      <a:cubicBezTo>
                        <a:pt x="131" y="56"/>
                        <a:pt x="159" y="52"/>
                        <a:pt x="161" y="61"/>
                      </a:cubicBezTo>
                      <a:cubicBezTo>
                        <a:pt x="161" y="61"/>
                        <a:pt x="155" y="71"/>
                        <a:pt x="176" y="65"/>
                      </a:cubicBezTo>
                      <a:cubicBezTo>
                        <a:pt x="176" y="65"/>
                        <a:pt x="183" y="69"/>
                        <a:pt x="203" y="52"/>
                      </a:cubicBezTo>
                      <a:cubicBezTo>
                        <a:pt x="203" y="38"/>
                        <a:pt x="209" y="38"/>
                        <a:pt x="210" y="24"/>
                      </a:cubicBezTo>
                      <a:cubicBezTo>
                        <a:pt x="210" y="24"/>
                        <a:pt x="200" y="7"/>
                        <a:pt x="231" y="16"/>
                      </a:cubicBezTo>
                      <a:cubicBezTo>
                        <a:pt x="231" y="16"/>
                        <a:pt x="249" y="28"/>
                        <a:pt x="257" y="24"/>
                      </a:cubicBezTo>
                      <a:cubicBezTo>
                        <a:pt x="273" y="24"/>
                        <a:pt x="270" y="27"/>
                        <a:pt x="295" y="8"/>
                      </a:cubicBezTo>
                      <a:cubicBezTo>
                        <a:pt x="295" y="8"/>
                        <a:pt x="296" y="0"/>
                        <a:pt x="327" y="4"/>
                      </a:cubicBezTo>
                      <a:cubicBezTo>
                        <a:pt x="322" y="11"/>
                        <a:pt x="319" y="24"/>
                        <a:pt x="319" y="24"/>
                      </a:cubicBezTo>
                      <a:cubicBezTo>
                        <a:pt x="309" y="46"/>
                        <a:pt x="318" y="49"/>
                        <a:pt x="318" y="49"/>
                      </a:cubicBezTo>
                      <a:cubicBezTo>
                        <a:pt x="330" y="53"/>
                        <a:pt x="330" y="61"/>
                        <a:pt x="330" y="61"/>
                      </a:cubicBezTo>
                      <a:cubicBezTo>
                        <a:pt x="331" y="65"/>
                        <a:pt x="318" y="59"/>
                        <a:pt x="321" y="71"/>
                      </a:cubicBezTo>
                      <a:cubicBezTo>
                        <a:pt x="317" y="75"/>
                        <a:pt x="319" y="79"/>
                        <a:pt x="319" y="79"/>
                      </a:cubicBezTo>
                      <a:cubicBezTo>
                        <a:pt x="322" y="90"/>
                        <a:pt x="307" y="87"/>
                        <a:pt x="307" y="87"/>
                      </a:cubicBezTo>
                      <a:cubicBezTo>
                        <a:pt x="296" y="90"/>
                        <a:pt x="292" y="103"/>
                        <a:pt x="292" y="103"/>
                      </a:cubicBezTo>
                      <a:cubicBezTo>
                        <a:pt x="278" y="114"/>
                        <a:pt x="295" y="132"/>
                        <a:pt x="295" y="132"/>
                      </a:cubicBezTo>
                      <a:cubicBezTo>
                        <a:pt x="300" y="132"/>
                        <a:pt x="297" y="151"/>
                        <a:pt x="297" y="151"/>
                      </a:cubicBezTo>
                      <a:cubicBezTo>
                        <a:pt x="305" y="162"/>
                        <a:pt x="292" y="158"/>
                        <a:pt x="293" y="175"/>
                      </a:cubicBezTo>
                      <a:cubicBezTo>
                        <a:pt x="297" y="191"/>
                        <a:pt x="285" y="189"/>
                        <a:pt x="285" y="189"/>
                      </a:cubicBezTo>
                      <a:cubicBezTo>
                        <a:pt x="291" y="206"/>
                        <a:pt x="289" y="216"/>
                        <a:pt x="289" y="216"/>
                      </a:cubicBezTo>
                      <a:cubicBezTo>
                        <a:pt x="287" y="222"/>
                        <a:pt x="275" y="217"/>
                        <a:pt x="278" y="230"/>
                      </a:cubicBezTo>
                      <a:cubicBezTo>
                        <a:pt x="274" y="240"/>
                        <a:pt x="285" y="243"/>
                        <a:pt x="285" y="243"/>
                      </a:cubicBezTo>
                      <a:cubicBezTo>
                        <a:pt x="291" y="240"/>
                        <a:pt x="287" y="252"/>
                        <a:pt x="294" y="251"/>
                      </a:cubicBezTo>
                      <a:cubicBezTo>
                        <a:pt x="300" y="251"/>
                        <a:pt x="297" y="244"/>
                        <a:pt x="306" y="245"/>
                      </a:cubicBezTo>
                      <a:cubicBezTo>
                        <a:pt x="296" y="258"/>
                        <a:pt x="306" y="264"/>
                        <a:pt x="306" y="264"/>
                      </a:cubicBezTo>
                      <a:cubicBezTo>
                        <a:pt x="305" y="274"/>
                        <a:pt x="296" y="276"/>
                        <a:pt x="297" y="284"/>
                      </a:cubicBezTo>
                      <a:cubicBezTo>
                        <a:pt x="296" y="291"/>
                        <a:pt x="306" y="299"/>
                        <a:pt x="300" y="309"/>
                      </a:cubicBezTo>
                      <a:cubicBezTo>
                        <a:pt x="300" y="327"/>
                        <a:pt x="292" y="339"/>
                        <a:pt x="292" y="339"/>
                      </a:cubicBezTo>
                      <a:cubicBezTo>
                        <a:pt x="292" y="347"/>
                        <a:pt x="279" y="357"/>
                        <a:pt x="279" y="357"/>
                      </a:cubicBezTo>
                      <a:cubicBezTo>
                        <a:pt x="270" y="371"/>
                        <a:pt x="259" y="368"/>
                        <a:pt x="259" y="368"/>
                      </a:cubicBezTo>
                      <a:cubicBezTo>
                        <a:pt x="237" y="377"/>
                        <a:pt x="227" y="368"/>
                        <a:pt x="227" y="368"/>
                      </a:cubicBezTo>
                      <a:cubicBezTo>
                        <a:pt x="217" y="358"/>
                        <a:pt x="205" y="368"/>
                        <a:pt x="205" y="368"/>
                      </a:cubicBezTo>
                      <a:cubicBezTo>
                        <a:pt x="197" y="381"/>
                        <a:pt x="185" y="376"/>
                        <a:pt x="185" y="376"/>
                      </a:cubicBezTo>
                      <a:cubicBezTo>
                        <a:pt x="185" y="376"/>
                        <a:pt x="185" y="376"/>
                        <a:pt x="185" y="376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9" name="Freeform 47"/>
                <p:cNvSpPr>
                  <a:spLocks/>
                </p:cNvSpPr>
                <p:nvPr/>
              </p:nvSpPr>
              <p:spPr bwMode="auto">
                <a:xfrm>
                  <a:off x="3955166" y="2149642"/>
                  <a:ext cx="914650" cy="1046380"/>
                </a:xfrm>
                <a:custGeom>
                  <a:avLst/>
                  <a:gdLst/>
                  <a:ahLst/>
                  <a:cxnLst>
                    <a:cxn ang="0">
                      <a:pos x="45" y="33"/>
                    </a:cxn>
                    <a:cxn ang="0">
                      <a:pos x="56" y="70"/>
                    </a:cxn>
                    <a:cxn ang="0">
                      <a:pos x="45" y="88"/>
                    </a:cxn>
                    <a:cxn ang="0">
                      <a:pos x="18" y="112"/>
                    </a:cxn>
                    <a:cxn ang="0">
                      <a:pos x="23" y="160"/>
                    </a:cxn>
                    <a:cxn ang="0">
                      <a:pos x="11" y="198"/>
                    </a:cxn>
                    <a:cxn ang="0">
                      <a:pos x="4" y="239"/>
                    </a:cxn>
                    <a:cxn ang="0">
                      <a:pos x="20" y="260"/>
                    </a:cxn>
                    <a:cxn ang="0">
                      <a:pos x="32" y="273"/>
                    </a:cxn>
                    <a:cxn ang="0">
                      <a:pos x="26" y="318"/>
                    </a:cxn>
                    <a:cxn ang="0">
                      <a:pos x="35" y="348"/>
                    </a:cxn>
                    <a:cxn ang="0">
                      <a:pos x="90" y="355"/>
                    </a:cxn>
                    <a:cxn ang="0">
                      <a:pos x="123" y="352"/>
                    </a:cxn>
                    <a:cxn ang="0">
                      <a:pos x="155" y="342"/>
                    </a:cxn>
                    <a:cxn ang="0">
                      <a:pos x="173" y="391"/>
                    </a:cxn>
                    <a:cxn ang="0">
                      <a:pos x="183" y="407"/>
                    </a:cxn>
                    <a:cxn ang="0">
                      <a:pos x="212" y="410"/>
                    </a:cxn>
                    <a:cxn ang="0">
                      <a:pos x="253" y="400"/>
                    </a:cxn>
                    <a:cxn ang="0">
                      <a:pos x="300" y="376"/>
                    </a:cxn>
                    <a:cxn ang="0">
                      <a:pos x="313" y="361"/>
                    </a:cxn>
                    <a:cxn ang="0">
                      <a:pos x="293" y="322"/>
                    </a:cxn>
                    <a:cxn ang="0">
                      <a:pos x="288" y="283"/>
                    </a:cxn>
                    <a:cxn ang="0">
                      <a:pos x="276" y="248"/>
                    </a:cxn>
                    <a:cxn ang="0">
                      <a:pos x="254" y="229"/>
                    </a:cxn>
                    <a:cxn ang="0">
                      <a:pos x="198" y="218"/>
                    </a:cxn>
                    <a:cxn ang="0">
                      <a:pos x="164" y="211"/>
                    </a:cxn>
                    <a:cxn ang="0">
                      <a:pos x="150" y="189"/>
                    </a:cxn>
                    <a:cxn ang="0">
                      <a:pos x="138" y="145"/>
                    </a:cxn>
                    <a:cxn ang="0">
                      <a:pos x="168" y="116"/>
                    </a:cxn>
                    <a:cxn ang="0">
                      <a:pos x="127" y="69"/>
                    </a:cxn>
                    <a:cxn ang="0">
                      <a:pos x="102" y="20"/>
                    </a:cxn>
                    <a:cxn ang="0">
                      <a:pos x="66" y="26"/>
                    </a:cxn>
                    <a:cxn ang="0">
                      <a:pos x="53" y="13"/>
                    </a:cxn>
                  </a:cxnLst>
                  <a:rect l="0" t="0" r="r" b="b"/>
                  <a:pathLst>
                    <a:path w="323" h="419">
                      <a:moveTo>
                        <a:pt x="53" y="13"/>
                      </a:moveTo>
                      <a:cubicBezTo>
                        <a:pt x="48" y="20"/>
                        <a:pt x="45" y="33"/>
                        <a:pt x="45" y="33"/>
                      </a:cubicBezTo>
                      <a:cubicBezTo>
                        <a:pt x="35" y="55"/>
                        <a:pt x="44" y="58"/>
                        <a:pt x="44" y="58"/>
                      </a:cubicBezTo>
                      <a:cubicBezTo>
                        <a:pt x="56" y="62"/>
                        <a:pt x="56" y="70"/>
                        <a:pt x="56" y="70"/>
                      </a:cubicBezTo>
                      <a:cubicBezTo>
                        <a:pt x="57" y="74"/>
                        <a:pt x="44" y="68"/>
                        <a:pt x="47" y="80"/>
                      </a:cubicBezTo>
                      <a:cubicBezTo>
                        <a:pt x="43" y="84"/>
                        <a:pt x="45" y="88"/>
                        <a:pt x="45" y="88"/>
                      </a:cubicBezTo>
                      <a:cubicBezTo>
                        <a:pt x="48" y="99"/>
                        <a:pt x="33" y="96"/>
                        <a:pt x="33" y="96"/>
                      </a:cubicBezTo>
                      <a:cubicBezTo>
                        <a:pt x="22" y="99"/>
                        <a:pt x="18" y="112"/>
                        <a:pt x="18" y="112"/>
                      </a:cubicBezTo>
                      <a:cubicBezTo>
                        <a:pt x="4" y="123"/>
                        <a:pt x="21" y="141"/>
                        <a:pt x="21" y="141"/>
                      </a:cubicBezTo>
                      <a:cubicBezTo>
                        <a:pt x="26" y="141"/>
                        <a:pt x="23" y="160"/>
                        <a:pt x="23" y="160"/>
                      </a:cubicBezTo>
                      <a:cubicBezTo>
                        <a:pt x="31" y="171"/>
                        <a:pt x="18" y="167"/>
                        <a:pt x="19" y="184"/>
                      </a:cubicBezTo>
                      <a:cubicBezTo>
                        <a:pt x="23" y="200"/>
                        <a:pt x="11" y="198"/>
                        <a:pt x="11" y="198"/>
                      </a:cubicBezTo>
                      <a:cubicBezTo>
                        <a:pt x="17" y="215"/>
                        <a:pt x="15" y="225"/>
                        <a:pt x="15" y="225"/>
                      </a:cubicBezTo>
                      <a:cubicBezTo>
                        <a:pt x="13" y="231"/>
                        <a:pt x="1" y="226"/>
                        <a:pt x="4" y="239"/>
                      </a:cubicBezTo>
                      <a:cubicBezTo>
                        <a:pt x="0" y="249"/>
                        <a:pt x="11" y="252"/>
                        <a:pt x="11" y="252"/>
                      </a:cubicBezTo>
                      <a:cubicBezTo>
                        <a:pt x="17" y="249"/>
                        <a:pt x="13" y="261"/>
                        <a:pt x="20" y="260"/>
                      </a:cubicBezTo>
                      <a:cubicBezTo>
                        <a:pt x="26" y="260"/>
                        <a:pt x="23" y="253"/>
                        <a:pt x="32" y="254"/>
                      </a:cubicBezTo>
                      <a:cubicBezTo>
                        <a:pt x="22" y="267"/>
                        <a:pt x="32" y="273"/>
                        <a:pt x="32" y="273"/>
                      </a:cubicBezTo>
                      <a:cubicBezTo>
                        <a:pt x="31" y="283"/>
                        <a:pt x="22" y="285"/>
                        <a:pt x="23" y="293"/>
                      </a:cubicBezTo>
                      <a:cubicBezTo>
                        <a:pt x="22" y="300"/>
                        <a:pt x="32" y="308"/>
                        <a:pt x="26" y="318"/>
                      </a:cubicBezTo>
                      <a:cubicBezTo>
                        <a:pt x="26" y="336"/>
                        <a:pt x="18" y="348"/>
                        <a:pt x="18" y="348"/>
                      </a:cubicBezTo>
                      <a:cubicBezTo>
                        <a:pt x="32" y="355"/>
                        <a:pt x="35" y="348"/>
                        <a:pt x="35" y="348"/>
                      </a:cubicBezTo>
                      <a:cubicBezTo>
                        <a:pt x="41" y="341"/>
                        <a:pt x="55" y="352"/>
                        <a:pt x="55" y="352"/>
                      </a:cubicBezTo>
                      <a:cubicBezTo>
                        <a:pt x="59" y="355"/>
                        <a:pt x="84" y="351"/>
                        <a:pt x="90" y="355"/>
                      </a:cubicBezTo>
                      <a:cubicBezTo>
                        <a:pt x="107" y="359"/>
                        <a:pt x="107" y="352"/>
                        <a:pt x="107" y="352"/>
                      </a:cubicBezTo>
                      <a:cubicBezTo>
                        <a:pt x="115" y="339"/>
                        <a:pt x="123" y="352"/>
                        <a:pt x="123" y="352"/>
                      </a:cubicBezTo>
                      <a:cubicBezTo>
                        <a:pt x="133" y="361"/>
                        <a:pt x="138" y="352"/>
                        <a:pt x="138" y="352"/>
                      </a:cubicBezTo>
                      <a:cubicBezTo>
                        <a:pt x="139" y="341"/>
                        <a:pt x="155" y="342"/>
                        <a:pt x="155" y="342"/>
                      </a:cubicBezTo>
                      <a:cubicBezTo>
                        <a:pt x="154" y="366"/>
                        <a:pt x="165" y="369"/>
                        <a:pt x="165" y="369"/>
                      </a:cubicBezTo>
                      <a:cubicBezTo>
                        <a:pt x="172" y="377"/>
                        <a:pt x="173" y="391"/>
                        <a:pt x="173" y="391"/>
                      </a:cubicBezTo>
                      <a:cubicBezTo>
                        <a:pt x="180" y="388"/>
                        <a:pt x="180" y="398"/>
                        <a:pt x="180" y="398"/>
                      </a:cubicBezTo>
                      <a:cubicBezTo>
                        <a:pt x="193" y="403"/>
                        <a:pt x="183" y="407"/>
                        <a:pt x="183" y="407"/>
                      </a:cubicBezTo>
                      <a:cubicBezTo>
                        <a:pt x="178" y="418"/>
                        <a:pt x="191" y="417"/>
                        <a:pt x="191" y="417"/>
                      </a:cubicBezTo>
                      <a:cubicBezTo>
                        <a:pt x="205" y="419"/>
                        <a:pt x="212" y="410"/>
                        <a:pt x="212" y="410"/>
                      </a:cubicBezTo>
                      <a:cubicBezTo>
                        <a:pt x="224" y="403"/>
                        <a:pt x="235" y="409"/>
                        <a:pt x="235" y="409"/>
                      </a:cubicBezTo>
                      <a:cubicBezTo>
                        <a:pt x="242" y="399"/>
                        <a:pt x="253" y="400"/>
                        <a:pt x="253" y="400"/>
                      </a:cubicBezTo>
                      <a:cubicBezTo>
                        <a:pt x="258" y="388"/>
                        <a:pt x="272" y="392"/>
                        <a:pt x="272" y="392"/>
                      </a:cubicBezTo>
                      <a:cubicBezTo>
                        <a:pt x="275" y="377"/>
                        <a:pt x="296" y="370"/>
                        <a:pt x="300" y="376"/>
                      </a:cubicBezTo>
                      <a:cubicBezTo>
                        <a:pt x="304" y="370"/>
                        <a:pt x="323" y="378"/>
                        <a:pt x="323" y="364"/>
                      </a:cubicBezTo>
                      <a:cubicBezTo>
                        <a:pt x="318" y="364"/>
                        <a:pt x="313" y="361"/>
                        <a:pt x="313" y="361"/>
                      </a:cubicBezTo>
                      <a:cubicBezTo>
                        <a:pt x="312" y="341"/>
                        <a:pt x="303" y="344"/>
                        <a:pt x="303" y="344"/>
                      </a:cubicBezTo>
                      <a:cubicBezTo>
                        <a:pt x="290" y="341"/>
                        <a:pt x="293" y="322"/>
                        <a:pt x="293" y="322"/>
                      </a:cubicBezTo>
                      <a:cubicBezTo>
                        <a:pt x="281" y="311"/>
                        <a:pt x="297" y="315"/>
                        <a:pt x="296" y="300"/>
                      </a:cubicBezTo>
                      <a:cubicBezTo>
                        <a:pt x="296" y="289"/>
                        <a:pt x="287" y="287"/>
                        <a:pt x="288" y="283"/>
                      </a:cubicBezTo>
                      <a:cubicBezTo>
                        <a:pt x="279" y="276"/>
                        <a:pt x="279" y="263"/>
                        <a:pt x="279" y="263"/>
                      </a:cubicBezTo>
                      <a:cubicBezTo>
                        <a:pt x="269" y="255"/>
                        <a:pt x="276" y="248"/>
                        <a:pt x="276" y="248"/>
                      </a:cubicBezTo>
                      <a:cubicBezTo>
                        <a:pt x="285" y="240"/>
                        <a:pt x="268" y="242"/>
                        <a:pt x="268" y="242"/>
                      </a:cubicBezTo>
                      <a:cubicBezTo>
                        <a:pt x="257" y="248"/>
                        <a:pt x="254" y="229"/>
                        <a:pt x="254" y="229"/>
                      </a:cubicBezTo>
                      <a:cubicBezTo>
                        <a:pt x="254" y="205"/>
                        <a:pt x="231" y="215"/>
                        <a:pt x="231" y="215"/>
                      </a:cubicBezTo>
                      <a:cubicBezTo>
                        <a:pt x="215" y="227"/>
                        <a:pt x="198" y="218"/>
                        <a:pt x="198" y="218"/>
                      </a:cubicBezTo>
                      <a:cubicBezTo>
                        <a:pt x="192" y="207"/>
                        <a:pt x="180" y="211"/>
                        <a:pt x="180" y="211"/>
                      </a:cubicBezTo>
                      <a:cubicBezTo>
                        <a:pt x="172" y="202"/>
                        <a:pt x="164" y="211"/>
                        <a:pt x="164" y="211"/>
                      </a:cubicBezTo>
                      <a:cubicBezTo>
                        <a:pt x="139" y="217"/>
                        <a:pt x="154" y="205"/>
                        <a:pt x="154" y="205"/>
                      </a:cubicBezTo>
                      <a:cubicBezTo>
                        <a:pt x="164" y="187"/>
                        <a:pt x="150" y="189"/>
                        <a:pt x="150" y="189"/>
                      </a:cubicBezTo>
                      <a:cubicBezTo>
                        <a:pt x="144" y="190"/>
                        <a:pt x="149" y="168"/>
                        <a:pt x="149" y="168"/>
                      </a:cubicBezTo>
                      <a:cubicBezTo>
                        <a:pt x="149" y="155"/>
                        <a:pt x="138" y="145"/>
                        <a:pt x="138" y="145"/>
                      </a:cubicBezTo>
                      <a:cubicBezTo>
                        <a:pt x="124" y="134"/>
                        <a:pt x="150" y="128"/>
                        <a:pt x="150" y="128"/>
                      </a:cubicBezTo>
                      <a:cubicBezTo>
                        <a:pt x="169" y="128"/>
                        <a:pt x="168" y="116"/>
                        <a:pt x="168" y="116"/>
                      </a:cubicBezTo>
                      <a:cubicBezTo>
                        <a:pt x="169" y="106"/>
                        <a:pt x="149" y="95"/>
                        <a:pt x="149" y="95"/>
                      </a:cubicBezTo>
                      <a:cubicBezTo>
                        <a:pt x="129" y="84"/>
                        <a:pt x="127" y="69"/>
                        <a:pt x="127" y="69"/>
                      </a:cubicBezTo>
                      <a:cubicBezTo>
                        <a:pt x="118" y="55"/>
                        <a:pt x="139" y="51"/>
                        <a:pt x="119" y="40"/>
                      </a:cubicBezTo>
                      <a:cubicBezTo>
                        <a:pt x="109" y="40"/>
                        <a:pt x="102" y="20"/>
                        <a:pt x="102" y="20"/>
                      </a:cubicBezTo>
                      <a:cubicBezTo>
                        <a:pt x="92" y="0"/>
                        <a:pt x="84" y="13"/>
                        <a:pt x="84" y="13"/>
                      </a:cubicBezTo>
                      <a:cubicBezTo>
                        <a:pt x="73" y="13"/>
                        <a:pt x="66" y="26"/>
                        <a:pt x="66" y="26"/>
                      </a:cubicBezTo>
                      <a:cubicBezTo>
                        <a:pt x="58" y="29"/>
                        <a:pt x="68" y="10"/>
                        <a:pt x="53" y="13"/>
                      </a:cubicBezTo>
                      <a:cubicBezTo>
                        <a:pt x="53" y="13"/>
                        <a:pt x="53" y="13"/>
                        <a:pt x="53" y="1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  <a:alpha val="87059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0" name="Freeform 46"/>
                <p:cNvSpPr>
                  <a:spLocks/>
                </p:cNvSpPr>
                <p:nvPr/>
              </p:nvSpPr>
              <p:spPr bwMode="auto">
                <a:xfrm>
                  <a:off x="3697921" y="2996136"/>
                  <a:ext cx="1133785" cy="827714"/>
                </a:xfrm>
                <a:custGeom>
                  <a:avLst/>
                  <a:gdLst/>
                  <a:ahLst/>
                  <a:cxnLst>
                    <a:cxn ang="0">
                      <a:pos x="326" y="70"/>
                    </a:cxn>
                    <a:cxn ang="0">
                      <a:pos x="324" y="92"/>
                    </a:cxn>
                    <a:cxn ang="0">
                      <a:pos x="327" y="112"/>
                    </a:cxn>
                    <a:cxn ang="0">
                      <a:pos x="349" y="123"/>
                    </a:cxn>
                    <a:cxn ang="0">
                      <a:pos x="363" y="137"/>
                    </a:cxn>
                    <a:cxn ang="0">
                      <a:pos x="383" y="152"/>
                    </a:cxn>
                    <a:cxn ang="0">
                      <a:pos x="393" y="160"/>
                    </a:cxn>
                    <a:cxn ang="0">
                      <a:pos x="390" y="185"/>
                    </a:cxn>
                    <a:cxn ang="0">
                      <a:pos x="383" y="198"/>
                    </a:cxn>
                    <a:cxn ang="0">
                      <a:pos x="380" y="216"/>
                    </a:cxn>
                    <a:cxn ang="0">
                      <a:pos x="359" y="221"/>
                    </a:cxn>
                    <a:cxn ang="0">
                      <a:pos x="343" y="246"/>
                    </a:cxn>
                    <a:cxn ang="0">
                      <a:pos x="315" y="250"/>
                    </a:cxn>
                    <a:cxn ang="0">
                      <a:pos x="285" y="265"/>
                    </a:cxn>
                    <a:cxn ang="0">
                      <a:pos x="270" y="284"/>
                    </a:cxn>
                    <a:cxn ang="0">
                      <a:pos x="266" y="301"/>
                    </a:cxn>
                    <a:cxn ang="0">
                      <a:pos x="263" y="321"/>
                    </a:cxn>
                    <a:cxn ang="0">
                      <a:pos x="242" y="318"/>
                    </a:cxn>
                    <a:cxn ang="0">
                      <a:pos x="219" y="307"/>
                    </a:cxn>
                    <a:cxn ang="0">
                      <a:pos x="185" y="299"/>
                    </a:cxn>
                    <a:cxn ang="0">
                      <a:pos x="168" y="298"/>
                    </a:cxn>
                    <a:cxn ang="0">
                      <a:pos x="150" y="284"/>
                    </a:cxn>
                    <a:cxn ang="0">
                      <a:pos x="136" y="273"/>
                    </a:cxn>
                    <a:cxn ang="0">
                      <a:pos x="126" y="260"/>
                    </a:cxn>
                    <a:cxn ang="0">
                      <a:pos x="96" y="249"/>
                    </a:cxn>
                    <a:cxn ang="0">
                      <a:pos x="84" y="240"/>
                    </a:cxn>
                    <a:cxn ang="0">
                      <a:pos x="75" y="210"/>
                    </a:cxn>
                    <a:cxn ang="0">
                      <a:pos x="74" y="188"/>
                    </a:cxn>
                    <a:cxn ang="0">
                      <a:pos x="73" y="174"/>
                    </a:cxn>
                    <a:cxn ang="0">
                      <a:pos x="58" y="161"/>
                    </a:cxn>
                    <a:cxn ang="0">
                      <a:pos x="43" y="143"/>
                    </a:cxn>
                    <a:cxn ang="0">
                      <a:pos x="36" y="128"/>
                    </a:cxn>
                    <a:cxn ang="0">
                      <a:pos x="34" y="110"/>
                    </a:cxn>
                    <a:cxn ang="0">
                      <a:pos x="24" y="99"/>
                    </a:cxn>
                    <a:cxn ang="0">
                      <a:pos x="15" y="79"/>
                    </a:cxn>
                    <a:cxn ang="0">
                      <a:pos x="0" y="63"/>
                    </a:cxn>
                    <a:cxn ang="0">
                      <a:pos x="3" y="46"/>
                    </a:cxn>
                    <a:cxn ang="0">
                      <a:pos x="22" y="38"/>
                    </a:cxn>
                    <a:cxn ang="0">
                      <a:pos x="44" y="38"/>
                    </a:cxn>
                    <a:cxn ang="0">
                      <a:pos x="76" y="38"/>
                    </a:cxn>
                    <a:cxn ang="0">
                      <a:pos x="96" y="27"/>
                    </a:cxn>
                    <a:cxn ang="0">
                      <a:pos x="109" y="9"/>
                    </a:cxn>
                    <a:cxn ang="0">
                      <a:pos x="126" y="9"/>
                    </a:cxn>
                    <a:cxn ang="0">
                      <a:pos x="146" y="13"/>
                    </a:cxn>
                    <a:cxn ang="0">
                      <a:pos x="181" y="16"/>
                    </a:cxn>
                    <a:cxn ang="0">
                      <a:pos x="198" y="13"/>
                    </a:cxn>
                    <a:cxn ang="0">
                      <a:pos x="214" y="13"/>
                    </a:cxn>
                    <a:cxn ang="0">
                      <a:pos x="229" y="13"/>
                    </a:cxn>
                    <a:cxn ang="0">
                      <a:pos x="246" y="3"/>
                    </a:cxn>
                    <a:cxn ang="0">
                      <a:pos x="256" y="30"/>
                    </a:cxn>
                    <a:cxn ang="0">
                      <a:pos x="264" y="52"/>
                    </a:cxn>
                    <a:cxn ang="0">
                      <a:pos x="271" y="59"/>
                    </a:cxn>
                    <a:cxn ang="0">
                      <a:pos x="274" y="68"/>
                    </a:cxn>
                    <a:cxn ang="0">
                      <a:pos x="282" y="78"/>
                    </a:cxn>
                    <a:cxn ang="0">
                      <a:pos x="303" y="71"/>
                    </a:cxn>
                    <a:cxn ang="0">
                      <a:pos x="326" y="70"/>
                    </a:cxn>
                    <a:cxn ang="0">
                      <a:pos x="326" y="70"/>
                    </a:cxn>
                  </a:cxnLst>
                  <a:rect l="0" t="0" r="r" b="b"/>
                  <a:pathLst>
                    <a:path w="400" h="331">
                      <a:moveTo>
                        <a:pt x="326" y="70"/>
                      </a:moveTo>
                      <a:cubicBezTo>
                        <a:pt x="329" y="84"/>
                        <a:pt x="324" y="92"/>
                        <a:pt x="324" y="92"/>
                      </a:cubicBezTo>
                      <a:cubicBezTo>
                        <a:pt x="312" y="108"/>
                        <a:pt x="327" y="112"/>
                        <a:pt x="327" y="112"/>
                      </a:cubicBezTo>
                      <a:cubicBezTo>
                        <a:pt x="331" y="119"/>
                        <a:pt x="340" y="110"/>
                        <a:pt x="349" y="123"/>
                      </a:cubicBezTo>
                      <a:cubicBezTo>
                        <a:pt x="369" y="122"/>
                        <a:pt x="363" y="137"/>
                        <a:pt x="363" y="137"/>
                      </a:cubicBezTo>
                      <a:cubicBezTo>
                        <a:pt x="368" y="158"/>
                        <a:pt x="383" y="152"/>
                        <a:pt x="383" y="152"/>
                      </a:cubicBezTo>
                      <a:cubicBezTo>
                        <a:pt x="393" y="146"/>
                        <a:pt x="393" y="160"/>
                        <a:pt x="393" y="160"/>
                      </a:cubicBezTo>
                      <a:cubicBezTo>
                        <a:pt x="400" y="187"/>
                        <a:pt x="390" y="185"/>
                        <a:pt x="390" y="185"/>
                      </a:cubicBezTo>
                      <a:cubicBezTo>
                        <a:pt x="375" y="183"/>
                        <a:pt x="383" y="198"/>
                        <a:pt x="383" y="198"/>
                      </a:cubicBezTo>
                      <a:cubicBezTo>
                        <a:pt x="392" y="203"/>
                        <a:pt x="380" y="216"/>
                        <a:pt x="380" y="216"/>
                      </a:cubicBezTo>
                      <a:cubicBezTo>
                        <a:pt x="373" y="224"/>
                        <a:pt x="359" y="221"/>
                        <a:pt x="359" y="221"/>
                      </a:cubicBezTo>
                      <a:cubicBezTo>
                        <a:pt x="329" y="211"/>
                        <a:pt x="343" y="246"/>
                        <a:pt x="343" y="246"/>
                      </a:cubicBezTo>
                      <a:cubicBezTo>
                        <a:pt x="333" y="251"/>
                        <a:pt x="322" y="243"/>
                        <a:pt x="315" y="250"/>
                      </a:cubicBezTo>
                      <a:cubicBezTo>
                        <a:pt x="311" y="254"/>
                        <a:pt x="298" y="251"/>
                        <a:pt x="285" y="265"/>
                      </a:cubicBezTo>
                      <a:cubicBezTo>
                        <a:pt x="272" y="264"/>
                        <a:pt x="270" y="284"/>
                        <a:pt x="270" y="284"/>
                      </a:cubicBezTo>
                      <a:cubicBezTo>
                        <a:pt x="256" y="298"/>
                        <a:pt x="266" y="301"/>
                        <a:pt x="266" y="301"/>
                      </a:cubicBezTo>
                      <a:cubicBezTo>
                        <a:pt x="270" y="314"/>
                        <a:pt x="263" y="321"/>
                        <a:pt x="263" y="321"/>
                      </a:cubicBezTo>
                      <a:cubicBezTo>
                        <a:pt x="263" y="321"/>
                        <a:pt x="260" y="331"/>
                        <a:pt x="242" y="318"/>
                      </a:cubicBezTo>
                      <a:cubicBezTo>
                        <a:pt x="242" y="318"/>
                        <a:pt x="227" y="311"/>
                        <a:pt x="219" y="307"/>
                      </a:cubicBezTo>
                      <a:cubicBezTo>
                        <a:pt x="219" y="307"/>
                        <a:pt x="215" y="294"/>
                        <a:pt x="185" y="299"/>
                      </a:cubicBezTo>
                      <a:cubicBezTo>
                        <a:pt x="185" y="299"/>
                        <a:pt x="175" y="302"/>
                        <a:pt x="168" y="298"/>
                      </a:cubicBezTo>
                      <a:cubicBezTo>
                        <a:pt x="162" y="292"/>
                        <a:pt x="154" y="304"/>
                        <a:pt x="150" y="284"/>
                      </a:cubicBezTo>
                      <a:cubicBezTo>
                        <a:pt x="150" y="284"/>
                        <a:pt x="152" y="273"/>
                        <a:pt x="136" y="273"/>
                      </a:cubicBezTo>
                      <a:cubicBezTo>
                        <a:pt x="136" y="273"/>
                        <a:pt x="132" y="266"/>
                        <a:pt x="126" y="260"/>
                      </a:cubicBezTo>
                      <a:cubicBezTo>
                        <a:pt x="126" y="260"/>
                        <a:pt x="120" y="250"/>
                        <a:pt x="96" y="249"/>
                      </a:cubicBezTo>
                      <a:cubicBezTo>
                        <a:pt x="96" y="249"/>
                        <a:pt x="92" y="242"/>
                        <a:pt x="84" y="240"/>
                      </a:cubicBezTo>
                      <a:cubicBezTo>
                        <a:pt x="84" y="240"/>
                        <a:pt x="85" y="222"/>
                        <a:pt x="75" y="210"/>
                      </a:cubicBezTo>
                      <a:cubicBezTo>
                        <a:pt x="75" y="210"/>
                        <a:pt x="65" y="199"/>
                        <a:pt x="74" y="188"/>
                      </a:cubicBezTo>
                      <a:cubicBezTo>
                        <a:pt x="74" y="188"/>
                        <a:pt x="87" y="187"/>
                        <a:pt x="73" y="174"/>
                      </a:cubicBezTo>
                      <a:cubicBezTo>
                        <a:pt x="73" y="174"/>
                        <a:pt x="75" y="164"/>
                        <a:pt x="58" y="161"/>
                      </a:cubicBezTo>
                      <a:cubicBezTo>
                        <a:pt x="58" y="161"/>
                        <a:pt x="58" y="149"/>
                        <a:pt x="43" y="143"/>
                      </a:cubicBezTo>
                      <a:cubicBezTo>
                        <a:pt x="43" y="143"/>
                        <a:pt x="23" y="130"/>
                        <a:pt x="36" y="128"/>
                      </a:cubicBezTo>
                      <a:cubicBezTo>
                        <a:pt x="36" y="128"/>
                        <a:pt x="40" y="115"/>
                        <a:pt x="34" y="110"/>
                      </a:cubicBezTo>
                      <a:cubicBezTo>
                        <a:pt x="34" y="110"/>
                        <a:pt x="32" y="99"/>
                        <a:pt x="24" y="99"/>
                      </a:cubicBezTo>
                      <a:cubicBezTo>
                        <a:pt x="24" y="99"/>
                        <a:pt x="15" y="101"/>
                        <a:pt x="15" y="79"/>
                      </a:cubicBezTo>
                      <a:cubicBezTo>
                        <a:pt x="15" y="79"/>
                        <a:pt x="0" y="78"/>
                        <a:pt x="0" y="63"/>
                      </a:cubicBezTo>
                      <a:cubicBezTo>
                        <a:pt x="0" y="63"/>
                        <a:pt x="5" y="58"/>
                        <a:pt x="3" y="46"/>
                      </a:cubicBezTo>
                      <a:cubicBezTo>
                        <a:pt x="3" y="46"/>
                        <a:pt x="14" y="51"/>
                        <a:pt x="22" y="38"/>
                      </a:cubicBezTo>
                      <a:cubicBezTo>
                        <a:pt x="22" y="38"/>
                        <a:pt x="34" y="28"/>
                        <a:pt x="44" y="38"/>
                      </a:cubicBezTo>
                      <a:cubicBezTo>
                        <a:pt x="44" y="38"/>
                        <a:pt x="54" y="47"/>
                        <a:pt x="76" y="38"/>
                      </a:cubicBezTo>
                      <a:cubicBezTo>
                        <a:pt x="76" y="38"/>
                        <a:pt x="87" y="41"/>
                        <a:pt x="96" y="27"/>
                      </a:cubicBezTo>
                      <a:cubicBezTo>
                        <a:pt x="96" y="27"/>
                        <a:pt x="109" y="17"/>
                        <a:pt x="109" y="9"/>
                      </a:cubicBezTo>
                      <a:cubicBezTo>
                        <a:pt x="123" y="16"/>
                        <a:pt x="126" y="9"/>
                        <a:pt x="126" y="9"/>
                      </a:cubicBezTo>
                      <a:cubicBezTo>
                        <a:pt x="132" y="2"/>
                        <a:pt x="146" y="13"/>
                        <a:pt x="146" y="13"/>
                      </a:cubicBezTo>
                      <a:cubicBezTo>
                        <a:pt x="150" y="16"/>
                        <a:pt x="175" y="12"/>
                        <a:pt x="181" y="16"/>
                      </a:cubicBezTo>
                      <a:cubicBezTo>
                        <a:pt x="198" y="20"/>
                        <a:pt x="198" y="13"/>
                        <a:pt x="198" y="13"/>
                      </a:cubicBezTo>
                      <a:cubicBezTo>
                        <a:pt x="206" y="0"/>
                        <a:pt x="214" y="13"/>
                        <a:pt x="214" y="13"/>
                      </a:cubicBezTo>
                      <a:cubicBezTo>
                        <a:pt x="224" y="22"/>
                        <a:pt x="229" y="13"/>
                        <a:pt x="229" y="13"/>
                      </a:cubicBezTo>
                      <a:cubicBezTo>
                        <a:pt x="230" y="2"/>
                        <a:pt x="246" y="3"/>
                        <a:pt x="246" y="3"/>
                      </a:cubicBezTo>
                      <a:cubicBezTo>
                        <a:pt x="245" y="27"/>
                        <a:pt x="256" y="30"/>
                        <a:pt x="256" y="30"/>
                      </a:cubicBezTo>
                      <a:cubicBezTo>
                        <a:pt x="263" y="38"/>
                        <a:pt x="264" y="52"/>
                        <a:pt x="264" y="52"/>
                      </a:cubicBezTo>
                      <a:cubicBezTo>
                        <a:pt x="271" y="49"/>
                        <a:pt x="271" y="59"/>
                        <a:pt x="271" y="59"/>
                      </a:cubicBezTo>
                      <a:cubicBezTo>
                        <a:pt x="284" y="64"/>
                        <a:pt x="274" y="68"/>
                        <a:pt x="274" y="68"/>
                      </a:cubicBezTo>
                      <a:cubicBezTo>
                        <a:pt x="269" y="79"/>
                        <a:pt x="282" y="78"/>
                        <a:pt x="282" y="78"/>
                      </a:cubicBezTo>
                      <a:cubicBezTo>
                        <a:pt x="296" y="80"/>
                        <a:pt x="303" y="71"/>
                        <a:pt x="303" y="71"/>
                      </a:cubicBezTo>
                      <a:cubicBezTo>
                        <a:pt x="315" y="64"/>
                        <a:pt x="326" y="70"/>
                        <a:pt x="326" y="70"/>
                      </a:cubicBezTo>
                      <a:cubicBezTo>
                        <a:pt x="326" y="70"/>
                        <a:pt x="326" y="70"/>
                        <a:pt x="326" y="70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1" name="Freeform 45"/>
                <p:cNvSpPr>
                  <a:spLocks/>
                </p:cNvSpPr>
                <p:nvPr/>
              </p:nvSpPr>
              <p:spPr bwMode="auto">
                <a:xfrm>
                  <a:off x="4581265" y="2977355"/>
                  <a:ext cx="1090231" cy="921620"/>
                </a:xfrm>
                <a:custGeom>
                  <a:avLst/>
                  <a:gdLst/>
                  <a:ahLst/>
                  <a:cxnLst>
                    <a:cxn ang="0">
                      <a:pos x="102" y="33"/>
                    </a:cxn>
                    <a:cxn ang="0">
                      <a:pos x="79" y="45"/>
                    </a:cxn>
                    <a:cxn ang="0">
                      <a:pos x="51" y="61"/>
                    </a:cxn>
                    <a:cxn ang="0">
                      <a:pos x="32" y="69"/>
                    </a:cxn>
                    <a:cxn ang="0">
                      <a:pos x="14" y="77"/>
                    </a:cxn>
                    <a:cxn ang="0">
                      <a:pos x="12" y="100"/>
                    </a:cxn>
                    <a:cxn ang="0">
                      <a:pos x="15" y="120"/>
                    </a:cxn>
                    <a:cxn ang="0">
                      <a:pos x="37" y="131"/>
                    </a:cxn>
                    <a:cxn ang="0">
                      <a:pos x="51" y="145"/>
                    </a:cxn>
                    <a:cxn ang="0">
                      <a:pos x="71" y="160"/>
                    </a:cxn>
                    <a:cxn ang="0">
                      <a:pos x="81" y="168"/>
                    </a:cxn>
                    <a:cxn ang="0">
                      <a:pos x="78" y="193"/>
                    </a:cxn>
                    <a:cxn ang="0">
                      <a:pos x="71" y="206"/>
                    </a:cxn>
                    <a:cxn ang="0">
                      <a:pos x="68" y="224"/>
                    </a:cxn>
                    <a:cxn ang="0">
                      <a:pos x="47" y="229"/>
                    </a:cxn>
                    <a:cxn ang="0">
                      <a:pos x="31" y="254"/>
                    </a:cxn>
                    <a:cxn ang="0">
                      <a:pos x="64" y="265"/>
                    </a:cxn>
                    <a:cxn ang="0">
                      <a:pos x="102" y="287"/>
                    </a:cxn>
                    <a:cxn ang="0">
                      <a:pos x="132" y="287"/>
                    </a:cxn>
                    <a:cxn ang="0">
                      <a:pos x="157" y="303"/>
                    </a:cxn>
                    <a:cxn ang="0">
                      <a:pos x="175" y="321"/>
                    </a:cxn>
                    <a:cxn ang="0">
                      <a:pos x="185" y="333"/>
                    </a:cxn>
                    <a:cxn ang="0">
                      <a:pos x="195" y="349"/>
                    </a:cxn>
                    <a:cxn ang="0">
                      <a:pos x="208" y="349"/>
                    </a:cxn>
                    <a:cxn ang="0">
                      <a:pos x="228" y="339"/>
                    </a:cxn>
                    <a:cxn ang="0">
                      <a:pos x="245" y="338"/>
                    </a:cxn>
                    <a:cxn ang="0">
                      <a:pos x="241" y="316"/>
                    </a:cxn>
                    <a:cxn ang="0">
                      <a:pos x="254" y="310"/>
                    </a:cxn>
                    <a:cxn ang="0">
                      <a:pos x="263" y="303"/>
                    </a:cxn>
                    <a:cxn ang="0">
                      <a:pos x="278" y="309"/>
                    </a:cxn>
                    <a:cxn ang="0">
                      <a:pos x="284" y="298"/>
                    </a:cxn>
                    <a:cxn ang="0">
                      <a:pos x="296" y="299"/>
                    </a:cxn>
                    <a:cxn ang="0">
                      <a:pos x="304" y="282"/>
                    </a:cxn>
                    <a:cxn ang="0">
                      <a:pos x="310" y="267"/>
                    </a:cxn>
                    <a:cxn ang="0">
                      <a:pos x="328" y="245"/>
                    </a:cxn>
                    <a:cxn ang="0">
                      <a:pos x="343" y="231"/>
                    </a:cxn>
                    <a:cxn ang="0">
                      <a:pos x="332" y="226"/>
                    </a:cxn>
                    <a:cxn ang="0">
                      <a:pos x="348" y="221"/>
                    </a:cxn>
                    <a:cxn ang="0">
                      <a:pos x="371" y="218"/>
                    </a:cxn>
                    <a:cxn ang="0">
                      <a:pos x="373" y="200"/>
                    </a:cxn>
                    <a:cxn ang="0">
                      <a:pos x="373" y="169"/>
                    </a:cxn>
                    <a:cxn ang="0">
                      <a:pos x="376" y="153"/>
                    </a:cxn>
                    <a:cxn ang="0">
                      <a:pos x="380" y="134"/>
                    </a:cxn>
                    <a:cxn ang="0">
                      <a:pos x="377" y="120"/>
                    </a:cxn>
                    <a:cxn ang="0">
                      <a:pos x="384" y="103"/>
                    </a:cxn>
                    <a:cxn ang="0">
                      <a:pos x="381" y="87"/>
                    </a:cxn>
                    <a:cxn ang="0">
                      <a:pos x="374" y="80"/>
                    </a:cxn>
                    <a:cxn ang="0">
                      <a:pos x="346" y="65"/>
                    </a:cxn>
                    <a:cxn ang="0">
                      <a:pos x="328" y="41"/>
                    </a:cxn>
                    <a:cxn ang="0">
                      <a:pos x="318" y="21"/>
                    </a:cxn>
                    <a:cxn ang="0">
                      <a:pos x="308" y="8"/>
                    </a:cxn>
                    <a:cxn ang="0">
                      <a:pos x="292" y="3"/>
                    </a:cxn>
                    <a:cxn ang="0">
                      <a:pos x="259" y="22"/>
                    </a:cxn>
                    <a:cxn ang="0">
                      <a:pos x="230" y="35"/>
                    </a:cxn>
                    <a:cxn ang="0">
                      <a:pos x="219" y="45"/>
                    </a:cxn>
                    <a:cxn ang="0">
                      <a:pos x="203" y="45"/>
                    </a:cxn>
                    <a:cxn ang="0">
                      <a:pos x="184" y="39"/>
                    </a:cxn>
                    <a:cxn ang="0">
                      <a:pos x="166" y="30"/>
                    </a:cxn>
                    <a:cxn ang="0">
                      <a:pos x="141" y="14"/>
                    </a:cxn>
                    <a:cxn ang="0">
                      <a:pos x="112" y="25"/>
                    </a:cxn>
                    <a:cxn ang="0">
                      <a:pos x="102" y="33"/>
                    </a:cxn>
                    <a:cxn ang="0">
                      <a:pos x="102" y="33"/>
                    </a:cxn>
                  </a:cxnLst>
                  <a:rect l="0" t="0" r="r" b="b"/>
                  <a:pathLst>
                    <a:path w="385" h="369">
                      <a:moveTo>
                        <a:pt x="102" y="33"/>
                      </a:moveTo>
                      <a:cubicBezTo>
                        <a:pt x="102" y="47"/>
                        <a:pt x="83" y="39"/>
                        <a:pt x="79" y="45"/>
                      </a:cubicBezTo>
                      <a:cubicBezTo>
                        <a:pt x="75" y="39"/>
                        <a:pt x="54" y="46"/>
                        <a:pt x="51" y="61"/>
                      </a:cubicBezTo>
                      <a:cubicBezTo>
                        <a:pt x="51" y="61"/>
                        <a:pt x="37" y="57"/>
                        <a:pt x="32" y="69"/>
                      </a:cubicBezTo>
                      <a:cubicBezTo>
                        <a:pt x="32" y="69"/>
                        <a:pt x="21" y="68"/>
                        <a:pt x="14" y="77"/>
                      </a:cubicBezTo>
                      <a:cubicBezTo>
                        <a:pt x="17" y="91"/>
                        <a:pt x="12" y="100"/>
                        <a:pt x="12" y="100"/>
                      </a:cubicBezTo>
                      <a:cubicBezTo>
                        <a:pt x="0" y="116"/>
                        <a:pt x="15" y="120"/>
                        <a:pt x="15" y="120"/>
                      </a:cubicBezTo>
                      <a:cubicBezTo>
                        <a:pt x="19" y="127"/>
                        <a:pt x="28" y="118"/>
                        <a:pt x="37" y="131"/>
                      </a:cubicBezTo>
                      <a:cubicBezTo>
                        <a:pt x="57" y="130"/>
                        <a:pt x="51" y="145"/>
                        <a:pt x="51" y="145"/>
                      </a:cubicBezTo>
                      <a:cubicBezTo>
                        <a:pt x="56" y="166"/>
                        <a:pt x="71" y="160"/>
                        <a:pt x="71" y="160"/>
                      </a:cubicBezTo>
                      <a:cubicBezTo>
                        <a:pt x="81" y="154"/>
                        <a:pt x="81" y="168"/>
                        <a:pt x="81" y="168"/>
                      </a:cubicBezTo>
                      <a:cubicBezTo>
                        <a:pt x="88" y="195"/>
                        <a:pt x="78" y="193"/>
                        <a:pt x="78" y="193"/>
                      </a:cubicBezTo>
                      <a:cubicBezTo>
                        <a:pt x="63" y="191"/>
                        <a:pt x="71" y="206"/>
                        <a:pt x="71" y="206"/>
                      </a:cubicBezTo>
                      <a:cubicBezTo>
                        <a:pt x="80" y="211"/>
                        <a:pt x="68" y="224"/>
                        <a:pt x="68" y="224"/>
                      </a:cubicBezTo>
                      <a:cubicBezTo>
                        <a:pt x="61" y="232"/>
                        <a:pt x="47" y="229"/>
                        <a:pt x="47" y="229"/>
                      </a:cubicBezTo>
                      <a:cubicBezTo>
                        <a:pt x="17" y="219"/>
                        <a:pt x="31" y="254"/>
                        <a:pt x="31" y="254"/>
                      </a:cubicBezTo>
                      <a:cubicBezTo>
                        <a:pt x="33" y="259"/>
                        <a:pt x="54" y="250"/>
                        <a:pt x="64" y="265"/>
                      </a:cubicBezTo>
                      <a:cubicBezTo>
                        <a:pt x="82" y="281"/>
                        <a:pt x="90" y="290"/>
                        <a:pt x="102" y="287"/>
                      </a:cubicBezTo>
                      <a:cubicBezTo>
                        <a:pt x="116" y="289"/>
                        <a:pt x="132" y="287"/>
                        <a:pt x="132" y="287"/>
                      </a:cubicBezTo>
                      <a:cubicBezTo>
                        <a:pt x="159" y="271"/>
                        <a:pt x="157" y="303"/>
                        <a:pt x="157" y="303"/>
                      </a:cubicBezTo>
                      <a:cubicBezTo>
                        <a:pt x="180" y="313"/>
                        <a:pt x="175" y="321"/>
                        <a:pt x="175" y="321"/>
                      </a:cubicBezTo>
                      <a:cubicBezTo>
                        <a:pt x="178" y="332"/>
                        <a:pt x="185" y="333"/>
                        <a:pt x="185" y="333"/>
                      </a:cubicBezTo>
                      <a:cubicBezTo>
                        <a:pt x="197" y="338"/>
                        <a:pt x="195" y="349"/>
                        <a:pt x="195" y="349"/>
                      </a:cubicBezTo>
                      <a:cubicBezTo>
                        <a:pt x="197" y="369"/>
                        <a:pt x="208" y="349"/>
                        <a:pt x="208" y="349"/>
                      </a:cubicBezTo>
                      <a:cubicBezTo>
                        <a:pt x="215" y="330"/>
                        <a:pt x="228" y="339"/>
                        <a:pt x="228" y="339"/>
                      </a:cubicBezTo>
                      <a:cubicBezTo>
                        <a:pt x="230" y="348"/>
                        <a:pt x="245" y="338"/>
                        <a:pt x="245" y="338"/>
                      </a:cubicBezTo>
                      <a:cubicBezTo>
                        <a:pt x="248" y="321"/>
                        <a:pt x="240" y="325"/>
                        <a:pt x="241" y="316"/>
                      </a:cubicBezTo>
                      <a:cubicBezTo>
                        <a:pt x="241" y="316"/>
                        <a:pt x="239" y="303"/>
                        <a:pt x="254" y="310"/>
                      </a:cubicBezTo>
                      <a:cubicBezTo>
                        <a:pt x="259" y="313"/>
                        <a:pt x="260" y="304"/>
                        <a:pt x="263" y="303"/>
                      </a:cubicBezTo>
                      <a:cubicBezTo>
                        <a:pt x="263" y="303"/>
                        <a:pt x="270" y="309"/>
                        <a:pt x="278" y="309"/>
                      </a:cubicBezTo>
                      <a:cubicBezTo>
                        <a:pt x="278" y="309"/>
                        <a:pt x="273" y="303"/>
                        <a:pt x="284" y="298"/>
                      </a:cubicBezTo>
                      <a:cubicBezTo>
                        <a:pt x="284" y="298"/>
                        <a:pt x="290" y="292"/>
                        <a:pt x="296" y="299"/>
                      </a:cubicBezTo>
                      <a:cubicBezTo>
                        <a:pt x="296" y="299"/>
                        <a:pt x="291" y="288"/>
                        <a:pt x="304" y="282"/>
                      </a:cubicBezTo>
                      <a:cubicBezTo>
                        <a:pt x="304" y="282"/>
                        <a:pt x="316" y="278"/>
                        <a:pt x="310" y="267"/>
                      </a:cubicBezTo>
                      <a:cubicBezTo>
                        <a:pt x="310" y="267"/>
                        <a:pt x="310" y="259"/>
                        <a:pt x="328" y="245"/>
                      </a:cubicBezTo>
                      <a:cubicBezTo>
                        <a:pt x="328" y="245"/>
                        <a:pt x="343" y="240"/>
                        <a:pt x="343" y="231"/>
                      </a:cubicBezTo>
                      <a:cubicBezTo>
                        <a:pt x="343" y="224"/>
                        <a:pt x="329" y="232"/>
                        <a:pt x="332" y="226"/>
                      </a:cubicBezTo>
                      <a:cubicBezTo>
                        <a:pt x="332" y="226"/>
                        <a:pt x="337" y="212"/>
                        <a:pt x="348" y="221"/>
                      </a:cubicBezTo>
                      <a:cubicBezTo>
                        <a:pt x="348" y="221"/>
                        <a:pt x="364" y="223"/>
                        <a:pt x="371" y="218"/>
                      </a:cubicBezTo>
                      <a:cubicBezTo>
                        <a:pt x="371" y="218"/>
                        <a:pt x="383" y="203"/>
                        <a:pt x="373" y="200"/>
                      </a:cubicBezTo>
                      <a:cubicBezTo>
                        <a:pt x="373" y="200"/>
                        <a:pt x="368" y="193"/>
                        <a:pt x="373" y="169"/>
                      </a:cubicBezTo>
                      <a:cubicBezTo>
                        <a:pt x="373" y="169"/>
                        <a:pt x="382" y="163"/>
                        <a:pt x="376" y="153"/>
                      </a:cubicBezTo>
                      <a:cubicBezTo>
                        <a:pt x="369" y="142"/>
                        <a:pt x="385" y="141"/>
                        <a:pt x="380" y="134"/>
                      </a:cubicBezTo>
                      <a:cubicBezTo>
                        <a:pt x="380" y="134"/>
                        <a:pt x="373" y="128"/>
                        <a:pt x="377" y="120"/>
                      </a:cubicBezTo>
                      <a:cubicBezTo>
                        <a:pt x="381" y="118"/>
                        <a:pt x="376" y="110"/>
                        <a:pt x="384" y="103"/>
                      </a:cubicBezTo>
                      <a:cubicBezTo>
                        <a:pt x="384" y="103"/>
                        <a:pt x="376" y="96"/>
                        <a:pt x="381" y="87"/>
                      </a:cubicBezTo>
                      <a:cubicBezTo>
                        <a:pt x="376" y="87"/>
                        <a:pt x="374" y="80"/>
                        <a:pt x="374" y="80"/>
                      </a:cubicBezTo>
                      <a:cubicBezTo>
                        <a:pt x="363" y="63"/>
                        <a:pt x="346" y="65"/>
                        <a:pt x="346" y="65"/>
                      </a:cubicBezTo>
                      <a:cubicBezTo>
                        <a:pt x="336" y="46"/>
                        <a:pt x="328" y="41"/>
                        <a:pt x="328" y="41"/>
                      </a:cubicBezTo>
                      <a:cubicBezTo>
                        <a:pt x="330" y="17"/>
                        <a:pt x="318" y="21"/>
                        <a:pt x="318" y="21"/>
                      </a:cubicBezTo>
                      <a:cubicBezTo>
                        <a:pt x="307" y="17"/>
                        <a:pt x="308" y="8"/>
                        <a:pt x="308" y="8"/>
                      </a:cubicBezTo>
                      <a:cubicBezTo>
                        <a:pt x="307" y="0"/>
                        <a:pt x="292" y="3"/>
                        <a:pt x="292" y="3"/>
                      </a:cubicBezTo>
                      <a:cubicBezTo>
                        <a:pt x="270" y="28"/>
                        <a:pt x="259" y="22"/>
                        <a:pt x="259" y="22"/>
                      </a:cubicBezTo>
                      <a:cubicBezTo>
                        <a:pt x="241" y="19"/>
                        <a:pt x="230" y="35"/>
                        <a:pt x="230" y="35"/>
                      </a:cubicBezTo>
                      <a:cubicBezTo>
                        <a:pt x="216" y="39"/>
                        <a:pt x="219" y="45"/>
                        <a:pt x="219" y="45"/>
                      </a:cubicBezTo>
                      <a:cubicBezTo>
                        <a:pt x="208" y="57"/>
                        <a:pt x="203" y="45"/>
                        <a:pt x="203" y="45"/>
                      </a:cubicBezTo>
                      <a:cubicBezTo>
                        <a:pt x="192" y="24"/>
                        <a:pt x="184" y="39"/>
                        <a:pt x="184" y="39"/>
                      </a:cubicBezTo>
                      <a:cubicBezTo>
                        <a:pt x="173" y="46"/>
                        <a:pt x="166" y="30"/>
                        <a:pt x="166" y="30"/>
                      </a:cubicBezTo>
                      <a:cubicBezTo>
                        <a:pt x="157" y="10"/>
                        <a:pt x="141" y="14"/>
                        <a:pt x="141" y="14"/>
                      </a:cubicBezTo>
                      <a:cubicBezTo>
                        <a:pt x="118" y="12"/>
                        <a:pt x="112" y="25"/>
                        <a:pt x="112" y="25"/>
                      </a:cubicBezTo>
                      <a:cubicBezTo>
                        <a:pt x="109" y="32"/>
                        <a:pt x="105" y="33"/>
                        <a:pt x="102" y="33"/>
                      </a:cubicBezTo>
                      <a:cubicBezTo>
                        <a:pt x="102" y="33"/>
                        <a:pt x="102" y="33"/>
                        <a:pt x="102" y="3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  <a:alpha val="87059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2" name="Freeform 44"/>
                <p:cNvSpPr>
                  <a:spLocks/>
                </p:cNvSpPr>
                <p:nvPr/>
              </p:nvSpPr>
              <p:spPr bwMode="auto">
                <a:xfrm>
                  <a:off x="5623858" y="3119556"/>
                  <a:ext cx="818013" cy="973938"/>
                </a:xfrm>
                <a:custGeom>
                  <a:avLst/>
                  <a:gdLst/>
                  <a:ahLst/>
                  <a:cxnLst>
                    <a:cxn ang="0">
                      <a:pos x="4" y="161"/>
                    </a:cxn>
                    <a:cxn ang="0">
                      <a:pos x="5" y="143"/>
                    </a:cxn>
                    <a:cxn ang="0">
                      <a:pos x="5" y="112"/>
                    </a:cxn>
                    <a:cxn ang="0">
                      <a:pos x="8" y="96"/>
                    </a:cxn>
                    <a:cxn ang="0">
                      <a:pos x="12" y="77"/>
                    </a:cxn>
                    <a:cxn ang="0">
                      <a:pos x="9" y="63"/>
                    </a:cxn>
                    <a:cxn ang="0">
                      <a:pos x="16" y="46"/>
                    </a:cxn>
                    <a:cxn ang="0">
                      <a:pos x="13" y="30"/>
                    </a:cxn>
                    <a:cxn ang="0">
                      <a:pos x="20" y="29"/>
                    </a:cxn>
                    <a:cxn ang="0">
                      <a:pos x="30" y="15"/>
                    </a:cxn>
                    <a:cxn ang="0">
                      <a:pos x="38" y="2"/>
                    </a:cxn>
                    <a:cxn ang="0">
                      <a:pos x="56" y="15"/>
                    </a:cxn>
                    <a:cxn ang="0">
                      <a:pos x="73" y="17"/>
                    </a:cxn>
                    <a:cxn ang="0">
                      <a:pos x="96" y="26"/>
                    </a:cxn>
                    <a:cxn ang="0">
                      <a:pos x="115" y="33"/>
                    </a:cxn>
                    <a:cxn ang="0">
                      <a:pos x="137" y="33"/>
                    </a:cxn>
                    <a:cxn ang="0">
                      <a:pos x="155" y="36"/>
                    </a:cxn>
                    <a:cxn ang="0">
                      <a:pos x="176" y="45"/>
                    </a:cxn>
                    <a:cxn ang="0">
                      <a:pos x="192" y="46"/>
                    </a:cxn>
                    <a:cxn ang="0">
                      <a:pos x="201" y="56"/>
                    </a:cxn>
                    <a:cxn ang="0">
                      <a:pos x="221" y="67"/>
                    </a:cxn>
                    <a:cxn ang="0">
                      <a:pos x="242" y="68"/>
                    </a:cxn>
                    <a:cxn ang="0">
                      <a:pos x="260" y="58"/>
                    </a:cxn>
                    <a:cxn ang="0">
                      <a:pos x="261" y="72"/>
                    </a:cxn>
                    <a:cxn ang="0">
                      <a:pos x="265" y="98"/>
                    </a:cxn>
                    <a:cxn ang="0">
                      <a:pos x="258" y="146"/>
                    </a:cxn>
                    <a:cxn ang="0">
                      <a:pos x="235" y="165"/>
                    </a:cxn>
                    <a:cxn ang="0">
                      <a:pos x="232" y="183"/>
                    </a:cxn>
                    <a:cxn ang="0">
                      <a:pos x="251" y="191"/>
                    </a:cxn>
                    <a:cxn ang="0">
                      <a:pos x="262" y="195"/>
                    </a:cxn>
                    <a:cxn ang="0">
                      <a:pos x="269" y="202"/>
                    </a:cxn>
                    <a:cxn ang="0">
                      <a:pos x="254" y="205"/>
                    </a:cxn>
                    <a:cxn ang="0">
                      <a:pos x="236" y="213"/>
                    </a:cxn>
                    <a:cxn ang="0">
                      <a:pos x="232" y="238"/>
                    </a:cxn>
                    <a:cxn ang="0">
                      <a:pos x="243" y="249"/>
                    </a:cxn>
                    <a:cxn ang="0">
                      <a:pos x="259" y="268"/>
                    </a:cxn>
                    <a:cxn ang="0">
                      <a:pos x="265" y="290"/>
                    </a:cxn>
                    <a:cxn ang="0">
                      <a:pos x="269" y="297"/>
                    </a:cxn>
                    <a:cxn ang="0">
                      <a:pos x="269" y="319"/>
                    </a:cxn>
                    <a:cxn ang="0">
                      <a:pos x="262" y="364"/>
                    </a:cxn>
                    <a:cxn ang="0">
                      <a:pos x="247" y="386"/>
                    </a:cxn>
                    <a:cxn ang="0">
                      <a:pos x="194" y="389"/>
                    </a:cxn>
                    <a:cxn ang="0">
                      <a:pos x="170" y="390"/>
                    </a:cxn>
                    <a:cxn ang="0">
                      <a:pos x="170" y="390"/>
                    </a:cxn>
                    <a:cxn ang="0">
                      <a:pos x="170" y="378"/>
                    </a:cxn>
                    <a:cxn ang="0">
                      <a:pos x="170" y="378"/>
                    </a:cxn>
                    <a:cxn ang="0">
                      <a:pos x="154" y="362"/>
                    </a:cxn>
                    <a:cxn ang="0">
                      <a:pos x="137" y="356"/>
                    </a:cxn>
                    <a:cxn ang="0">
                      <a:pos x="111" y="343"/>
                    </a:cxn>
                    <a:cxn ang="0">
                      <a:pos x="89" y="304"/>
                    </a:cxn>
                    <a:cxn ang="0">
                      <a:pos x="73" y="295"/>
                    </a:cxn>
                    <a:cxn ang="0">
                      <a:pos x="64" y="272"/>
                    </a:cxn>
                    <a:cxn ang="0">
                      <a:pos x="62" y="251"/>
                    </a:cxn>
                    <a:cxn ang="0">
                      <a:pos x="60" y="238"/>
                    </a:cxn>
                    <a:cxn ang="0">
                      <a:pos x="53" y="222"/>
                    </a:cxn>
                    <a:cxn ang="0">
                      <a:pos x="39" y="209"/>
                    </a:cxn>
                    <a:cxn ang="0">
                      <a:pos x="30" y="201"/>
                    </a:cxn>
                    <a:cxn ang="0">
                      <a:pos x="30" y="185"/>
                    </a:cxn>
                    <a:cxn ang="0">
                      <a:pos x="19" y="173"/>
                    </a:cxn>
                    <a:cxn ang="0">
                      <a:pos x="10" y="169"/>
                    </a:cxn>
                    <a:cxn ang="0">
                      <a:pos x="4" y="161"/>
                    </a:cxn>
                    <a:cxn ang="0">
                      <a:pos x="4" y="161"/>
                    </a:cxn>
                  </a:cxnLst>
                  <a:rect l="0" t="0" r="r" b="b"/>
                  <a:pathLst>
                    <a:path w="289" h="390">
                      <a:moveTo>
                        <a:pt x="4" y="161"/>
                      </a:moveTo>
                      <a:cubicBezTo>
                        <a:pt x="4" y="161"/>
                        <a:pt x="15" y="146"/>
                        <a:pt x="5" y="143"/>
                      </a:cubicBezTo>
                      <a:cubicBezTo>
                        <a:pt x="5" y="143"/>
                        <a:pt x="0" y="136"/>
                        <a:pt x="5" y="112"/>
                      </a:cubicBezTo>
                      <a:cubicBezTo>
                        <a:pt x="5" y="112"/>
                        <a:pt x="14" y="106"/>
                        <a:pt x="8" y="96"/>
                      </a:cubicBezTo>
                      <a:cubicBezTo>
                        <a:pt x="1" y="85"/>
                        <a:pt x="17" y="84"/>
                        <a:pt x="12" y="77"/>
                      </a:cubicBezTo>
                      <a:cubicBezTo>
                        <a:pt x="12" y="77"/>
                        <a:pt x="5" y="71"/>
                        <a:pt x="9" y="63"/>
                      </a:cubicBezTo>
                      <a:cubicBezTo>
                        <a:pt x="13" y="61"/>
                        <a:pt x="8" y="53"/>
                        <a:pt x="16" y="46"/>
                      </a:cubicBezTo>
                      <a:cubicBezTo>
                        <a:pt x="16" y="46"/>
                        <a:pt x="8" y="39"/>
                        <a:pt x="13" y="30"/>
                      </a:cubicBezTo>
                      <a:cubicBezTo>
                        <a:pt x="16" y="31"/>
                        <a:pt x="18" y="30"/>
                        <a:pt x="20" y="29"/>
                      </a:cubicBezTo>
                      <a:cubicBezTo>
                        <a:pt x="20" y="29"/>
                        <a:pt x="31" y="32"/>
                        <a:pt x="30" y="15"/>
                      </a:cubicBezTo>
                      <a:cubicBezTo>
                        <a:pt x="30" y="15"/>
                        <a:pt x="25" y="1"/>
                        <a:pt x="38" y="2"/>
                      </a:cubicBezTo>
                      <a:cubicBezTo>
                        <a:pt x="49" y="0"/>
                        <a:pt x="44" y="11"/>
                        <a:pt x="56" y="15"/>
                      </a:cubicBezTo>
                      <a:cubicBezTo>
                        <a:pt x="56" y="15"/>
                        <a:pt x="67" y="21"/>
                        <a:pt x="73" y="17"/>
                      </a:cubicBezTo>
                      <a:cubicBezTo>
                        <a:pt x="73" y="17"/>
                        <a:pt x="87" y="11"/>
                        <a:pt x="96" y="26"/>
                      </a:cubicBezTo>
                      <a:cubicBezTo>
                        <a:pt x="96" y="26"/>
                        <a:pt x="115" y="28"/>
                        <a:pt x="115" y="33"/>
                      </a:cubicBezTo>
                      <a:cubicBezTo>
                        <a:pt x="115" y="33"/>
                        <a:pt x="126" y="47"/>
                        <a:pt x="137" y="33"/>
                      </a:cubicBezTo>
                      <a:cubicBezTo>
                        <a:pt x="137" y="33"/>
                        <a:pt x="145" y="8"/>
                        <a:pt x="155" y="36"/>
                      </a:cubicBezTo>
                      <a:cubicBezTo>
                        <a:pt x="155" y="36"/>
                        <a:pt x="160" y="52"/>
                        <a:pt x="176" y="45"/>
                      </a:cubicBezTo>
                      <a:cubicBezTo>
                        <a:pt x="176" y="45"/>
                        <a:pt x="181" y="39"/>
                        <a:pt x="192" y="46"/>
                      </a:cubicBezTo>
                      <a:cubicBezTo>
                        <a:pt x="192" y="46"/>
                        <a:pt x="203" y="43"/>
                        <a:pt x="201" y="56"/>
                      </a:cubicBezTo>
                      <a:cubicBezTo>
                        <a:pt x="201" y="56"/>
                        <a:pt x="204" y="70"/>
                        <a:pt x="221" y="67"/>
                      </a:cubicBezTo>
                      <a:cubicBezTo>
                        <a:pt x="221" y="67"/>
                        <a:pt x="226" y="81"/>
                        <a:pt x="242" y="68"/>
                      </a:cubicBezTo>
                      <a:cubicBezTo>
                        <a:pt x="242" y="68"/>
                        <a:pt x="245" y="57"/>
                        <a:pt x="260" y="58"/>
                      </a:cubicBezTo>
                      <a:cubicBezTo>
                        <a:pt x="260" y="58"/>
                        <a:pt x="276" y="61"/>
                        <a:pt x="261" y="72"/>
                      </a:cubicBezTo>
                      <a:cubicBezTo>
                        <a:pt x="261" y="72"/>
                        <a:pt x="245" y="77"/>
                        <a:pt x="265" y="98"/>
                      </a:cubicBezTo>
                      <a:cubicBezTo>
                        <a:pt x="265" y="98"/>
                        <a:pt x="288" y="117"/>
                        <a:pt x="258" y="146"/>
                      </a:cubicBezTo>
                      <a:cubicBezTo>
                        <a:pt x="255" y="170"/>
                        <a:pt x="240" y="158"/>
                        <a:pt x="235" y="165"/>
                      </a:cubicBezTo>
                      <a:cubicBezTo>
                        <a:pt x="235" y="165"/>
                        <a:pt x="219" y="168"/>
                        <a:pt x="232" y="183"/>
                      </a:cubicBezTo>
                      <a:cubicBezTo>
                        <a:pt x="232" y="183"/>
                        <a:pt x="231" y="194"/>
                        <a:pt x="251" y="191"/>
                      </a:cubicBezTo>
                      <a:cubicBezTo>
                        <a:pt x="251" y="191"/>
                        <a:pt x="257" y="191"/>
                        <a:pt x="262" y="195"/>
                      </a:cubicBezTo>
                      <a:cubicBezTo>
                        <a:pt x="273" y="181"/>
                        <a:pt x="280" y="194"/>
                        <a:pt x="269" y="202"/>
                      </a:cubicBezTo>
                      <a:cubicBezTo>
                        <a:pt x="269" y="202"/>
                        <a:pt x="272" y="209"/>
                        <a:pt x="254" y="205"/>
                      </a:cubicBezTo>
                      <a:cubicBezTo>
                        <a:pt x="254" y="205"/>
                        <a:pt x="245" y="197"/>
                        <a:pt x="236" y="213"/>
                      </a:cubicBezTo>
                      <a:cubicBezTo>
                        <a:pt x="236" y="213"/>
                        <a:pt x="232" y="224"/>
                        <a:pt x="232" y="238"/>
                      </a:cubicBezTo>
                      <a:cubicBezTo>
                        <a:pt x="232" y="238"/>
                        <a:pt x="226" y="252"/>
                        <a:pt x="243" y="249"/>
                      </a:cubicBezTo>
                      <a:cubicBezTo>
                        <a:pt x="243" y="249"/>
                        <a:pt x="259" y="244"/>
                        <a:pt x="259" y="268"/>
                      </a:cubicBezTo>
                      <a:cubicBezTo>
                        <a:pt x="259" y="268"/>
                        <a:pt x="271" y="285"/>
                        <a:pt x="265" y="290"/>
                      </a:cubicBezTo>
                      <a:cubicBezTo>
                        <a:pt x="265" y="290"/>
                        <a:pt x="252" y="294"/>
                        <a:pt x="269" y="297"/>
                      </a:cubicBezTo>
                      <a:cubicBezTo>
                        <a:pt x="269" y="297"/>
                        <a:pt x="289" y="289"/>
                        <a:pt x="269" y="319"/>
                      </a:cubicBezTo>
                      <a:cubicBezTo>
                        <a:pt x="269" y="319"/>
                        <a:pt x="262" y="334"/>
                        <a:pt x="262" y="364"/>
                      </a:cubicBezTo>
                      <a:cubicBezTo>
                        <a:pt x="263" y="387"/>
                        <a:pt x="265" y="385"/>
                        <a:pt x="247" y="386"/>
                      </a:cubicBezTo>
                      <a:cubicBezTo>
                        <a:pt x="247" y="386"/>
                        <a:pt x="223" y="383"/>
                        <a:pt x="194" y="389"/>
                      </a:cubicBezTo>
                      <a:cubicBezTo>
                        <a:pt x="194" y="389"/>
                        <a:pt x="185" y="390"/>
                        <a:pt x="170" y="390"/>
                      </a:cubicBezTo>
                      <a:cubicBezTo>
                        <a:pt x="170" y="390"/>
                        <a:pt x="170" y="390"/>
                        <a:pt x="170" y="390"/>
                      </a:cubicBezTo>
                      <a:cubicBezTo>
                        <a:pt x="170" y="378"/>
                        <a:pt x="170" y="378"/>
                        <a:pt x="170" y="378"/>
                      </a:cubicBezTo>
                      <a:cubicBezTo>
                        <a:pt x="170" y="378"/>
                        <a:pt x="170" y="378"/>
                        <a:pt x="170" y="378"/>
                      </a:cubicBezTo>
                      <a:cubicBezTo>
                        <a:pt x="170" y="378"/>
                        <a:pt x="174" y="363"/>
                        <a:pt x="154" y="362"/>
                      </a:cubicBezTo>
                      <a:cubicBezTo>
                        <a:pt x="154" y="362"/>
                        <a:pt x="141" y="367"/>
                        <a:pt x="137" y="356"/>
                      </a:cubicBezTo>
                      <a:cubicBezTo>
                        <a:pt x="137" y="356"/>
                        <a:pt x="147" y="348"/>
                        <a:pt x="111" y="343"/>
                      </a:cubicBezTo>
                      <a:cubicBezTo>
                        <a:pt x="111" y="343"/>
                        <a:pt x="115" y="327"/>
                        <a:pt x="89" y="304"/>
                      </a:cubicBezTo>
                      <a:cubicBezTo>
                        <a:pt x="89" y="304"/>
                        <a:pt x="91" y="296"/>
                        <a:pt x="73" y="295"/>
                      </a:cubicBezTo>
                      <a:cubicBezTo>
                        <a:pt x="74" y="279"/>
                        <a:pt x="63" y="285"/>
                        <a:pt x="64" y="272"/>
                      </a:cubicBezTo>
                      <a:cubicBezTo>
                        <a:pt x="64" y="272"/>
                        <a:pt x="56" y="268"/>
                        <a:pt x="62" y="251"/>
                      </a:cubicBezTo>
                      <a:cubicBezTo>
                        <a:pt x="69" y="247"/>
                        <a:pt x="56" y="243"/>
                        <a:pt x="60" y="238"/>
                      </a:cubicBezTo>
                      <a:cubicBezTo>
                        <a:pt x="60" y="238"/>
                        <a:pt x="72" y="236"/>
                        <a:pt x="53" y="222"/>
                      </a:cubicBezTo>
                      <a:cubicBezTo>
                        <a:pt x="53" y="222"/>
                        <a:pt x="56" y="209"/>
                        <a:pt x="39" y="209"/>
                      </a:cubicBezTo>
                      <a:cubicBezTo>
                        <a:pt x="39" y="209"/>
                        <a:pt x="17" y="210"/>
                        <a:pt x="30" y="201"/>
                      </a:cubicBezTo>
                      <a:cubicBezTo>
                        <a:pt x="40" y="198"/>
                        <a:pt x="28" y="194"/>
                        <a:pt x="30" y="185"/>
                      </a:cubicBezTo>
                      <a:cubicBezTo>
                        <a:pt x="30" y="185"/>
                        <a:pt x="33" y="166"/>
                        <a:pt x="19" y="173"/>
                      </a:cubicBezTo>
                      <a:cubicBezTo>
                        <a:pt x="19" y="173"/>
                        <a:pt x="9" y="175"/>
                        <a:pt x="10" y="169"/>
                      </a:cubicBezTo>
                      <a:cubicBezTo>
                        <a:pt x="10" y="169"/>
                        <a:pt x="14" y="162"/>
                        <a:pt x="4" y="161"/>
                      </a:cubicBezTo>
                      <a:cubicBezTo>
                        <a:pt x="4" y="161"/>
                        <a:pt x="4" y="161"/>
                        <a:pt x="4" y="161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3" name="Freeform 42"/>
                <p:cNvSpPr>
                  <a:spLocks/>
                </p:cNvSpPr>
                <p:nvPr/>
              </p:nvSpPr>
              <p:spPr bwMode="auto">
                <a:xfrm>
                  <a:off x="4005526" y="3599817"/>
                  <a:ext cx="1370614" cy="800883"/>
                </a:xfrm>
                <a:custGeom>
                  <a:avLst/>
                  <a:gdLst/>
                  <a:ahLst/>
                  <a:cxnLst>
                    <a:cxn ang="0">
                      <a:pos x="429" y="234"/>
                    </a:cxn>
                    <a:cxn ang="0">
                      <a:pos x="404" y="236"/>
                    </a:cxn>
                    <a:cxn ang="0">
                      <a:pos x="382" y="229"/>
                    </a:cxn>
                    <a:cxn ang="0">
                      <a:pos x="374" y="196"/>
                    </a:cxn>
                    <a:cxn ang="0">
                      <a:pos x="354" y="196"/>
                    </a:cxn>
                    <a:cxn ang="0">
                      <a:pos x="317" y="192"/>
                    </a:cxn>
                    <a:cxn ang="0">
                      <a:pos x="272" y="192"/>
                    </a:cxn>
                    <a:cxn ang="0">
                      <a:pos x="262" y="192"/>
                    </a:cxn>
                    <a:cxn ang="0">
                      <a:pos x="229" y="206"/>
                    </a:cxn>
                    <a:cxn ang="0">
                      <a:pos x="238" y="224"/>
                    </a:cxn>
                    <a:cxn ang="0">
                      <a:pos x="239" y="247"/>
                    </a:cxn>
                    <a:cxn ang="0">
                      <a:pos x="242" y="287"/>
                    </a:cxn>
                    <a:cxn ang="0">
                      <a:pos x="220" y="298"/>
                    </a:cxn>
                    <a:cxn ang="0">
                      <a:pos x="175" y="309"/>
                    </a:cxn>
                    <a:cxn ang="0">
                      <a:pos x="136" y="314"/>
                    </a:cxn>
                    <a:cxn ang="0">
                      <a:pos x="110" y="313"/>
                    </a:cxn>
                    <a:cxn ang="0">
                      <a:pos x="66" y="308"/>
                    </a:cxn>
                    <a:cxn ang="0">
                      <a:pos x="46" y="309"/>
                    </a:cxn>
                    <a:cxn ang="0">
                      <a:pos x="20" y="302"/>
                    </a:cxn>
                    <a:cxn ang="0">
                      <a:pos x="14" y="275"/>
                    </a:cxn>
                    <a:cxn ang="0">
                      <a:pos x="12" y="239"/>
                    </a:cxn>
                    <a:cxn ang="0">
                      <a:pos x="35" y="207"/>
                    </a:cxn>
                    <a:cxn ang="0">
                      <a:pos x="66" y="162"/>
                    </a:cxn>
                    <a:cxn ang="0">
                      <a:pos x="69" y="121"/>
                    </a:cxn>
                    <a:cxn ang="0">
                      <a:pos x="86" y="115"/>
                    </a:cxn>
                    <a:cxn ang="0">
                      <a:pos x="99" y="100"/>
                    </a:cxn>
                    <a:cxn ang="0">
                      <a:pos x="80" y="79"/>
                    </a:cxn>
                    <a:cxn ang="0">
                      <a:pos x="100" y="82"/>
                    </a:cxn>
                    <a:cxn ang="0">
                      <a:pos x="110" y="65"/>
                    </a:cxn>
                    <a:cxn ang="0">
                      <a:pos x="154" y="79"/>
                    </a:cxn>
                    <a:cxn ang="0">
                      <a:pos x="161" y="42"/>
                    </a:cxn>
                    <a:cxn ang="0">
                      <a:pos x="206" y="8"/>
                    </a:cxn>
                    <a:cxn ang="0">
                      <a:pos x="267" y="15"/>
                    </a:cxn>
                    <a:cxn ang="0">
                      <a:pos x="335" y="37"/>
                    </a:cxn>
                    <a:cxn ang="0">
                      <a:pos x="378" y="71"/>
                    </a:cxn>
                    <a:cxn ang="0">
                      <a:pos x="398" y="99"/>
                    </a:cxn>
                    <a:cxn ang="0">
                      <a:pos x="431" y="89"/>
                    </a:cxn>
                    <a:cxn ang="0">
                      <a:pos x="455" y="97"/>
                    </a:cxn>
                    <a:cxn ang="0">
                      <a:pos x="473" y="97"/>
                    </a:cxn>
                    <a:cxn ang="0">
                      <a:pos x="469" y="142"/>
                    </a:cxn>
                    <a:cxn ang="0">
                      <a:pos x="477" y="167"/>
                    </a:cxn>
                    <a:cxn ang="0">
                      <a:pos x="463" y="192"/>
                    </a:cxn>
                    <a:cxn ang="0">
                      <a:pos x="443" y="206"/>
                    </a:cxn>
                    <a:cxn ang="0">
                      <a:pos x="444" y="233"/>
                    </a:cxn>
                  </a:cxnLst>
                  <a:rect l="0" t="0" r="r" b="b"/>
                  <a:pathLst>
                    <a:path w="484" h="320">
                      <a:moveTo>
                        <a:pt x="444" y="233"/>
                      </a:moveTo>
                      <a:cubicBezTo>
                        <a:pt x="433" y="228"/>
                        <a:pt x="429" y="234"/>
                        <a:pt x="429" y="234"/>
                      </a:cubicBezTo>
                      <a:cubicBezTo>
                        <a:pt x="425" y="239"/>
                        <a:pt x="417" y="233"/>
                        <a:pt x="417" y="233"/>
                      </a:cubicBezTo>
                      <a:cubicBezTo>
                        <a:pt x="405" y="243"/>
                        <a:pt x="404" y="236"/>
                        <a:pt x="404" y="236"/>
                      </a:cubicBezTo>
                      <a:cubicBezTo>
                        <a:pt x="395" y="226"/>
                        <a:pt x="393" y="233"/>
                        <a:pt x="393" y="233"/>
                      </a:cubicBezTo>
                      <a:cubicBezTo>
                        <a:pt x="382" y="238"/>
                        <a:pt x="382" y="229"/>
                        <a:pt x="382" y="229"/>
                      </a:cubicBezTo>
                      <a:cubicBezTo>
                        <a:pt x="396" y="219"/>
                        <a:pt x="379" y="215"/>
                        <a:pt x="379" y="215"/>
                      </a:cubicBezTo>
                      <a:cubicBezTo>
                        <a:pt x="370" y="203"/>
                        <a:pt x="374" y="196"/>
                        <a:pt x="374" y="196"/>
                      </a:cubicBezTo>
                      <a:cubicBezTo>
                        <a:pt x="369" y="205"/>
                        <a:pt x="366" y="199"/>
                        <a:pt x="366" y="199"/>
                      </a:cubicBezTo>
                      <a:cubicBezTo>
                        <a:pt x="365" y="186"/>
                        <a:pt x="354" y="196"/>
                        <a:pt x="354" y="196"/>
                      </a:cubicBezTo>
                      <a:cubicBezTo>
                        <a:pt x="343" y="196"/>
                        <a:pt x="337" y="190"/>
                        <a:pt x="337" y="190"/>
                      </a:cubicBezTo>
                      <a:cubicBezTo>
                        <a:pt x="327" y="181"/>
                        <a:pt x="317" y="192"/>
                        <a:pt x="317" y="192"/>
                      </a:cubicBezTo>
                      <a:cubicBezTo>
                        <a:pt x="306" y="199"/>
                        <a:pt x="297" y="192"/>
                        <a:pt x="297" y="192"/>
                      </a:cubicBezTo>
                      <a:cubicBezTo>
                        <a:pt x="279" y="188"/>
                        <a:pt x="272" y="192"/>
                        <a:pt x="272" y="192"/>
                      </a:cubicBezTo>
                      <a:cubicBezTo>
                        <a:pt x="270" y="193"/>
                        <a:pt x="269" y="192"/>
                        <a:pt x="267" y="191"/>
                      </a:cubicBezTo>
                      <a:cubicBezTo>
                        <a:pt x="265" y="190"/>
                        <a:pt x="264" y="191"/>
                        <a:pt x="262" y="192"/>
                      </a:cubicBezTo>
                      <a:cubicBezTo>
                        <a:pt x="249" y="188"/>
                        <a:pt x="246" y="199"/>
                        <a:pt x="246" y="199"/>
                      </a:cubicBezTo>
                      <a:cubicBezTo>
                        <a:pt x="228" y="197"/>
                        <a:pt x="229" y="206"/>
                        <a:pt x="229" y="206"/>
                      </a:cubicBezTo>
                      <a:cubicBezTo>
                        <a:pt x="231" y="210"/>
                        <a:pt x="225" y="215"/>
                        <a:pt x="225" y="215"/>
                      </a:cubicBezTo>
                      <a:cubicBezTo>
                        <a:pt x="232" y="215"/>
                        <a:pt x="238" y="224"/>
                        <a:pt x="238" y="224"/>
                      </a:cubicBezTo>
                      <a:cubicBezTo>
                        <a:pt x="245" y="227"/>
                        <a:pt x="227" y="226"/>
                        <a:pt x="227" y="236"/>
                      </a:cubicBezTo>
                      <a:cubicBezTo>
                        <a:pt x="227" y="240"/>
                        <a:pt x="239" y="247"/>
                        <a:pt x="239" y="247"/>
                      </a:cubicBezTo>
                      <a:cubicBezTo>
                        <a:pt x="235" y="267"/>
                        <a:pt x="253" y="261"/>
                        <a:pt x="244" y="273"/>
                      </a:cubicBezTo>
                      <a:cubicBezTo>
                        <a:pt x="242" y="277"/>
                        <a:pt x="242" y="287"/>
                        <a:pt x="242" y="287"/>
                      </a:cubicBezTo>
                      <a:cubicBezTo>
                        <a:pt x="246" y="305"/>
                        <a:pt x="237" y="302"/>
                        <a:pt x="237" y="302"/>
                      </a:cubicBezTo>
                      <a:cubicBezTo>
                        <a:pt x="221" y="303"/>
                        <a:pt x="220" y="298"/>
                        <a:pt x="220" y="298"/>
                      </a:cubicBezTo>
                      <a:cubicBezTo>
                        <a:pt x="203" y="291"/>
                        <a:pt x="192" y="300"/>
                        <a:pt x="192" y="300"/>
                      </a:cubicBezTo>
                      <a:cubicBezTo>
                        <a:pt x="187" y="306"/>
                        <a:pt x="175" y="309"/>
                        <a:pt x="175" y="309"/>
                      </a:cubicBezTo>
                      <a:cubicBezTo>
                        <a:pt x="165" y="309"/>
                        <a:pt x="160" y="314"/>
                        <a:pt x="160" y="314"/>
                      </a:cubicBezTo>
                      <a:cubicBezTo>
                        <a:pt x="150" y="315"/>
                        <a:pt x="136" y="314"/>
                        <a:pt x="136" y="314"/>
                      </a:cubicBezTo>
                      <a:cubicBezTo>
                        <a:pt x="127" y="317"/>
                        <a:pt x="126" y="312"/>
                        <a:pt x="126" y="312"/>
                      </a:cubicBezTo>
                      <a:cubicBezTo>
                        <a:pt x="115" y="306"/>
                        <a:pt x="110" y="313"/>
                        <a:pt x="110" y="313"/>
                      </a:cubicBezTo>
                      <a:cubicBezTo>
                        <a:pt x="82" y="319"/>
                        <a:pt x="85" y="309"/>
                        <a:pt x="85" y="309"/>
                      </a:cubicBezTo>
                      <a:cubicBezTo>
                        <a:pt x="75" y="294"/>
                        <a:pt x="66" y="308"/>
                        <a:pt x="66" y="308"/>
                      </a:cubicBezTo>
                      <a:cubicBezTo>
                        <a:pt x="64" y="312"/>
                        <a:pt x="55" y="306"/>
                        <a:pt x="55" y="313"/>
                      </a:cubicBezTo>
                      <a:cubicBezTo>
                        <a:pt x="52" y="320"/>
                        <a:pt x="46" y="309"/>
                        <a:pt x="46" y="309"/>
                      </a:cubicBezTo>
                      <a:cubicBezTo>
                        <a:pt x="44" y="305"/>
                        <a:pt x="33" y="306"/>
                        <a:pt x="33" y="306"/>
                      </a:cubicBezTo>
                      <a:cubicBezTo>
                        <a:pt x="28" y="299"/>
                        <a:pt x="20" y="302"/>
                        <a:pt x="20" y="302"/>
                      </a:cubicBezTo>
                      <a:cubicBezTo>
                        <a:pt x="6" y="298"/>
                        <a:pt x="11" y="289"/>
                        <a:pt x="11" y="289"/>
                      </a:cubicBezTo>
                      <a:cubicBezTo>
                        <a:pt x="0" y="273"/>
                        <a:pt x="14" y="275"/>
                        <a:pt x="14" y="275"/>
                      </a:cubicBezTo>
                      <a:cubicBezTo>
                        <a:pt x="21" y="270"/>
                        <a:pt x="15" y="254"/>
                        <a:pt x="15" y="254"/>
                      </a:cubicBezTo>
                      <a:cubicBezTo>
                        <a:pt x="19" y="243"/>
                        <a:pt x="12" y="239"/>
                        <a:pt x="12" y="239"/>
                      </a:cubicBezTo>
                      <a:cubicBezTo>
                        <a:pt x="8" y="232"/>
                        <a:pt x="11" y="225"/>
                        <a:pt x="11" y="225"/>
                      </a:cubicBezTo>
                      <a:cubicBezTo>
                        <a:pt x="18" y="210"/>
                        <a:pt x="35" y="207"/>
                        <a:pt x="35" y="207"/>
                      </a:cubicBezTo>
                      <a:cubicBezTo>
                        <a:pt x="37" y="192"/>
                        <a:pt x="52" y="192"/>
                        <a:pt x="52" y="192"/>
                      </a:cubicBezTo>
                      <a:cubicBezTo>
                        <a:pt x="75" y="180"/>
                        <a:pt x="66" y="162"/>
                        <a:pt x="66" y="162"/>
                      </a:cubicBezTo>
                      <a:cubicBezTo>
                        <a:pt x="66" y="145"/>
                        <a:pt x="62" y="141"/>
                        <a:pt x="62" y="141"/>
                      </a:cubicBezTo>
                      <a:cubicBezTo>
                        <a:pt x="53" y="129"/>
                        <a:pt x="69" y="121"/>
                        <a:pt x="69" y="121"/>
                      </a:cubicBezTo>
                      <a:cubicBezTo>
                        <a:pt x="69" y="121"/>
                        <a:pt x="69" y="121"/>
                        <a:pt x="69" y="121"/>
                      </a:cubicBezTo>
                      <a:cubicBezTo>
                        <a:pt x="86" y="115"/>
                        <a:pt x="86" y="115"/>
                        <a:pt x="86" y="115"/>
                      </a:cubicBezTo>
                      <a:cubicBezTo>
                        <a:pt x="86" y="115"/>
                        <a:pt x="86" y="115"/>
                        <a:pt x="86" y="115"/>
                      </a:cubicBezTo>
                      <a:cubicBezTo>
                        <a:pt x="98" y="108"/>
                        <a:pt x="99" y="100"/>
                        <a:pt x="99" y="100"/>
                      </a:cubicBezTo>
                      <a:cubicBezTo>
                        <a:pt x="96" y="93"/>
                        <a:pt x="80" y="94"/>
                        <a:pt x="80" y="94"/>
                      </a:cubicBezTo>
                      <a:cubicBezTo>
                        <a:pt x="53" y="79"/>
                        <a:pt x="80" y="79"/>
                        <a:pt x="80" y="79"/>
                      </a:cubicBezTo>
                      <a:cubicBezTo>
                        <a:pt x="96" y="72"/>
                        <a:pt x="100" y="82"/>
                        <a:pt x="100" y="82"/>
                      </a:cubicBezTo>
                      <a:cubicBezTo>
                        <a:pt x="100" y="82"/>
                        <a:pt x="100" y="82"/>
                        <a:pt x="100" y="82"/>
                      </a:cubicBezTo>
                      <a:cubicBezTo>
                        <a:pt x="110" y="65"/>
                        <a:pt x="110" y="65"/>
                        <a:pt x="110" y="65"/>
                      </a:cubicBezTo>
                      <a:cubicBezTo>
                        <a:pt x="110" y="65"/>
                        <a:pt x="110" y="65"/>
                        <a:pt x="110" y="65"/>
                      </a:cubicBezTo>
                      <a:cubicBezTo>
                        <a:pt x="118" y="69"/>
                        <a:pt x="133" y="76"/>
                        <a:pt x="133" y="76"/>
                      </a:cubicBezTo>
                      <a:cubicBezTo>
                        <a:pt x="151" y="89"/>
                        <a:pt x="154" y="79"/>
                        <a:pt x="154" y="79"/>
                      </a:cubicBezTo>
                      <a:cubicBezTo>
                        <a:pt x="154" y="79"/>
                        <a:pt x="161" y="72"/>
                        <a:pt x="157" y="59"/>
                      </a:cubicBezTo>
                      <a:cubicBezTo>
                        <a:pt x="157" y="59"/>
                        <a:pt x="147" y="56"/>
                        <a:pt x="161" y="42"/>
                      </a:cubicBezTo>
                      <a:cubicBezTo>
                        <a:pt x="161" y="42"/>
                        <a:pt x="164" y="22"/>
                        <a:pt x="176" y="23"/>
                      </a:cubicBezTo>
                      <a:cubicBezTo>
                        <a:pt x="189" y="9"/>
                        <a:pt x="202" y="12"/>
                        <a:pt x="206" y="8"/>
                      </a:cubicBezTo>
                      <a:cubicBezTo>
                        <a:pt x="213" y="1"/>
                        <a:pt x="224" y="9"/>
                        <a:pt x="234" y="4"/>
                      </a:cubicBezTo>
                      <a:cubicBezTo>
                        <a:pt x="236" y="9"/>
                        <a:pt x="257" y="0"/>
                        <a:pt x="267" y="15"/>
                      </a:cubicBezTo>
                      <a:cubicBezTo>
                        <a:pt x="285" y="31"/>
                        <a:pt x="293" y="40"/>
                        <a:pt x="305" y="37"/>
                      </a:cubicBezTo>
                      <a:cubicBezTo>
                        <a:pt x="319" y="39"/>
                        <a:pt x="335" y="37"/>
                        <a:pt x="335" y="37"/>
                      </a:cubicBezTo>
                      <a:cubicBezTo>
                        <a:pt x="362" y="21"/>
                        <a:pt x="360" y="53"/>
                        <a:pt x="360" y="53"/>
                      </a:cubicBezTo>
                      <a:cubicBezTo>
                        <a:pt x="383" y="63"/>
                        <a:pt x="378" y="71"/>
                        <a:pt x="378" y="71"/>
                      </a:cubicBezTo>
                      <a:cubicBezTo>
                        <a:pt x="381" y="82"/>
                        <a:pt x="388" y="83"/>
                        <a:pt x="388" y="83"/>
                      </a:cubicBezTo>
                      <a:cubicBezTo>
                        <a:pt x="400" y="88"/>
                        <a:pt x="398" y="99"/>
                        <a:pt x="398" y="99"/>
                      </a:cubicBezTo>
                      <a:cubicBezTo>
                        <a:pt x="400" y="119"/>
                        <a:pt x="411" y="99"/>
                        <a:pt x="411" y="99"/>
                      </a:cubicBezTo>
                      <a:cubicBezTo>
                        <a:pt x="418" y="80"/>
                        <a:pt x="431" y="89"/>
                        <a:pt x="431" y="89"/>
                      </a:cubicBezTo>
                      <a:cubicBezTo>
                        <a:pt x="433" y="98"/>
                        <a:pt x="448" y="89"/>
                        <a:pt x="448" y="89"/>
                      </a:cubicBezTo>
                      <a:cubicBezTo>
                        <a:pt x="463" y="93"/>
                        <a:pt x="455" y="97"/>
                        <a:pt x="455" y="97"/>
                      </a:cubicBezTo>
                      <a:cubicBezTo>
                        <a:pt x="449" y="103"/>
                        <a:pt x="459" y="107"/>
                        <a:pt x="460" y="99"/>
                      </a:cubicBezTo>
                      <a:cubicBezTo>
                        <a:pt x="466" y="93"/>
                        <a:pt x="473" y="97"/>
                        <a:pt x="473" y="97"/>
                      </a:cubicBezTo>
                      <a:cubicBezTo>
                        <a:pt x="473" y="100"/>
                        <a:pt x="462" y="106"/>
                        <a:pt x="466" y="117"/>
                      </a:cubicBezTo>
                      <a:cubicBezTo>
                        <a:pt x="461" y="142"/>
                        <a:pt x="469" y="142"/>
                        <a:pt x="469" y="142"/>
                      </a:cubicBezTo>
                      <a:cubicBezTo>
                        <a:pt x="479" y="144"/>
                        <a:pt x="480" y="155"/>
                        <a:pt x="480" y="155"/>
                      </a:cubicBezTo>
                      <a:cubicBezTo>
                        <a:pt x="484" y="164"/>
                        <a:pt x="477" y="167"/>
                        <a:pt x="477" y="167"/>
                      </a:cubicBezTo>
                      <a:cubicBezTo>
                        <a:pt x="469" y="168"/>
                        <a:pt x="477" y="182"/>
                        <a:pt x="477" y="182"/>
                      </a:cubicBezTo>
                      <a:cubicBezTo>
                        <a:pt x="484" y="199"/>
                        <a:pt x="463" y="192"/>
                        <a:pt x="463" y="192"/>
                      </a:cubicBezTo>
                      <a:cubicBezTo>
                        <a:pt x="450" y="177"/>
                        <a:pt x="443" y="188"/>
                        <a:pt x="443" y="188"/>
                      </a:cubicBezTo>
                      <a:cubicBezTo>
                        <a:pt x="434" y="199"/>
                        <a:pt x="443" y="206"/>
                        <a:pt x="443" y="206"/>
                      </a:cubicBezTo>
                      <a:cubicBezTo>
                        <a:pt x="453" y="214"/>
                        <a:pt x="443" y="217"/>
                        <a:pt x="443" y="217"/>
                      </a:cubicBezTo>
                      <a:cubicBezTo>
                        <a:pt x="429" y="219"/>
                        <a:pt x="444" y="233"/>
                        <a:pt x="444" y="233"/>
                      </a:cubicBezTo>
                      <a:cubicBezTo>
                        <a:pt x="444" y="233"/>
                        <a:pt x="444" y="233"/>
                        <a:pt x="444" y="233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4" name="Freeform 41"/>
                <p:cNvSpPr>
                  <a:spLocks/>
                </p:cNvSpPr>
                <p:nvPr/>
              </p:nvSpPr>
              <p:spPr bwMode="auto">
                <a:xfrm>
                  <a:off x="2845881" y="3153094"/>
                  <a:ext cx="1120174" cy="825030"/>
                </a:xfrm>
                <a:custGeom>
                  <a:avLst/>
                  <a:gdLst/>
                  <a:ahLst/>
                  <a:cxnLst>
                    <a:cxn ang="0">
                      <a:pos x="385" y="177"/>
                    </a:cxn>
                    <a:cxn ang="0">
                      <a:pos x="389" y="206"/>
                    </a:cxn>
                    <a:cxn ang="0">
                      <a:pos x="389" y="228"/>
                    </a:cxn>
                    <a:cxn ang="0">
                      <a:pos x="372" y="230"/>
                    </a:cxn>
                    <a:cxn ang="0">
                      <a:pos x="355" y="235"/>
                    </a:cxn>
                    <a:cxn ang="0">
                      <a:pos x="342" y="217"/>
                    </a:cxn>
                    <a:cxn ang="0">
                      <a:pos x="332" y="209"/>
                    </a:cxn>
                    <a:cxn ang="0">
                      <a:pos x="319" y="221"/>
                    </a:cxn>
                    <a:cxn ang="0">
                      <a:pos x="311" y="233"/>
                    </a:cxn>
                    <a:cxn ang="0">
                      <a:pos x="301" y="242"/>
                    </a:cxn>
                    <a:cxn ang="0">
                      <a:pos x="288" y="244"/>
                    </a:cxn>
                    <a:cxn ang="0">
                      <a:pos x="275" y="243"/>
                    </a:cxn>
                    <a:cxn ang="0">
                      <a:pos x="250" y="240"/>
                    </a:cxn>
                    <a:cxn ang="0">
                      <a:pos x="238" y="252"/>
                    </a:cxn>
                    <a:cxn ang="0">
                      <a:pos x="230" y="270"/>
                    </a:cxn>
                    <a:cxn ang="0">
                      <a:pos x="209" y="274"/>
                    </a:cxn>
                    <a:cxn ang="0">
                      <a:pos x="192" y="273"/>
                    </a:cxn>
                    <a:cxn ang="0">
                      <a:pos x="178" y="273"/>
                    </a:cxn>
                    <a:cxn ang="0">
                      <a:pos x="139" y="272"/>
                    </a:cxn>
                    <a:cxn ang="0">
                      <a:pos x="127" y="286"/>
                    </a:cxn>
                    <a:cxn ang="0">
                      <a:pos x="122" y="300"/>
                    </a:cxn>
                    <a:cxn ang="0">
                      <a:pos x="115" y="306"/>
                    </a:cxn>
                    <a:cxn ang="0">
                      <a:pos x="87" y="320"/>
                    </a:cxn>
                    <a:cxn ang="0">
                      <a:pos x="59" y="330"/>
                    </a:cxn>
                    <a:cxn ang="0">
                      <a:pos x="56" y="318"/>
                    </a:cxn>
                    <a:cxn ang="0">
                      <a:pos x="51" y="301"/>
                    </a:cxn>
                    <a:cxn ang="0">
                      <a:pos x="44" y="286"/>
                    </a:cxn>
                    <a:cxn ang="0">
                      <a:pos x="33" y="265"/>
                    </a:cxn>
                    <a:cxn ang="0">
                      <a:pos x="23" y="253"/>
                    </a:cxn>
                    <a:cxn ang="0">
                      <a:pos x="21" y="241"/>
                    </a:cxn>
                    <a:cxn ang="0">
                      <a:pos x="16" y="224"/>
                    </a:cxn>
                    <a:cxn ang="0">
                      <a:pos x="15" y="213"/>
                    </a:cxn>
                    <a:cxn ang="0">
                      <a:pos x="20" y="187"/>
                    </a:cxn>
                    <a:cxn ang="0">
                      <a:pos x="31" y="193"/>
                    </a:cxn>
                    <a:cxn ang="0">
                      <a:pos x="47" y="185"/>
                    </a:cxn>
                    <a:cxn ang="0">
                      <a:pos x="68" y="177"/>
                    </a:cxn>
                    <a:cxn ang="0">
                      <a:pos x="82" y="177"/>
                    </a:cxn>
                    <a:cxn ang="0">
                      <a:pos x="99" y="183"/>
                    </a:cxn>
                    <a:cxn ang="0">
                      <a:pos x="104" y="173"/>
                    </a:cxn>
                    <a:cxn ang="0">
                      <a:pos x="114" y="167"/>
                    </a:cxn>
                    <a:cxn ang="0">
                      <a:pos x="144" y="166"/>
                    </a:cxn>
                    <a:cxn ang="0">
                      <a:pos x="169" y="153"/>
                    </a:cxn>
                    <a:cxn ang="0">
                      <a:pos x="187" y="135"/>
                    </a:cxn>
                    <a:cxn ang="0">
                      <a:pos x="188" y="118"/>
                    </a:cxn>
                    <a:cxn ang="0">
                      <a:pos x="194" y="90"/>
                    </a:cxn>
                    <a:cxn ang="0">
                      <a:pos x="209" y="70"/>
                    </a:cxn>
                    <a:cxn ang="0">
                      <a:pos x="227" y="69"/>
                    </a:cxn>
                    <a:cxn ang="0">
                      <a:pos x="251" y="72"/>
                    </a:cxn>
                    <a:cxn ang="0">
                      <a:pos x="268" y="46"/>
                    </a:cxn>
                    <a:cxn ang="0">
                      <a:pos x="273" y="30"/>
                    </a:cxn>
                    <a:cxn ang="0">
                      <a:pos x="284" y="17"/>
                    </a:cxn>
                    <a:cxn ang="0">
                      <a:pos x="301" y="0"/>
                    </a:cxn>
                    <a:cxn ang="0">
                      <a:pos x="316" y="16"/>
                    </a:cxn>
                    <a:cxn ang="0">
                      <a:pos x="325" y="36"/>
                    </a:cxn>
                    <a:cxn ang="0">
                      <a:pos x="335" y="47"/>
                    </a:cxn>
                    <a:cxn ang="0">
                      <a:pos x="337" y="65"/>
                    </a:cxn>
                    <a:cxn ang="0">
                      <a:pos x="344" y="80"/>
                    </a:cxn>
                    <a:cxn ang="0">
                      <a:pos x="359" y="98"/>
                    </a:cxn>
                    <a:cxn ang="0">
                      <a:pos x="374" y="111"/>
                    </a:cxn>
                    <a:cxn ang="0">
                      <a:pos x="375" y="125"/>
                    </a:cxn>
                    <a:cxn ang="0">
                      <a:pos x="376" y="147"/>
                    </a:cxn>
                    <a:cxn ang="0">
                      <a:pos x="385" y="177"/>
                    </a:cxn>
                    <a:cxn ang="0">
                      <a:pos x="385" y="177"/>
                    </a:cxn>
                  </a:cxnLst>
                  <a:rect l="0" t="0" r="r" b="b"/>
                  <a:pathLst>
                    <a:path w="396" h="330">
                      <a:moveTo>
                        <a:pt x="385" y="177"/>
                      </a:moveTo>
                      <a:cubicBezTo>
                        <a:pt x="374" y="195"/>
                        <a:pt x="385" y="191"/>
                        <a:pt x="389" y="206"/>
                      </a:cubicBezTo>
                      <a:cubicBezTo>
                        <a:pt x="389" y="206"/>
                        <a:pt x="396" y="220"/>
                        <a:pt x="389" y="228"/>
                      </a:cubicBezTo>
                      <a:cubicBezTo>
                        <a:pt x="380" y="238"/>
                        <a:pt x="380" y="226"/>
                        <a:pt x="372" y="230"/>
                      </a:cubicBezTo>
                      <a:cubicBezTo>
                        <a:pt x="372" y="230"/>
                        <a:pt x="365" y="239"/>
                        <a:pt x="355" y="235"/>
                      </a:cubicBezTo>
                      <a:cubicBezTo>
                        <a:pt x="355" y="235"/>
                        <a:pt x="354" y="224"/>
                        <a:pt x="342" y="217"/>
                      </a:cubicBezTo>
                      <a:cubicBezTo>
                        <a:pt x="342" y="217"/>
                        <a:pt x="335" y="217"/>
                        <a:pt x="332" y="209"/>
                      </a:cubicBezTo>
                      <a:cubicBezTo>
                        <a:pt x="332" y="209"/>
                        <a:pt x="325" y="217"/>
                        <a:pt x="319" y="221"/>
                      </a:cubicBezTo>
                      <a:cubicBezTo>
                        <a:pt x="319" y="221"/>
                        <a:pt x="310" y="223"/>
                        <a:pt x="311" y="233"/>
                      </a:cubicBezTo>
                      <a:cubicBezTo>
                        <a:pt x="311" y="233"/>
                        <a:pt x="313" y="248"/>
                        <a:pt x="301" y="242"/>
                      </a:cubicBezTo>
                      <a:cubicBezTo>
                        <a:pt x="301" y="242"/>
                        <a:pt x="296" y="232"/>
                        <a:pt x="288" y="244"/>
                      </a:cubicBezTo>
                      <a:cubicBezTo>
                        <a:pt x="288" y="244"/>
                        <a:pt x="279" y="259"/>
                        <a:pt x="275" y="243"/>
                      </a:cubicBezTo>
                      <a:cubicBezTo>
                        <a:pt x="275" y="243"/>
                        <a:pt x="260" y="234"/>
                        <a:pt x="250" y="240"/>
                      </a:cubicBezTo>
                      <a:cubicBezTo>
                        <a:pt x="250" y="240"/>
                        <a:pt x="232" y="234"/>
                        <a:pt x="238" y="252"/>
                      </a:cubicBezTo>
                      <a:cubicBezTo>
                        <a:pt x="238" y="252"/>
                        <a:pt x="229" y="261"/>
                        <a:pt x="230" y="270"/>
                      </a:cubicBezTo>
                      <a:cubicBezTo>
                        <a:pt x="230" y="270"/>
                        <a:pt x="212" y="282"/>
                        <a:pt x="209" y="274"/>
                      </a:cubicBezTo>
                      <a:cubicBezTo>
                        <a:pt x="209" y="274"/>
                        <a:pt x="205" y="265"/>
                        <a:pt x="192" y="273"/>
                      </a:cubicBezTo>
                      <a:cubicBezTo>
                        <a:pt x="192" y="273"/>
                        <a:pt x="182" y="281"/>
                        <a:pt x="178" y="273"/>
                      </a:cubicBezTo>
                      <a:cubicBezTo>
                        <a:pt x="178" y="273"/>
                        <a:pt x="161" y="268"/>
                        <a:pt x="139" y="272"/>
                      </a:cubicBezTo>
                      <a:cubicBezTo>
                        <a:pt x="139" y="272"/>
                        <a:pt x="128" y="268"/>
                        <a:pt x="127" y="286"/>
                      </a:cubicBezTo>
                      <a:cubicBezTo>
                        <a:pt x="127" y="286"/>
                        <a:pt x="118" y="296"/>
                        <a:pt x="122" y="300"/>
                      </a:cubicBezTo>
                      <a:cubicBezTo>
                        <a:pt x="122" y="300"/>
                        <a:pt x="127" y="309"/>
                        <a:pt x="115" y="306"/>
                      </a:cubicBezTo>
                      <a:cubicBezTo>
                        <a:pt x="115" y="306"/>
                        <a:pt x="102" y="302"/>
                        <a:pt x="87" y="320"/>
                      </a:cubicBezTo>
                      <a:cubicBezTo>
                        <a:pt x="81" y="325"/>
                        <a:pt x="76" y="311"/>
                        <a:pt x="59" y="330"/>
                      </a:cubicBezTo>
                      <a:cubicBezTo>
                        <a:pt x="44" y="325"/>
                        <a:pt x="56" y="318"/>
                        <a:pt x="56" y="318"/>
                      </a:cubicBezTo>
                      <a:cubicBezTo>
                        <a:pt x="62" y="303"/>
                        <a:pt x="51" y="301"/>
                        <a:pt x="51" y="301"/>
                      </a:cubicBezTo>
                      <a:cubicBezTo>
                        <a:pt x="46" y="300"/>
                        <a:pt x="58" y="285"/>
                        <a:pt x="44" y="286"/>
                      </a:cubicBezTo>
                      <a:cubicBezTo>
                        <a:pt x="35" y="283"/>
                        <a:pt x="45" y="274"/>
                        <a:pt x="33" y="265"/>
                      </a:cubicBezTo>
                      <a:cubicBezTo>
                        <a:pt x="21" y="263"/>
                        <a:pt x="31" y="250"/>
                        <a:pt x="23" y="253"/>
                      </a:cubicBezTo>
                      <a:cubicBezTo>
                        <a:pt x="17" y="252"/>
                        <a:pt x="21" y="241"/>
                        <a:pt x="21" y="241"/>
                      </a:cubicBezTo>
                      <a:cubicBezTo>
                        <a:pt x="10" y="239"/>
                        <a:pt x="16" y="224"/>
                        <a:pt x="16" y="224"/>
                      </a:cubicBezTo>
                      <a:cubicBezTo>
                        <a:pt x="0" y="224"/>
                        <a:pt x="11" y="211"/>
                        <a:pt x="15" y="213"/>
                      </a:cubicBezTo>
                      <a:cubicBezTo>
                        <a:pt x="26" y="199"/>
                        <a:pt x="20" y="187"/>
                        <a:pt x="20" y="187"/>
                      </a:cubicBezTo>
                      <a:cubicBezTo>
                        <a:pt x="31" y="182"/>
                        <a:pt x="24" y="195"/>
                        <a:pt x="31" y="193"/>
                      </a:cubicBezTo>
                      <a:cubicBezTo>
                        <a:pt x="40" y="195"/>
                        <a:pt x="47" y="185"/>
                        <a:pt x="47" y="185"/>
                      </a:cubicBezTo>
                      <a:cubicBezTo>
                        <a:pt x="51" y="176"/>
                        <a:pt x="68" y="177"/>
                        <a:pt x="68" y="177"/>
                      </a:cubicBezTo>
                      <a:cubicBezTo>
                        <a:pt x="73" y="162"/>
                        <a:pt x="82" y="177"/>
                        <a:pt x="82" y="177"/>
                      </a:cubicBezTo>
                      <a:cubicBezTo>
                        <a:pt x="93" y="177"/>
                        <a:pt x="99" y="183"/>
                        <a:pt x="99" y="183"/>
                      </a:cubicBezTo>
                      <a:cubicBezTo>
                        <a:pt x="106" y="188"/>
                        <a:pt x="104" y="173"/>
                        <a:pt x="104" y="173"/>
                      </a:cubicBezTo>
                      <a:cubicBezTo>
                        <a:pt x="104" y="155"/>
                        <a:pt x="114" y="167"/>
                        <a:pt x="114" y="167"/>
                      </a:cubicBezTo>
                      <a:cubicBezTo>
                        <a:pt x="137" y="158"/>
                        <a:pt x="144" y="166"/>
                        <a:pt x="144" y="166"/>
                      </a:cubicBezTo>
                      <a:cubicBezTo>
                        <a:pt x="167" y="166"/>
                        <a:pt x="169" y="153"/>
                        <a:pt x="169" y="153"/>
                      </a:cubicBezTo>
                      <a:cubicBezTo>
                        <a:pt x="170" y="144"/>
                        <a:pt x="187" y="135"/>
                        <a:pt x="187" y="135"/>
                      </a:cubicBezTo>
                      <a:cubicBezTo>
                        <a:pt x="187" y="126"/>
                        <a:pt x="188" y="118"/>
                        <a:pt x="188" y="118"/>
                      </a:cubicBezTo>
                      <a:cubicBezTo>
                        <a:pt x="195" y="107"/>
                        <a:pt x="194" y="90"/>
                        <a:pt x="194" y="90"/>
                      </a:cubicBezTo>
                      <a:cubicBezTo>
                        <a:pt x="194" y="63"/>
                        <a:pt x="209" y="70"/>
                        <a:pt x="209" y="70"/>
                      </a:cubicBezTo>
                      <a:cubicBezTo>
                        <a:pt x="217" y="58"/>
                        <a:pt x="227" y="69"/>
                        <a:pt x="227" y="69"/>
                      </a:cubicBezTo>
                      <a:cubicBezTo>
                        <a:pt x="234" y="76"/>
                        <a:pt x="251" y="72"/>
                        <a:pt x="251" y="72"/>
                      </a:cubicBezTo>
                      <a:cubicBezTo>
                        <a:pt x="266" y="74"/>
                        <a:pt x="268" y="46"/>
                        <a:pt x="268" y="46"/>
                      </a:cubicBezTo>
                      <a:cubicBezTo>
                        <a:pt x="279" y="43"/>
                        <a:pt x="273" y="30"/>
                        <a:pt x="273" y="30"/>
                      </a:cubicBezTo>
                      <a:cubicBezTo>
                        <a:pt x="274" y="22"/>
                        <a:pt x="287" y="22"/>
                        <a:pt x="284" y="17"/>
                      </a:cubicBezTo>
                      <a:cubicBezTo>
                        <a:pt x="282" y="5"/>
                        <a:pt x="301" y="0"/>
                        <a:pt x="301" y="0"/>
                      </a:cubicBezTo>
                      <a:cubicBezTo>
                        <a:pt x="302" y="15"/>
                        <a:pt x="316" y="16"/>
                        <a:pt x="316" y="16"/>
                      </a:cubicBezTo>
                      <a:cubicBezTo>
                        <a:pt x="316" y="38"/>
                        <a:pt x="325" y="36"/>
                        <a:pt x="325" y="36"/>
                      </a:cubicBezTo>
                      <a:cubicBezTo>
                        <a:pt x="333" y="36"/>
                        <a:pt x="335" y="47"/>
                        <a:pt x="335" y="47"/>
                      </a:cubicBezTo>
                      <a:cubicBezTo>
                        <a:pt x="341" y="52"/>
                        <a:pt x="337" y="65"/>
                        <a:pt x="337" y="65"/>
                      </a:cubicBezTo>
                      <a:cubicBezTo>
                        <a:pt x="324" y="67"/>
                        <a:pt x="344" y="80"/>
                        <a:pt x="344" y="80"/>
                      </a:cubicBezTo>
                      <a:cubicBezTo>
                        <a:pt x="359" y="86"/>
                        <a:pt x="359" y="98"/>
                        <a:pt x="359" y="98"/>
                      </a:cubicBezTo>
                      <a:cubicBezTo>
                        <a:pt x="376" y="100"/>
                        <a:pt x="374" y="111"/>
                        <a:pt x="374" y="111"/>
                      </a:cubicBezTo>
                      <a:cubicBezTo>
                        <a:pt x="388" y="124"/>
                        <a:pt x="375" y="125"/>
                        <a:pt x="375" y="125"/>
                      </a:cubicBezTo>
                      <a:cubicBezTo>
                        <a:pt x="366" y="136"/>
                        <a:pt x="376" y="147"/>
                        <a:pt x="376" y="147"/>
                      </a:cubicBezTo>
                      <a:cubicBezTo>
                        <a:pt x="386" y="159"/>
                        <a:pt x="385" y="177"/>
                        <a:pt x="385" y="177"/>
                      </a:cubicBezTo>
                      <a:cubicBezTo>
                        <a:pt x="385" y="177"/>
                        <a:pt x="385" y="177"/>
                        <a:pt x="385" y="177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  <a:alpha val="87059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5" name="Freeform 40"/>
                <p:cNvSpPr>
                  <a:spLocks/>
                </p:cNvSpPr>
                <p:nvPr/>
              </p:nvSpPr>
              <p:spPr bwMode="auto">
                <a:xfrm>
                  <a:off x="2896240" y="3597134"/>
                  <a:ext cx="1420974" cy="711002"/>
                </a:xfrm>
                <a:custGeom>
                  <a:avLst/>
                  <a:gdLst/>
                  <a:ahLst/>
                  <a:cxnLst>
                    <a:cxn ang="0">
                      <a:pos x="375" y="231"/>
                    </a:cxn>
                    <a:cxn ang="0">
                      <a:pos x="328" y="267"/>
                    </a:cxn>
                    <a:cxn ang="0">
                      <a:pos x="289" y="271"/>
                    </a:cxn>
                    <a:cxn ang="0">
                      <a:pos x="263" y="256"/>
                    </a:cxn>
                    <a:cxn ang="0">
                      <a:pos x="246" y="225"/>
                    </a:cxn>
                    <a:cxn ang="0">
                      <a:pos x="218" y="219"/>
                    </a:cxn>
                    <a:cxn ang="0">
                      <a:pos x="181" y="201"/>
                    </a:cxn>
                    <a:cxn ang="0">
                      <a:pos x="119" y="200"/>
                    </a:cxn>
                    <a:cxn ang="0">
                      <a:pos x="74" y="204"/>
                    </a:cxn>
                    <a:cxn ang="0">
                      <a:pos x="26" y="190"/>
                    </a:cxn>
                    <a:cxn ang="0">
                      <a:pos x="10" y="166"/>
                    </a:cxn>
                    <a:cxn ang="0">
                      <a:pos x="41" y="154"/>
                    </a:cxn>
                    <a:cxn ang="0">
                      <a:pos x="97" y="129"/>
                    </a:cxn>
                    <a:cxn ang="0">
                      <a:pos x="109" y="109"/>
                    </a:cxn>
                    <a:cxn ang="0">
                      <a:pos x="160" y="96"/>
                    </a:cxn>
                    <a:cxn ang="0">
                      <a:pos x="191" y="97"/>
                    </a:cxn>
                    <a:cxn ang="0">
                      <a:pos x="220" y="75"/>
                    </a:cxn>
                    <a:cxn ang="0">
                      <a:pos x="257" y="66"/>
                    </a:cxn>
                    <a:cxn ang="0">
                      <a:pos x="283" y="65"/>
                    </a:cxn>
                    <a:cxn ang="0">
                      <a:pos x="301" y="44"/>
                    </a:cxn>
                    <a:cxn ang="0">
                      <a:pos x="324" y="40"/>
                    </a:cxn>
                    <a:cxn ang="0">
                      <a:pos x="354" y="53"/>
                    </a:cxn>
                    <a:cxn ang="0">
                      <a:pos x="371" y="29"/>
                    </a:cxn>
                    <a:cxn ang="0">
                      <a:pos x="379" y="9"/>
                    </a:cxn>
                    <a:cxn ang="0">
                      <a:pos x="419" y="33"/>
                    </a:cxn>
                    <a:cxn ang="0">
                      <a:pos x="451" y="58"/>
                    </a:cxn>
                    <a:cxn ang="0">
                      <a:pos x="502" y="67"/>
                    </a:cxn>
                    <a:cxn ang="0">
                      <a:pos x="492" y="84"/>
                    </a:cxn>
                    <a:cxn ang="0">
                      <a:pos x="472" y="81"/>
                    </a:cxn>
                    <a:cxn ang="0">
                      <a:pos x="491" y="102"/>
                    </a:cxn>
                    <a:cxn ang="0">
                      <a:pos x="478" y="117"/>
                    </a:cxn>
                    <a:cxn ang="0">
                      <a:pos x="461" y="123"/>
                    </a:cxn>
                    <a:cxn ang="0">
                      <a:pos x="458" y="164"/>
                    </a:cxn>
                    <a:cxn ang="0">
                      <a:pos x="427" y="209"/>
                    </a:cxn>
                    <a:cxn ang="0">
                      <a:pos x="403" y="227"/>
                    </a:cxn>
                  </a:cxnLst>
                  <a:rect l="0" t="0" r="r" b="b"/>
                  <a:pathLst>
                    <a:path w="502" h="285">
                      <a:moveTo>
                        <a:pt x="403" y="227"/>
                      </a:moveTo>
                      <a:cubicBezTo>
                        <a:pt x="385" y="209"/>
                        <a:pt x="389" y="236"/>
                        <a:pt x="375" y="231"/>
                      </a:cubicBezTo>
                      <a:cubicBezTo>
                        <a:pt x="375" y="231"/>
                        <a:pt x="358" y="223"/>
                        <a:pt x="358" y="249"/>
                      </a:cubicBezTo>
                      <a:cubicBezTo>
                        <a:pt x="358" y="249"/>
                        <a:pt x="365" y="273"/>
                        <a:pt x="328" y="267"/>
                      </a:cubicBezTo>
                      <a:cubicBezTo>
                        <a:pt x="328" y="267"/>
                        <a:pt x="310" y="253"/>
                        <a:pt x="304" y="267"/>
                      </a:cubicBezTo>
                      <a:cubicBezTo>
                        <a:pt x="304" y="267"/>
                        <a:pt x="292" y="285"/>
                        <a:pt x="289" y="271"/>
                      </a:cubicBezTo>
                      <a:cubicBezTo>
                        <a:pt x="289" y="271"/>
                        <a:pt x="282" y="257"/>
                        <a:pt x="272" y="267"/>
                      </a:cubicBezTo>
                      <a:cubicBezTo>
                        <a:pt x="272" y="267"/>
                        <a:pt x="255" y="273"/>
                        <a:pt x="263" y="256"/>
                      </a:cubicBezTo>
                      <a:cubicBezTo>
                        <a:pt x="263" y="256"/>
                        <a:pt x="263" y="244"/>
                        <a:pt x="253" y="240"/>
                      </a:cubicBezTo>
                      <a:cubicBezTo>
                        <a:pt x="253" y="240"/>
                        <a:pt x="235" y="228"/>
                        <a:pt x="246" y="225"/>
                      </a:cubicBezTo>
                      <a:cubicBezTo>
                        <a:pt x="246" y="225"/>
                        <a:pt x="259" y="214"/>
                        <a:pt x="237" y="212"/>
                      </a:cubicBezTo>
                      <a:cubicBezTo>
                        <a:pt x="237" y="212"/>
                        <a:pt x="232" y="204"/>
                        <a:pt x="218" y="219"/>
                      </a:cubicBezTo>
                      <a:cubicBezTo>
                        <a:pt x="218" y="219"/>
                        <a:pt x="223" y="206"/>
                        <a:pt x="202" y="209"/>
                      </a:cubicBezTo>
                      <a:cubicBezTo>
                        <a:pt x="202" y="209"/>
                        <a:pt x="184" y="214"/>
                        <a:pt x="181" y="201"/>
                      </a:cubicBezTo>
                      <a:cubicBezTo>
                        <a:pt x="181" y="201"/>
                        <a:pt x="173" y="181"/>
                        <a:pt x="151" y="197"/>
                      </a:cubicBezTo>
                      <a:cubicBezTo>
                        <a:pt x="142" y="210"/>
                        <a:pt x="143" y="193"/>
                        <a:pt x="119" y="200"/>
                      </a:cubicBezTo>
                      <a:cubicBezTo>
                        <a:pt x="112" y="199"/>
                        <a:pt x="109" y="208"/>
                        <a:pt x="103" y="201"/>
                      </a:cubicBezTo>
                      <a:cubicBezTo>
                        <a:pt x="103" y="201"/>
                        <a:pt x="84" y="192"/>
                        <a:pt x="74" y="204"/>
                      </a:cubicBezTo>
                      <a:cubicBezTo>
                        <a:pt x="74" y="204"/>
                        <a:pt x="63" y="207"/>
                        <a:pt x="54" y="204"/>
                      </a:cubicBezTo>
                      <a:cubicBezTo>
                        <a:pt x="44" y="208"/>
                        <a:pt x="38" y="190"/>
                        <a:pt x="26" y="190"/>
                      </a:cubicBezTo>
                      <a:cubicBezTo>
                        <a:pt x="26" y="190"/>
                        <a:pt x="23" y="197"/>
                        <a:pt x="11" y="194"/>
                      </a:cubicBezTo>
                      <a:cubicBezTo>
                        <a:pt x="0" y="181"/>
                        <a:pt x="10" y="166"/>
                        <a:pt x="10" y="166"/>
                      </a:cubicBezTo>
                      <a:cubicBezTo>
                        <a:pt x="16" y="150"/>
                        <a:pt x="23" y="156"/>
                        <a:pt x="23" y="156"/>
                      </a:cubicBezTo>
                      <a:cubicBezTo>
                        <a:pt x="31" y="169"/>
                        <a:pt x="41" y="154"/>
                        <a:pt x="41" y="154"/>
                      </a:cubicBezTo>
                      <a:cubicBezTo>
                        <a:pt x="57" y="135"/>
                        <a:pt x="63" y="148"/>
                        <a:pt x="69" y="143"/>
                      </a:cubicBezTo>
                      <a:cubicBezTo>
                        <a:pt x="84" y="125"/>
                        <a:pt x="97" y="129"/>
                        <a:pt x="97" y="129"/>
                      </a:cubicBezTo>
                      <a:cubicBezTo>
                        <a:pt x="109" y="132"/>
                        <a:pt x="104" y="123"/>
                        <a:pt x="104" y="123"/>
                      </a:cubicBezTo>
                      <a:cubicBezTo>
                        <a:pt x="100" y="119"/>
                        <a:pt x="109" y="109"/>
                        <a:pt x="109" y="109"/>
                      </a:cubicBezTo>
                      <a:cubicBezTo>
                        <a:pt x="110" y="91"/>
                        <a:pt x="121" y="95"/>
                        <a:pt x="121" y="95"/>
                      </a:cubicBezTo>
                      <a:cubicBezTo>
                        <a:pt x="143" y="91"/>
                        <a:pt x="160" y="96"/>
                        <a:pt x="160" y="96"/>
                      </a:cubicBezTo>
                      <a:cubicBezTo>
                        <a:pt x="164" y="104"/>
                        <a:pt x="174" y="96"/>
                        <a:pt x="174" y="96"/>
                      </a:cubicBezTo>
                      <a:cubicBezTo>
                        <a:pt x="187" y="88"/>
                        <a:pt x="191" y="97"/>
                        <a:pt x="191" y="97"/>
                      </a:cubicBezTo>
                      <a:cubicBezTo>
                        <a:pt x="194" y="105"/>
                        <a:pt x="212" y="93"/>
                        <a:pt x="212" y="93"/>
                      </a:cubicBezTo>
                      <a:cubicBezTo>
                        <a:pt x="211" y="84"/>
                        <a:pt x="220" y="75"/>
                        <a:pt x="220" y="75"/>
                      </a:cubicBezTo>
                      <a:cubicBezTo>
                        <a:pt x="214" y="57"/>
                        <a:pt x="232" y="63"/>
                        <a:pt x="232" y="63"/>
                      </a:cubicBezTo>
                      <a:cubicBezTo>
                        <a:pt x="242" y="57"/>
                        <a:pt x="257" y="66"/>
                        <a:pt x="257" y="66"/>
                      </a:cubicBezTo>
                      <a:cubicBezTo>
                        <a:pt x="261" y="82"/>
                        <a:pt x="270" y="67"/>
                        <a:pt x="270" y="67"/>
                      </a:cubicBezTo>
                      <a:cubicBezTo>
                        <a:pt x="278" y="55"/>
                        <a:pt x="283" y="65"/>
                        <a:pt x="283" y="65"/>
                      </a:cubicBezTo>
                      <a:cubicBezTo>
                        <a:pt x="295" y="71"/>
                        <a:pt x="293" y="56"/>
                        <a:pt x="293" y="56"/>
                      </a:cubicBezTo>
                      <a:cubicBezTo>
                        <a:pt x="292" y="46"/>
                        <a:pt x="301" y="44"/>
                        <a:pt x="301" y="44"/>
                      </a:cubicBezTo>
                      <a:cubicBezTo>
                        <a:pt x="307" y="40"/>
                        <a:pt x="314" y="32"/>
                        <a:pt x="314" y="32"/>
                      </a:cubicBezTo>
                      <a:cubicBezTo>
                        <a:pt x="317" y="40"/>
                        <a:pt x="324" y="40"/>
                        <a:pt x="324" y="40"/>
                      </a:cubicBezTo>
                      <a:cubicBezTo>
                        <a:pt x="336" y="47"/>
                        <a:pt x="337" y="58"/>
                        <a:pt x="337" y="58"/>
                      </a:cubicBezTo>
                      <a:cubicBezTo>
                        <a:pt x="347" y="62"/>
                        <a:pt x="354" y="53"/>
                        <a:pt x="354" y="53"/>
                      </a:cubicBezTo>
                      <a:cubicBezTo>
                        <a:pt x="362" y="49"/>
                        <a:pt x="362" y="61"/>
                        <a:pt x="371" y="51"/>
                      </a:cubicBezTo>
                      <a:cubicBezTo>
                        <a:pt x="378" y="43"/>
                        <a:pt x="371" y="29"/>
                        <a:pt x="371" y="29"/>
                      </a:cubicBezTo>
                      <a:cubicBezTo>
                        <a:pt x="367" y="14"/>
                        <a:pt x="356" y="18"/>
                        <a:pt x="367" y="0"/>
                      </a:cubicBezTo>
                      <a:cubicBezTo>
                        <a:pt x="375" y="2"/>
                        <a:pt x="379" y="9"/>
                        <a:pt x="379" y="9"/>
                      </a:cubicBezTo>
                      <a:cubicBezTo>
                        <a:pt x="403" y="10"/>
                        <a:pt x="409" y="20"/>
                        <a:pt x="409" y="20"/>
                      </a:cubicBezTo>
                      <a:cubicBezTo>
                        <a:pt x="415" y="26"/>
                        <a:pt x="419" y="33"/>
                        <a:pt x="419" y="33"/>
                      </a:cubicBezTo>
                      <a:cubicBezTo>
                        <a:pt x="435" y="33"/>
                        <a:pt x="433" y="44"/>
                        <a:pt x="433" y="44"/>
                      </a:cubicBezTo>
                      <a:cubicBezTo>
                        <a:pt x="437" y="64"/>
                        <a:pt x="445" y="52"/>
                        <a:pt x="451" y="58"/>
                      </a:cubicBezTo>
                      <a:cubicBezTo>
                        <a:pt x="458" y="62"/>
                        <a:pt x="468" y="59"/>
                        <a:pt x="468" y="59"/>
                      </a:cubicBezTo>
                      <a:cubicBezTo>
                        <a:pt x="498" y="54"/>
                        <a:pt x="502" y="67"/>
                        <a:pt x="502" y="67"/>
                      </a:cubicBezTo>
                      <a:cubicBezTo>
                        <a:pt x="502" y="67"/>
                        <a:pt x="502" y="67"/>
                        <a:pt x="502" y="67"/>
                      </a:cubicBezTo>
                      <a:cubicBezTo>
                        <a:pt x="492" y="84"/>
                        <a:pt x="492" y="84"/>
                        <a:pt x="492" y="84"/>
                      </a:cubicBezTo>
                      <a:cubicBezTo>
                        <a:pt x="492" y="84"/>
                        <a:pt x="492" y="84"/>
                        <a:pt x="492" y="84"/>
                      </a:cubicBezTo>
                      <a:cubicBezTo>
                        <a:pt x="492" y="84"/>
                        <a:pt x="488" y="74"/>
                        <a:pt x="472" y="81"/>
                      </a:cubicBezTo>
                      <a:cubicBezTo>
                        <a:pt x="472" y="81"/>
                        <a:pt x="445" y="81"/>
                        <a:pt x="472" y="96"/>
                      </a:cubicBezTo>
                      <a:cubicBezTo>
                        <a:pt x="472" y="96"/>
                        <a:pt x="488" y="95"/>
                        <a:pt x="491" y="102"/>
                      </a:cubicBezTo>
                      <a:cubicBezTo>
                        <a:pt x="491" y="102"/>
                        <a:pt x="490" y="110"/>
                        <a:pt x="478" y="117"/>
                      </a:cubicBezTo>
                      <a:cubicBezTo>
                        <a:pt x="478" y="117"/>
                        <a:pt x="478" y="117"/>
                        <a:pt x="478" y="117"/>
                      </a:cubicBezTo>
                      <a:cubicBezTo>
                        <a:pt x="461" y="123"/>
                        <a:pt x="461" y="123"/>
                        <a:pt x="461" y="123"/>
                      </a:cubicBezTo>
                      <a:cubicBezTo>
                        <a:pt x="461" y="123"/>
                        <a:pt x="461" y="123"/>
                        <a:pt x="461" y="123"/>
                      </a:cubicBezTo>
                      <a:cubicBezTo>
                        <a:pt x="461" y="123"/>
                        <a:pt x="445" y="131"/>
                        <a:pt x="454" y="143"/>
                      </a:cubicBezTo>
                      <a:cubicBezTo>
                        <a:pt x="454" y="143"/>
                        <a:pt x="458" y="147"/>
                        <a:pt x="458" y="164"/>
                      </a:cubicBezTo>
                      <a:cubicBezTo>
                        <a:pt x="458" y="164"/>
                        <a:pt x="467" y="182"/>
                        <a:pt x="444" y="194"/>
                      </a:cubicBezTo>
                      <a:cubicBezTo>
                        <a:pt x="444" y="194"/>
                        <a:pt x="429" y="194"/>
                        <a:pt x="427" y="209"/>
                      </a:cubicBezTo>
                      <a:cubicBezTo>
                        <a:pt x="427" y="209"/>
                        <a:pt x="409" y="212"/>
                        <a:pt x="403" y="227"/>
                      </a:cubicBezTo>
                      <a:cubicBezTo>
                        <a:pt x="403" y="227"/>
                        <a:pt x="403" y="227"/>
                        <a:pt x="403" y="227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  <a:alpha val="87059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6" name="Freeform 39"/>
                <p:cNvSpPr>
                  <a:spLocks/>
                </p:cNvSpPr>
                <p:nvPr/>
              </p:nvSpPr>
              <p:spPr bwMode="auto">
                <a:xfrm>
                  <a:off x="2339557" y="4014345"/>
                  <a:ext cx="1135146" cy="1364318"/>
                </a:xfrm>
                <a:custGeom>
                  <a:avLst/>
                  <a:gdLst/>
                  <a:ahLst/>
                  <a:cxnLst>
                    <a:cxn ang="0">
                      <a:pos x="117" y="19"/>
                    </a:cxn>
                    <a:cxn ang="0">
                      <a:pos x="156" y="23"/>
                    </a:cxn>
                    <a:cxn ang="0">
                      <a:pos x="195" y="16"/>
                    </a:cxn>
                    <a:cxn ang="0">
                      <a:pos x="223" y="1"/>
                    </a:cxn>
                    <a:cxn ang="0">
                      <a:pos x="269" y="15"/>
                    </a:cxn>
                    <a:cxn ang="0">
                      <a:pos x="264" y="47"/>
                    </a:cxn>
                    <a:cxn ang="0">
                      <a:pos x="281" y="93"/>
                    </a:cxn>
                    <a:cxn ang="0">
                      <a:pos x="331" y="118"/>
                    </a:cxn>
                    <a:cxn ang="0">
                      <a:pos x="337" y="166"/>
                    </a:cxn>
                    <a:cxn ang="0">
                      <a:pos x="368" y="190"/>
                    </a:cxn>
                    <a:cxn ang="0">
                      <a:pos x="373" y="228"/>
                    </a:cxn>
                    <a:cxn ang="0">
                      <a:pos x="366" y="247"/>
                    </a:cxn>
                    <a:cxn ang="0">
                      <a:pos x="380" y="286"/>
                    </a:cxn>
                    <a:cxn ang="0">
                      <a:pos x="336" y="299"/>
                    </a:cxn>
                    <a:cxn ang="0">
                      <a:pos x="317" y="342"/>
                    </a:cxn>
                    <a:cxn ang="0">
                      <a:pos x="296" y="379"/>
                    </a:cxn>
                    <a:cxn ang="0">
                      <a:pos x="283" y="357"/>
                    </a:cxn>
                    <a:cxn ang="0">
                      <a:pos x="272" y="346"/>
                    </a:cxn>
                    <a:cxn ang="0">
                      <a:pos x="251" y="351"/>
                    </a:cxn>
                    <a:cxn ang="0">
                      <a:pos x="265" y="360"/>
                    </a:cxn>
                    <a:cxn ang="0">
                      <a:pos x="280" y="379"/>
                    </a:cxn>
                    <a:cxn ang="0">
                      <a:pos x="278" y="405"/>
                    </a:cxn>
                    <a:cxn ang="0">
                      <a:pos x="248" y="426"/>
                    </a:cxn>
                    <a:cxn ang="0">
                      <a:pos x="234" y="434"/>
                    </a:cxn>
                    <a:cxn ang="0">
                      <a:pos x="206" y="450"/>
                    </a:cxn>
                    <a:cxn ang="0">
                      <a:pos x="191" y="463"/>
                    </a:cxn>
                    <a:cxn ang="0">
                      <a:pos x="190" y="448"/>
                    </a:cxn>
                    <a:cxn ang="0">
                      <a:pos x="187" y="438"/>
                    </a:cxn>
                    <a:cxn ang="0">
                      <a:pos x="183" y="485"/>
                    </a:cxn>
                    <a:cxn ang="0">
                      <a:pos x="199" y="519"/>
                    </a:cxn>
                    <a:cxn ang="0">
                      <a:pos x="180" y="517"/>
                    </a:cxn>
                    <a:cxn ang="0">
                      <a:pos x="119" y="513"/>
                    </a:cxn>
                    <a:cxn ang="0">
                      <a:pos x="91" y="531"/>
                    </a:cxn>
                    <a:cxn ang="0">
                      <a:pos x="80" y="522"/>
                    </a:cxn>
                    <a:cxn ang="0">
                      <a:pos x="47" y="534"/>
                    </a:cxn>
                    <a:cxn ang="0">
                      <a:pos x="7" y="497"/>
                    </a:cxn>
                    <a:cxn ang="0">
                      <a:pos x="19" y="485"/>
                    </a:cxn>
                    <a:cxn ang="0">
                      <a:pos x="42" y="462"/>
                    </a:cxn>
                    <a:cxn ang="0">
                      <a:pos x="64" y="431"/>
                    </a:cxn>
                    <a:cxn ang="0">
                      <a:pos x="89" y="402"/>
                    </a:cxn>
                    <a:cxn ang="0">
                      <a:pos x="103" y="375"/>
                    </a:cxn>
                    <a:cxn ang="0">
                      <a:pos x="97" y="347"/>
                    </a:cxn>
                    <a:cxn ang="0">
                      <a:pos x="108" y="310"/>
                    </a:cxn>
                    <a:cxn ang="0">
                      <a:pos x="135" y="320"/>
                    </a:cxn>
                    <a:cxn ang="0">
                      <a:pos x="150" y="319"/>
                    </a:cxn>
                    <a:cxn ang="0">
                      <a:pos x="178" y="324"/>
                    </a:cxn>
                    <a:cxn ang="0">
                      <a:pos x="210" y="331"/>
                    </a:cxn>
                    <a:cxn ang="0">
                      <a:pos x="248" y="330"/>
                    </a:cxn>
                    <a:cxn ang="0">
                      <a:pos x="219" y="303"/>
                    </a:cxn>
                    <a:cxn ang="0">
                      <a:pos x="226" y="265"/>
                    </a:cxn>
                    <a:cxn ang="0">
                      <a:pos x="183" y="226"/>
                    </a:cxn>
                    <a:cxn ang="0">
                      <a:pos x="185" y="206"/>
                    </a:cxn>
                    <a:cxn ang="0">
                      <a:pos x="174" y="197"/>
                    </a:cxn>
                    <a:cxn ang="0">
                      <a:pos x="172" y="158"/>
                    </a:cxn>
                    <a:cxn ang="0">
                      <a:pos x="132" y="138"/>
                    </a:cxn>
                    <a:cxn ang="0">
                      <a:pos x="135" y="96"/>
                    </a:cxn>
                    <a:cxn ang="0">
                      <a:pos x="138" y="71"/>
                    </a:cxn>
                    <a:cxn ang="0">
                      <a:pos x="120" y="41"/>
                    </a:cxn>
                    <a:cxn ang="0">
                      <a:pos x="101" y="35"/>
                    </a:cxn>
                  </a:cxnLst>
                  <a:rect l="0" t="0" r="r" b="b"/>
                  <a:pathLst>
                    <a:path w="401" h="546">
                      <a:moveTo>
                        <a:pt x="101" y="35"/>
                      </a:moveTo>
                      <a:cubicBezTo>
                        <a:pt x="113" y="32"/>
                        <a:pt x="117" y="19"/>
                        <a:pt x="117" y="19"/>
                      </a:cubicBezTo>
                      <a:cubicBezTo>
                        <a:pt x="120" y="0"/>
                        <a:pt x="128" y="17"/>
                        <a:pt x="128" y="17"/>
                      </a:cubicBezTo>
                      <a:cubicBezTo>
                        <a:pt x="138" y="27"/>
                        <a:pt x="156" y="23"/>
                        <a:pt x="156" y="23"/>
                      </a:cubicBezTo>
                      <a:cubicBezTo>
                        <a:pt x="167" y="13"/>
                        <a:pt x="174" y="24"/>
                        <a:pt x="174" y="24"/>
                      </a:cubicBezTo>
                      <a:cubicBezTo>
                        <a:pt x="195" y="27"/>
                        <a:pt x="195" y="16"/>
                        <a:pt x="195" y="16"/>
                      </a:cubicBezTo>
                      <a:cubicBezTo>
                        <a:pt x="193" y="5"/>
                        <a:pt x="208" y="5"/>
                        <a:pt x="208" y="5"/>
                      </a:cubicBezTo>
                      <a:cubicBezTo>
                        <a:pt x="220" y="8"/>
                        <a:pt x="223" y="1"/>
                        <a:pt x="223" y="1"/>
                      </a:cubicBezTo>
                      <a:cubicBezTo>
                        <a:pt x="235" y="1"/>
                        <a:pt x="241" y="19"/>
                        <a:pt x="251" y="15"/>
                      </a:cubicBezTo>
                      <a:cubicBezTo>
                        <a:pt x="260" y="18"/>
                        <a:pt x="269" y="15"/>
                        <a:pt x="269" y="15"/>
                      </a:cubicBezTo>
                      <a:cubicBezTo>
                        <a:pt x="274" y="24"/>
                        <a:pt x="265" y="23"/>
                        <a:pt x="265" y="23"/>
                      </a:cubicBezTo>
                      <a:cubicBezTo>
                        <a:pt x="252" y="32"/>
                        <a:pt x="264" y="47"/>
                        <a:pt x="264" y="47"/>
                      </a:cubicBezTo>
                      <a:cubicBezTo>
                        <a:pt x="274" y="53"/>
                        <a:pt x="272" y="77"/>
                        <a:pt x="272" y="77"/>
                      </a:cubicBezTo>
                      <a:cubicBezTo>
                        <a:pt x="282" y="76"/>
                        <a:pt x="281" y="93"/>
                        <a:pt x="281" y="93"/>
                      </a:cubicBezTo>
                      <a:cubicBezTo>
                        <a:pt x="278" y="118"/>
                        <a:pt x="304" y="110"/>
                        <a:pt x="304" y="110"/>
                      </a:cubicBezTo>
                      <a:cubicBezTo>
                        <a:pt x="321" y="112"/>
                        <a:pt x="331" y="104"/>
                        <a:pt x="331" y="118"/>
                      </a:cubicBezTo>
                      <a:cubicBezTo>
                        <a:pt x="344" y="133"/>
                        <a:pt x="333" y="142"/>
                        <a:pt x="333" y="142"/>
                      </a:cubicBezTo>
                      <a:cubicBezTo>
                        <a:pt x="332" y="152"/>
                        <a:pt x="337" y="166"/>
                        <a:pt x="337" y="166"/>
                      </a:cubicBezTo>
                      <a:cubicBezTo>
                        <a:pt x="339" y="178"/>
                        <a:pt x="359" y="176"/>
                        <a:pt x="359" y="176"/>
                      </a:cubicBezTo>
                      <a:cubicBezTo>
                        <a:pt x="384" y="172"/>
                        <a:pt x="366" y="187"/>
                        <a:pt x="368" y="190"/>
                      </a:cubicBezTo>
                      <a:cubicBezTo>
                        <a:pt x="369" y="196"/>
                        <a:pt x="387" y="196"/>
                        <a:pt x="388" y="203"/>
                      </a:cubicBezTo>
                      <a:cubicBezTo>
                        <a:pt x="401" y="225"/>
                        <a:pt x="373" y="228"/>
                        <a:pt x="373" y="228"/>
                      </a:cubicBezTo>
                      <a:cubicBezTo>
                        <a:pt x="353" y="228"/>
                        <a:pt x="359" y="236"/>
                        <a:pt x="359" y="236"/>
                      </a:cubicBezTo>
                      <a:cubicBezTo>
                        <a:pt x="356" y="243"/>
                        <a:pt x="366" y="247"/>
                        <a:pt x="366" y="247"/>
                      </a:cubicBezTo>
                      <a:cubicBezTo>
                        <a:pt x="376" y="255"/>
                        <a:pt x="373" y="269"/>
                        <a:pt x="373" y="269"/>
                      </a:cubicBezTo>
                      <a:cubicBezTo>
                        <a:pt x="370" y="286"/>
                        <a:pt x="380" y="286"/>
                        <a:pt x="380" y="286"/>
                      </a:cubicBezTo>
                      <a:cubicBezTo>
                        <a:pt x="373" y="293"/>
                        <a:pt x="360" y="294"/>
                        <a:pt x="360" y="294"/>
                      </a:cubicBezTo>
                      <a:cubicBezTo>
                        <a:pt x="355" y="298"/>
                        <a:pt x="336" y="299"/>
                        <a:pt x="336" y="299"/>
                      </a:cubicBezTo>
                      <a:cubicBezTo>
                        <a:pt x="326" y="297"/>
                        <a:pt x="333" y="319"/>
                        <a:pt x="333" y="319"/>
                      </a:cubicBezTo>
                      <a:cubicBezTo>
                        <a:pt x="331" y="336"/>
                        <a:pt x="317" y="342"/>
                        <a:pt x="317" y="342"/>
                      </a:cubicBezTo>
                      <a:cubicBezTo>
                        <a:pt x="319" y="353"/>
                        <a:pt x="309" y="361"/>
                        <a:pt x="309" y="361"/>
                      </a:cubicBezTo>
                      <a:cubicBezTo>
                        <a:pt x="303" y="378"/>
                        <a:pt x="296" y="379"/>
                        <a:pt x="296" y="379"/>
                      </a:cubicBezTo>
                      <a:cubicBezTo>
                        <a:pt x="284" y="371"/>
                        <a:pt x="283" y="357"/>
                        <a:pt x="283" y="357"/>
                      </a:cubicBezTo>
                      <a:cubicBezTo>
                        <a:pt x="283" y="357"/>
                        <a:pt x="283" y="357"/>
                        <a:pt x="283" y="357"/>
                      </a:cubicBezTo>
                      <a:cubicBezTo>
                        <a:pt x="272" y="346"/>
                        <a:pt x="272" y="346"/>
                        <a:pt x="272" y="346"/>
                      </a:cubicBezTo>
                      <a:cubicBezTo>
                        <a:pt x="272" y="346"/>
                        <a:pt x="272" y="346"/>
                        <a:pt x="272" y="346"/>
                      </a:cubicBezTo>
                      <a:cubicBezTo>
                        <a:pt x="271" y="337"/>
                        <a:pt x="260" y="329"/>
                        <a:pt x="250" y="337"/>
                      </a:cubicBezTo>
                      <a:cubicBezTo>
                        <a:pt x="238" y="346"/>
                        <a:pt x="251" y="351"/>
                        <a:pt x="251" y="351"/>
                      </a:cubicBezTo>
                      <a:cubicBezTo>
                        <a:pt x="251" y="351"/>
                        <a:pt x="251" y="351"/>
                        <a:pt x="251" y="351"/>
                      </a:cubicBezTo>
                      <a:cubicBezTo>
                        <a:pt x="265" y="360"/>
                        <a:pt x="265" y="360"/>
                        <a:pt x="265" y="360"/>
                      </a:cubicBezTo>
                      <a:cubicBezTo>
                        <a:pt x="265" y="360"/>
                        <a:pt x="265" y="360"/>
                        <a:pt x="265" y="360"/>
                      </a:cubicBezTo>
                      <a:cubicBezTo>
                        <a:pt x="278" y="366"/>
                        <a:pt x="280" y="379"/>
                        <a:pt x="280" y="379"/>
                      </a:cubicBezTo>
                      <a:cubicBezTo>
                        <a:pt x="293" y="397"/>
                        <a:pt x="278" y="405"/>
                        <a:pt x="278" y="405"/>
                      </a:cubicBezTo>
                      <a:cubicBezTo>
                        <a:pt x="278" y="405"/>
                        <a:pt x="278" y="405"/>
                        <a:pt x="278" y="405"/>
                      </a:cubicBezTo>
                      <a:cubicBezTo>
                        <a:pt x="248" y="437"/>
                        <a:pt x="248" y="437"/>
                        <a:pt x="248" y="437"/>
                      </a:cubicBezTo>
                      <a:cubicBezTo>
                        <a:pt x="248" y="426"/>
                        <a:pt x="248" y="426"/>
                        <a:pt x="248" y="426"/>
                      </a:cubicBezTo>
                      <a:cubicBezTo>
                        <a:pt x="234" y="434"/>
                        <a:pt x="234" y="434"/>
                        <a:pt x="234" y="434"/>
                      </a:cubicBezTo>
                      <a:cubicBezTo>
                        <a:pt x="234" y="434"/>
                        <a:pt x="234" y="434"/>
                        <a:pt x="234" y="434"/>
                      </a:cubicBezTo>
                      <a:cubicBezTo>
                        <a:pt x="219" y="434"/>
                        <a:pt x="220" y="448"/>
                        <a:pt x="220" y="448"/>
                      </a:cubicBezTo>
                      <a:cubicBezTo>
                        <a:pt x="216" y="453"/>
                        <a:pt x="206" y="450"/>
                        <a:pt x="206" y="450"/>
                      </a:cubicBezTo>
                      <a:cubicBezTo>
                        <a:pt x="203" y="456"/>
                        <a:pt x="214" y="457"/>
                        <a:pt x="210" y="466"/>
                      </a:cubicBezTo>
                      <a:cubicBezTo>
                        <a:pt x="199" y="475"/>
                        <a:pt x="191" y="463"/>
                        <a:pt x="191" y="463"/>
                      </a:cubicBezTo>
                      <a:cubicBezTo>
                        <a:pt x="191" y="463"/>
                        <a:pt x="191" y="463"/>
                        <a:pt x="191" y="463"/>
                      </a:cubicBezTo>
                      <a:cubicBezTo>
                        <a:pt x="190" y="448"/>
                        <a:pt x="190" y="448"/>
                        <a:pt x="190" y="448"/>
                      </a:cubicBezTo>
                      <a:cubicBezTo>
                        <a:pt x="187" y="438"/>
                        <a:pt x="187" y="438"/>
                        <a:pt x="187" y="438"/>
                      </a:cubicBezTo>
                      <a:cubicBezTo>
                        <a:pt x="187" y="438"/>
                        <a:pt x="187" y="438"/>
                        <a:pt x="187" y="438"/>
                      </a:cubicBezTo>
                      <a:cubicBezTo>
                        <a:pt x="179" y="443"/>
                        <a:pt x="183" y="458"/>
                        <a:pt x="183" y="458"/>
                      </a:cubicBezTo>
                      <a:cubicBezTo>
                        <a:pt x="175" y="474"/>
                        <a:pt x="183" y="485"/>
                        <a:pt x="183" y="485"/>
                      </a:cubicBezTo>
                      <a:cubicBezTo>
                        <a:pt x="179" y="505"/>
                        <a:pt x="189" y="500"/>
                        <a:pt x="189" y="500"/>
                      </a:cubicBezTo>
                      <a:cubicBezTo>
                        <a:pt x="201" y="498"/>
                        <a:pt x="199" y="519"/>
                        <a:pt x="199" y="519"/>
                      </a:cubicBezTo>
                      <a:cubicBezTo>
                        <a:pt x="197" y="544"/>
                        <a:pt x="185" y="544"/>
                        <a:pt x="185" y="544"/>
                      </a:cubicBezTo>
                      <a:cubicBezTo>
                        <a:pt x="185" y="544"/>
                        <a:pt x="190" y="525"/>
                        <a:pt x="180" y="517"/>
                      </a:cubicBezTo>
                      <a:cubicBezTo>
                        <a:pt x="180" y="517"/>
                        <a:pt x="179" y="506"/>
                        <a:pt x="158" y="503"/>
                      </a:cubicBezTo>
                      <a:cubicBezTo>
                        <a:pt x="158" y="503"/>
                        <a:pt x="131" y="498"/>
                        <a:pt x="119" y="513"/>
                      </a:cubicBezTo>
                      <a:cubicBezTo>
                        <a:pt x="119" y="513"/>
                        <a:pt x="98" y="514"/>
                        <a:pt x="91" y="531"/>
                      </a:cubicBezTo>
                      <a:cubicBezTo>
                        <a:pt x="91" y="531"/>
                        <a:pt x="91" y="531"/>
                        <a:pt x="91" y="531"/>
                      </a:cubicBezTo>
                      <a:cubicBezTo>
                        <a:pt x="80" y="522"/>
                        <a:pt x="80" y="522"/>
                        <a:pt x="80" y="522"/>
                      </a:cubicBezTo>
                      <a:cubicBezTo>
                        <a:pt x="80" y="522"/>
                        <a:pt x="80" y="522"/>
                        <a:pt x="80" y="522"/>
                      </a:cubicBezTo>
                      <a:cubicBezTo>
                        <a:pt x="80" y="522"/>
                        <a:pt x="69" y="525"/>
                        <a:pt x="73" y="532"/>
                      </a:cubicBezTo>
                      <a:cubicBezTo>
                        <a:pt x="73" y="532"/>
                        <a:pt x="73" y="546"/>
                        <a:pt x="47" y="534"/>
                      </a:cubicBezTo>
                      <a:cubicBezTo>
                        <a:pt x="36" y="522"/>
                        <a:pt x="25" y="529"/>
                        <a:pt x="18" y="519"/>
                      </a:cubicBezTo>
                      <a:cubicBezTo>
                        <a:pt x="18" y="519"/>
                        <a:pt x="7" y="514"/>
                        <a:pt x="7" y="497"/>
                      </a:cubicBezTo>
                      <a:cubicBezTo>
                        <a:pt x="7" y="497"/>
                        <a:pt x="1" y="498"/>
                        <a:pt x="0" y="492"/>
                      </a:cubicBezTo>
                      <a:cubicBezTo>
                        <a:pt x="0" y="492"/>
                        <a:pt x="8" y="477"/>
                        <a:pt x="19" y="485"/>
                      </a:cubicBezTo>
                      <a:cubicBezTo>
                        <a:pt x="19" y="485"/>
                        <a:pt x="25" y="481"/>
                        <a:pt x="33" y="485"/>
                      </a:cubicBezTo>
                      <a:cubicBezTo>
                        <a:pt x="33" y="485"/>
                        <a:pt x="47" y="489"/>
                        <a:pt x="42" y="462"/>
                      </a:cubicBezTo>
                      <a:cubicBezTo>
                        <a:pt x="42" y="462"/>
                        <a:pt x="27" y="459"/>
                        <a:pt x="51" y="444"/>
                      </a:cubicBezTo>
                      <a:cubicBezTo>
                        <a:pt x="51" y="444"/>
                        <a:pt x="63" y="440"/>
                        <a:pt x="64" y="431"/>
                      </a:cubicBezTo>
                      <a:cubicBezTo>
                        <a:pt x="64" y="431"/>
                        <a:pt x="76" y="434"/>
                        <a:pt x="73" y="417"/>
                      </a:cubicBezTo>
                      <a:cubicBezTo>
                        <a:pt x="73" y="417"/>
                        <a:pt x="65" y="404"/>
                        <a:pt x="89" y="402"/>
                      </a:cubicBezTo>
                      <a:cubicBezTo>
                        <a:pt x="89" y="402"/>
                        <a:pt x="102" y="401"/>
                        <a:pt x="100" y="390"/>
                      </a:cubicBezTo>
                      <a:cubicBezTo>
                        <a:pt x="100" y="390"/>
                        <a:pt x="93" y="382"/>
                        <a:pt x="103" y="375"/>
                      </a:cubicBezTo>
                      <a:cubicBezTo>
                        <a:pt x="103" y="375"/>
                        <a:pt x="117" y="366"/>
                        <a:pt x="103" y="358"/>
                      </a:cubicBezTo>
                      <a:cubicBezTo>
                        <a:pt x="103" y="358"/>
                        <a:pt x="97" y="357"/>
                        <a:pt x="97" y="347"/>
                      </a:cubicBezTo>
                      <a:cubicBezTo>
                        <a:pt x="97" y="347"/>
                        <a:pt x="105" y="342"/>
                        <a:pt x="97" y="330"/>
                      </a:cubicBezTo>
                      <a:cubicBezTo>
                        <a:pt x="97" y="330"/>
                        <a:pt x="93" y="319"/>
                        <a:pt x="108" y="310"/>
                      </a:cubicBezTo>
                      <a:cubicBezTo>
                        <a:pt x="108" y="310"/>
                        <a:pt x="118" y="310"/>
                        <a:pt x="124" y="303"/>
                      </a:cubicBezTo>
                      <a:cubicBezTo>
                        <a:pt x="124" y="303"/>
                        <a:pt x="135" y="294"/>
                        <a:pt x="135" y="320"/>
                      </a:cubicBezTo>
                      <a:cubicBezTo>
                        <a:pt x="128" y="337"/>
                        <a:pt x="145" y="331"/>
                        <a:pt x="143" y="324"/>
                      </a:cubicBezTo>
                      <a:cubicBezTo>
                        <a:pt x="143" y="324"/>
                        <a:pt x="145" y="310"/>
                        <a:pt x="150" y="319"/>
                      </a:cubicBezTo>
                      <a:cubicBezTo>
                        <a:pt x="150" y="319"/>
                        <a:pt x="152" y="324"/>
                        <a:pt x="161" y="316"/>
                      </a:cubicBezTo>
                      <a:cubicBezTo>
                        <a:pt x="168" y="306"/>
                        <a:pt x="166" y="324"/>
                        <a:pt x="178" y="324"/>
                      </a:cubicBezTo>
                      <a:cubicBezTo>
                        <a:pt x="178" y="337"/>
                        <a:pt x="191" y="337"/>
                        <a:pt x="191" y="326"/>
                      </a:cubicBezTo>
                      <a:cubicBezTo>
                        <a:pt x="191" y="326"/>
                        <a:pt x="202" y="310"/>
                        <a:pt x="210" y="331"/>
                      </a:cubicBezTo>
                      <a:cubicBezTo>
                        <a:pt x="210" y="331"/>
                        <a:pt x="210" y="348"/>
                        <a:pt x="220" y="332"/>
                      </a:cubicBezTo>
                      <a:cubicBezTo>
                        <a:pt x="220" y="332"/>
                        <a:pt x="244" y="335"/>
                        <a:pt x="248" y="330"/>
                      </a:cubicBezTo>
                      <a:cubicBezTo>
                        <a:pt x="248" y="330"/>
                        <a:pt x="241" y="318"/>
                        <a:pt x="234" y="320"/>
                      </a:cubicBezTo>
                      <a:cubicBezTo>
                        <a:pt x="232" y="312"/>
                        <a:pt x="216" y="309"/>
                        <a:pt x="219" y="303"/>
                      </a:cubicBezTo>
                      <a:cubicBezTo>
                        <a:pt x="219" y="303"/>
                        <a:pt x="229" y="304"/>
                        <a:pt x="226" y="286"/>
                      </a:cubicBezTo>
                      <a:cubicBezTo>
                        <a:pt x="226" y="286"/>
                        <a:pt x="230" y="271"/>
                        <a:pt x="226" y="265"/>
                      </a:cubicBezTo>
                      <a:cubicBezTo>
                        <a:pt x="226" y="265"/>
                        <a:pt x="230" y="248"/>
                        <a:pt x="201" y="243"/>
                      </a:cubicBezTo>
                      <a:cubicBezTo>
                        <a:pt x="193" y="231"/>
                        <a:pt x="186" y="236"/>
                        <a:pt x="183" y="226"/>
                      </a:cubicBezTo>
                      <a:cubicBezTo>
                        <a:pt x="183" y="226"/>
                        <a:pt x="183" y="226"/>
                        <a:pt x="183" y="226"/>
                      </a:cubicBezTo>
                      <a:cubicBezTo>
                        <a:pt x="185" y="206"/>
                        <a:pt x="185" y="206"/>
                        <a:pt x="185" y="206"/>
                      </a:cubicBezTo>
                      <a:cubicBezTo>
                        <a:pt x="185" y="206"/>
                        <a:pt x="185" y="206"/>
                        <a:pt x="185" y="206"/>
                      </a:cubicBezTo>
                      <a:cubicBezTo>
                        <a:pt x="185" y="206"/>
                        <a:pt x="165" y="201"/>
                        <a:pt x="174" y="197"/>
                      </a:cubicBezTo>
                      <a:cubicBezTo>
                        <a:pt x="183" y="198"/>
                        <a:pt x="175" y="179"/>
                        <a:pt x="181" y="175"/>
                      </a:cubicBezTo>
                      <a:cubicBezTo>
                        <a:pt x="181" y="175"/>
                        <a:pt x="189" y="153"/>
                        <a:pt x="172" y="158"/>
                      </a:cubicBezTo>
                      <a:cubicBezTo>
                        <a:pt x="172" y="166"/>
                        <a:pt x="156" y="174"/>
                        <a:pt x="155" y="156"/>
                      </a:cubicBezTo>
                      <a:cubicBezTo>
                        <a:pt x="155" y="156"/>
                        <a:pt x="151" y="137"/>
                        <a:pt x="132" y="138"/>
                      </a:cubicBezTo>
                      <a:cubicBezTo>
                        <a:pt x="132" y="138"/>
                        <a:pt x="125" y="132"/>
                        <a:pt x="128" y="115"/>
                      </a:cubicBezTo>
                      <a:cubicBezTo>
                        <a:pt x="128" y="115"/>
                        <a:pt x="139" y="108"/>
                        <a:pt x="135" y="96"/>
                      </a:cubicBezTo>
                      <a:cubicBezTo>
                        <a:pt x="135" y="96"/>
                        <a:pt x="134" y="86"/>
                        <a:pt x="139" y="84"/>
                      </a:cubicBezTo>
                      <a:cubicBezTo>
                        <a:pt x="139" y="84"/>
                        <a:pt x="148" y="80"/>
                        <a:pt x="138" y="71"/>
                      </a:cubicBezTo>
                      <a:cubicBezTo>
                        <a:pt x="135" y="64"/>
                        <a:pt x="150" y="70"/>
                        <a:pt x="135" y="49"/>
                      </a:cubicBezTo>
                      <a:cubicBezTo>
                        <a:pt x="135" y="49"/>
                        <a:pt x="133" y="33"/>
                        <a:pt x="120" y="41"/>
                      </a:cubicBezTo>
                      <a:cubicBezTo>
                        <a:pt x="120" y="41"/>
                        <a:pt x="118" y="60"/>
                        <a:pt x="101" y="35"/>
                      </a:cubicBezTo>
                      <a:cubicBezTo>
                        <a:pt x="101" y="35"/>
                        <a:pt x="101" y="35"/>
                        <a:pt x="101" y="35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/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7" name="Freeform 38"/>
                <p:cNvSpPr>
                  <a:spLocks/>
                </p:cNvSpPr>
                <p:nvPr/>
              </p:nvSpPr>
              <p:spPr bwMode="auto">
                <a:xfrm>
                  <a:off x="3052766" y="4047882"/>
                  <a:ext cx="1038509" cy="760638"/>
                </a:xfrm>
                <a:custGeom>
                  <a:avLst/>
                  <a:gdLst/>
                  <a:ahLst/>
                  <a:cxnLst>
                    <a:cxn ang="0">
                      <a:pos x="121" y="277"/>
                    </a:cxn>
                    <a:cxn ang="0">
                      <a:pos x="107" y="244"/>
                    </a:cxn>
                    <a:cxn ang="0">
                      <a:pos x="136" y="211"/>
                    </a:cxn>
                    <a:cxn ang="0">
                      <a:pos x="107" y="184"/>
                    </a:cxn>
                    <a:cxn ang="0">
                      <a:pos x="81" y="150"/>
                    </a:cxn>
                    <a:cxn ang="0">
                      <a:pos x="52" y="118"/>
                    </a:cxn>
                    <a:cxn ang="0">
                      <a:pos x="20" y="85"/>
                    </a:cxn>
                    <a:cxn ang="0">
                      <a:pos x="13" y="31"/>
                    </a:cxn>
                    <a:cxn ang="0">
                      <a:pos x="48" y="20"/>
                    </a:cxn>
                    <a:cxn ang="0">
                      <a:pos x="96" y="16"/>
                    </a:cxn>
                    <a:cxn ang="0">
                      <a:pos x="147" y="28"/>
                    </a:cxn>
                    <a:cxn ang="0">
                      <a:pos x="182" y="31"/>
                    </a:cxn>
                    <a:cxn ang="0">
                      <a:pos x="198" y="59"/>
                    </a:cxn>
                    <a:cxn ang="0">
                      <a:pos x="217" y="86"/>
                    </a:cxn>
                    <a:cxn ang="0">
                      <a:pos x="249" y="86"/>
                    </a:cxn>
                    <a:cxn ang="0">
                      <a:pos x="303" y="68"/>
                    </a:cxn>
                    <a:cxn ang="0">
                      <a:pos x="348" y="46"/>
                    </a:cxn>
                    <a:cxn ang="0">
                      <a:pos x="352" y="75"/>
                    </a:cxn>
                    <a:cxn ang="0">
                      <a:pos x="348" y="110"/>
                    </a:cxn>
                    <a:cxn ang="0">
                      <a:pos x="361" y="140"/>
                    </a:cxn>
                    <a:cxn ang="0">
                      <a:pos x="348" y="156"/>
                    </a:cxn>
                    <a:cxn ang="0">
                      <a:pos x="362" y="181"/>
                    </a:cxn>
                    <a:cxn ang="0">
                      <a:pos x="340" y="215"/>
                    </a:cxn>
                    <a:cxn ang="0">
                      <a:pos x="341" y="233"/>
                    </a:cxn>
                    <a:cxn ang="0">
                      <a:pos x="327" y="250"/>
                    </a:cxn>
                    <a:cxn ang="0">
                      <a:pos x="312" y="258"/>
                    </a:cxn>
                    <a:cxn ang="0">
                      <a:pos x="269" y="266"/>
                    </a:cxn>
                    <a:cxn ang="0">
                      <a:pos x="224" y="280"/>
                    </a:cxn>
                    <a:cxn ang="0">
                      <a:pos x="214" y="273"/>
                    </a:cxn>
                    <a:cxn ang="0">
                      <a:pos x="191" y="294"/>
                    </a:cxn>
                    <a:cxn ang="0">
                      <a:pos x="166" y="299"/>
                    </a:cxn>
                    <a:cxn ang="0">
                      <a:pos x="174" y="274"/>
                    </a:cxn>
                    <a:cxn ang="0">
                      <a:pos x="127" y="294"/>
                    </a:cxn>
                  </a:cxnLst>
                  <a:rect l="0" t="0" r="r" b="b"/>
                  <a:pathLst>
                    <a:path w="367" h="304">
                      <a:moveTo>
                        <a:pt x="127" y="294"/>
                      </a:moveTo>
                      <a:cubicBezTo>
                        <a:pt x="127" y="294"/>
                        <a:pt x="118" y="294"/>
                        <a:pt x="121" y="277"/>
                      </a:cubicBezTo>
                      <a:cubicBezTo>
                        <a:pt x="121" y="277"/>
                        <a:pt x="124" y="263"/>
                        <a:pt x="114" y="255"/>
                      </a:cubicBezTo>
                      <a:cubicBezTo>
                        <a:pt x="114" y="255"/>
                        <a:pt x="104" y="251"/>
                        <a:pt x="107" y="244"/>
                      </a:cubicBezTo>
                      <a:cubicBezTo>
                        <a:pt x="107" y="244"/>
                        <a:pt x="101" y="236"/>
                        <a:pt x="121" y="236"/>
                      </a:cubicBezTo>
                      <a:cubicBezTo>
                        <a:pt x="121" y="236"/>
                        <a:pt x="149" y="233"/>
                        <a:pt x="136" y="211"/>
                      </a:cubicBezTo>
                      <a:cubicBezTo>
                        <a:pt x="135" y="204"/>
                        <a:pt x="117" y="204"/>
                        <a:pt x="116" y="198"/>
                      </a:cubicBezTo>
                      <a:cubicBezTo>
                        <a:pt x="114" y="195"/>
                        <a:pt x="132" y="180"/>
                        <a:pt x="107" y="184"/>
                      </a:cubicBezTo>
                      <a:cubicBezTo>
                        <a:pt x="107" y="184"/>
                        <a:pt x="87" y="186"/>
                        <a:pt x="85" y="174"/>
                      </a:cubicBezTo>
                      <a:cubicBezTo>
                        <a:pt x="85" y="174"/>
                        <a:pt x="80" y="160"/>
                        <a:pt x="81" y="150"/>
                      </a:cubicBezTo>
                      <a:cubicBezTo>
                        <a:pt x="81" y="150"/>
                        <a:pt x="92" y="141"/>
                        <a:pt x="79" y="126"/>
                      </a:cubicBezTo>
                      <a:cubicBezTo>
                        <a:pt x="79" y="112"/>
                        <a:pt x="69" y="120"/>
                        <a:pt x="52" y="118"/>
                      </a:cubicBezTo>
                      <a:cubicBezTo>
                        <a:pt x="52" y="118"/>
                        <a:pt x="26" y="126"/>
                        <a:pt x="29" y="101"/>
                      </a:cubicBezTo>
                      <a:cubicBezTo>
                        <a:pt x="29" y="101"/>
                        <a:pt x="30" y="84"/>
                        <a:pt x="20" y="85"/>
                      </a:cubicBezTo>
                      <a:cubicBezTo>
                        <a:pt x="20" y="85"/>
                        <a:pt x="22" y="61"/>
                        <a:pt x="12" y="55"/>
                      </a:cubicBezTo>
                      <a:cubicBezTo>
                        <a:pt x="12" y="55"/>
                        <a:pt x="0" y="40"/>
                        <a:pt x="13" y="31"/>
                      </a:cubicBezTo>
                      <a:cubicBezTo>
                        <a:pt x="13" y="31"/>
                        <a:pt x="22" y="33"/>
                        <a:pt x="18" y="24"/>
                      </a:cubicBezTo>
                      <a:cubicBezTo>
                        <a:pt x="28" y="12"/>
                        <a:pt x="48" y="20"/>
                        <a:pt x="48" y="20"/>
                      </a:cubicBezTo>
                      <a:cubicBezTo>
                        <a:pt x="54" y="27"/>
                        <a:pt x="57" y="18"/>
                        <a:pt x="64" y="19"/>
                      </a:cubicBezTo>
                      <a:cubicBezTo>
                        <a:pt x="88" y="12"/>
                        <a:pt x="87" y="29"/>
                        <a:pt x="96" y="16"/>
                      </a:cubicBezTo>
                      <a:cubicBezTo>
                        <a:pt x="118" y="0"/>
                        <a:pt x="126" y="20"/>
                        <a:pt x="126" y="20"/>
                      </a:cubicBezTo>
                      <a:cubicBezTo>
                        <a:pt x="129" y="33"/>
                        <a:pt x="147" y="28"/>
                        <a:pt x="147" y="28"/>
                      </a:cubicBezTo>
                      <a:cubicBezTo>
                        <a:pt x="168" y="25"/>
                        <a:pt x="163" y="38"/>
                        <a:pt x="163" y="38"/>
                      </a:cubicBezTo>
                      <a:cubicBezTo>
                        <a:pt x="177" y="23"/>
                        <a:pt x="182" y="31"/>
                        <a:pt x="182" y="31"/>
                      </a:cubicBezTo>
                      <a:cubicBezTo>
                        <a:pt x="204" y="33"/>
                        <a:pt x="191" y="44"/>
                        <a:pt x="191" y="44"/>
                      </a:cubicBezTo>
                      <a:cubicBezTo>
                        <a:pt x="180" y="47"/>
                        <a:pt x="198" y="59"/>
                        <a:pt x="198" y="59"/>
                      </a:cubicBezTo>
                      <a:cubicBezTo>
                        <a:pt x="208" y="63"/>
                        <a:pt x="208" y="75"/>
                        <a:pt x="208" y="75"/>
                      </a:cubicBezTo>
                      <a:cubicBezTo>
                        <a:pt x="200" y="92"/>
                        <a:pt x="217" y="86"/>
                        <a:pt x="217" y="86"/>
                      </a:cubicBezTo>
                      <a:cubicBezTo>
                        <a:pt x="227" y="76"/>
                        <a:pt x="234" y="90"/>
                        <a:pt x="234" y="90"/>
                      </a:cubicBezTo>
                      <a:cubicBezTo>
                        <a:pt x="237" y="104"/>
                        <a:pt x="249" y="86"/>
                        <a:pt x="249" y="86"/>
                      </a:cubicBezTo>
                      <a:cubicBezTo>
                        <a:pt x="255" y="72"/>
                        <a:pt x="273" y="86"/>
                        <a:pt x="273" y="86"/>
                      </a:cubicBezTo>
                      <a:cubicBezTo>
                        <a:pt x="310" y="92"/>
                        <a:pt x="303" y="68"/>
                        <a:pt x="303" y="68"/>
                      </a:cubicBezTo>
                      <a:cubicBezTo>
                        <a:pt x="303" y="42"/>
                        <a:pt x="320" y="50"/>
                        <a:pt x="320" y="50"/>
                      </a:cubicBezTo>
                      <a:cubicBezTo>
                        <a:pt x="334" y="55"/>
                        <a:pt x="330" y="28"/>
                        <a:pt x="348" y="46"/>
                      </a:cubicBezTo>
                      <a:cubicBezTo>
                        <a:pt x="348" y="46"/>
                        <a:pt x="345" y="53"/>
                        <a:pt x="349" y="60"/>
                      </a:cubicBezTo>
                      <a:cubicBezTo>
                        <a:pt x="349" y="60"/>
                        <a:pt x="356" y="64"/>
                        <a:pt x="352" y="75"/>
                      </a:cubicBezTo>
                      <a:cubicBezTo>
                        <a:pt x="352" y="75"/>
                        <a:pt x="358" y="91"/>
                        <a:pt x="351" y="96"/>
                      </a:cubicBezTo>
                      <a:cubicBezTo>
                        <a:pt x="351" y="96"/>
                        <a:pt x="337" y="94"/>
                        <a:pt x="348" y="110"/>
                      </a:cubicBezTo>
                      <a:cubicBezTo>
                        <a:pt x="348" y="110"/>
                        <a:pt x="343" y="119"/>
                        <a:pt x="357" y="123"/>
                      </a:cubicBezTo>
                      <a:cubicBezTo>
                        <a:pt x="356" y="132"/>
                        <a:pt x="365" y="133"/>
                        <a:pt x="361" y="140"/>
                      </a:cubicBezTo>
                      <a:cubicBezTo>
                        <a:pt x="361" y="140"/>
                        <a:pt x="367" y="154"/>
                        <a:pt x="353" y="149"/>
                      </a:cubicBezTo>
                      <a:cubicBezTo>
                        <a:pt x="353" y="149"/>
                        <a:pt x="348" y="150"/>
                        <a:pt x="348" y="156"/>
                      </a:cubicBezTo>
                      <a:cubicBezTo>
                        <a:pt x="348" y="156"/>
                        <a:pt x="360" y="157"/>
                        <a:pt x="361" y="161"/>
                      </a:cubicBezTo>
                      <a:cubicBezTo>
                        <a:pt x="361" y="161"/>
                        <a:pt x="363" y="171"/>
                        <a:pt x="362" y="181"/>
                      </a:cubicBezTo>
                      <a:cubicBezTo>
                        <a:pt x="362" y="181"/>
                        <a:pt x="367" y="194"/>
                        <a:pt x="348" y="196"/>
                      </a:cubicBezTo>
                      <a:cubicBezTo>
                        <a:pt x="348" y="196"/>
                        <a:pt x="334" y="202"/>
                        <a:pt x="340" y="215"/>
                      </a:cubicBezTo>
                      <a:cubicBezTo>
                        <a:pt x="338" y="218"/>
                        <a:pt x="356" y="218"/>
                        <a:pt x="356" y="225"/>
                      </a:cubicBezTo>
                      <a:cubicBezTo>
                        <a:pt x="357" y="237"/>
                        <a:pt x="338" y="225"/>
                        <a:pt x="341" y="233"/>
                      </a:cubicBezTo>
                      <a:cubicBezTo>
                        <a:pt x="341" y="233"/>
                        <a:pt x="351" y="236"/>
                        <a:pt x="346" y="240"/>
                      </a:cubicBezTo>
                      <a:cubicBezTo>
                        <a:pt x="346" y="240"/>
                        <a:pt x="340" y="247"/>
                        <a:pt x="327" y="250"/>
                      </a:cubicBezTo>
                      <a:cubicBezTo>
                        <a:pt x="327" y="250"/>
                        <a:pt x="348" y="252"/>
                        <a:pt x="331" y="257"/>
                      </a:cubicBezTo>
                      <a:cubicBezTo>
                        <a:pt x="331" y="257"/>
                        <a:pt x="317" y="263"/>
                        <a:pt x="312" y="258"/>
                      </a:cubicBezTo>
                      <a:cubicBezTo>
                        <a:pt x="312" y="258"/>
                        <a:pt x="295" y="249"/>
                        <a:pt x="290" y="262"/>
                      </a:cubicBezTo>
                      <a:cubicBezTo>
                        <a:pt x="280" y="266"/>
                        <a:pt x="273" y="253"/>
                        <a:pt x="269" y="266"/>
                      </a:cubicBezTo>
                      <a:cubicBezTo>
                        <a:pt x="269" y="266"/>
                        <a:pt x="257" y="258"/>
                        <a:pt x="246" y="277"/>
                      </a:cubicBezTo>
                      <a:cubicBezTo>
                        <a:pt x="246" y="277"/>
                        <a:pt x="227" y="275"/>
                        <a:pt x="224" y="280"/>
                      </a:cubicBezTo>
                      <a:cubicBezTo>
                        <a:pt x="218" y="257"/>
                        <a:pt x="229" y="240"/>
                        <a:pt x="229" y="240"/>
                      </a:cubicBezTo>
                      <a:cubicBezTo>
                        <a:pt x="209" y="264"/>
                        <a:pt x="214" y="273"/>
                        <a:pt x="214" y="273"/>
                      </a:cubicBezTo>
                      <a:cubicBezTo>
                        <a:pt x="222" y="304"/>
                        <a:pt x="210" y="300"/>
                        <a:pt x="210" y="300"/>
                      </a:cubicBezTo>
                      <a:cubicBezTo>
                        <a:pt x="204" y="302"/>
                        <a:pt x="191" y="294"/>
                        <a:pt x="191" y="294"/>
                      </a:cubicBezTo>
                      <a:cubicBezTo>
                        <a:pt x="180" y="298"/>
                        <a:pt x="166" y="299"/>
                        <a:pt x="166" y="299"/>
                      </a:cubicBezTo>
                      <a:cubicBezTo>
                        <a:pt x="166" y="299"/>
                        <a:pt x="166" y="299"/>
                        <a:pt x="166" y="299"/>
                      </a:cubicBezTo>
                      <a:cubicBezTo>
                        <a:pt x="174" y="274"/>
                        <a:pt x="174" y="274"/>
                        <a:pt x="174" y="274"/>
                      </a:cubicBezTo>
                      <a:cubicBezTo>
                        <a:pt x="174" y="274"/>
                        <a:pt x="174" y="274"/>
                        <a:pt x="174" y="274"/>
                      </a:cubicBezTo>
                      <a:cubicBezTo>
                        <a:pt x="165" y="292"/>
                        <a:pt x="152" y="301"/>
                        <a:pt x="152" y="301"/>
                      </a:cubicBezTo>
                      <a:cubicBezTo>
                        <a:pt x="142" y="304"/>
                        <a:pt x="127" y="294"/>
                        <a:pt x="127" y="294"/>
                      </a:cubicBezTo>
                      <a:cubicBezTo>
                        <a:pt x="127" y="294"/>
                        <a:pt x="127" y="294"/>
                        <a:pt x="127" y="294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8" name="Freeform 37"/>
                <p:cNvSpPr>
                  <a:spLocks/>
                </p:cNvSpPr>
                <p:nvPr/>
              </p:nvSpPr>
              <p:spPr bwMode="auto">
                <a:xfrm>
                  <a:off x="4460129" y="4053248"/>
                  <a:ext cx="1052119" cy="859910"/>
                </a:xfrm>
                <a:custGeom>
                  <a:avLst/>
                  <a:gdLst/>
                  <a:ahLst/>
                  <a:cxnLst>
                    <a:cxn ang="0">
                      <a:pos x="15" y="128"/>
                    </a:cxn>
                    <a:cxn ang="0">
                      <a:pos x="60" y="117"/>
                    </a:cxn>
                    <a:cxn ang="0">
                      <a:pos x="82" y="106"/>
                    </a:cxn>
                    <a:cxn ang="0">
                      <a:pos x="79" y="66"/>
                    </a:cxn>
                    <a:cxn ang="0">
                      <a:pos x="78" y="43"/>
                    </a:cxn>
                    <a:cxn ang="0">
                      <a:pos x="69" y="25"/>
                    </a:cxn>
                    <a:cxn ang="0">
                      <a:pos x="102" y="11"/>
                    </a:cxn>
                    <a:cxn ang="0">
                      <a:pos x="112" y="11"/>
                    </a:cxn>
                    <a:cxn ang="0">
                      <a:pos x="157" y="11"/>
                    </a:cxn>
                    <a:cxn ang="0">
                      <a:pos x="194" y="15"/>
                    </a:cxn>
                    <a:cxn ang="0">
                      <a:pos x="214" y="15"/>
                    </a:cxn>
                    <a:cxn ang="0">
                      <a:pos x="222" y="48"/>
                    </a:cxn>
                    <a:cxn ang="0">
                      <a:pos x="245" y="55"/>
                    </a:cxn>
                    <a:cxn ang="0">
                      <a:pos x="269" y="53"/>
                    </a:cxn>
                    <a:cxn ang="0">
                      <a:pos x="290" y="59"/>
                    </a:cxn>
                    <a:cxn ang="0">
                      <a:pos x="308" y="89"/>
                    </a:cxn>
                    <a:cxn ang="0">
                      <a:pos x="338" y="100"/>
                    </a:cxn>
                    <a:cxn ang="0">
                      <a:pos x="366" y="121"/>
                    </a:cxn>
                    <a:cxn ang="0">
                      <a:pos x="354" y="135"/>
                    </a:cxn>
                    <a:cxn ang="0">
                      <a:pos x="334" y="154"/>
                    </a:cxn>
                    <a:cxn ang="0">
                      <a:pos x="347" y="186"/>
                    </a:cxn>
                    <a:cxn ang="0">
                      <a:pos x="358" y="204"/>
                    </a:cxn>
                    <a:cxn ang="0">
                      <a:pos x="328" y="245"/>
                    </a:cxn>
                    <a:cxn ang="0">
                      <a:pos x="234" y="267"/>
                    </a:cxn>
                    <a:cxn ang="0">
                      <a:pos x="178" y="309"/>
                    </a:cxn>
                    <a:cxn ang="0">
                      <a:pos x="152" y="333"/>
                    </a:cxn>
                    <a:cxn ang="0">
                      <a:pos x="145" y="322"/>
                    </a:cxn>
                    <a:cxn ang="0">
                      <a:pos x="125" y="343"/>
                    </a:cxn>
                    <a:cxn ang="0">
                      <a:pos x="101" y="311"/>
                    </a:cxn>
                    <a:cxn ang="0">
                      <a:pos x="72" y="287"/>
                    </a:cxn>
                    <a:cxn ang="0">
                      <a:pos x="65" y="264"/>
                    </a:cxn>
                    <a:cxn ang="0">
                      <a:pos x="70" y="237"/>
                    </a:cxn>
                    <a:cxn ang="0">
                      <a:pos x="50" y="220"/>
                    </a:cxn>
                    <a:cxn ang="0">
                      <a:pos x="37" y="176"/>
                    </a:cxn>
                    <a:cxn ang="0">
                      <a:pos x="9" y="158"/>
                    </a:cxn>
                    <a:cxn ang="0">
                      <a:pos x="0" y="133"/>
                    </a:cxn>
                  </a:cxnLst>
                  <a:rect l="0" t="0" r="r" b="b"/>
                  <a:pathLst>
                    <a:path w="372" h="344">
                      <a:moveTo>
                        <a:pt x="0" y="133"/>
                      </a:moveTo>
                      <a:cubicBezTo>
                        <a:pt x="0" y="133"/>
                        <a:pt x="5" y="128"/>
                        <a:pt x="15" y="128"/>
                      </a:cubicBezTo>
                      <a:cubicBezTo>
                        <a:pt x="15" y="128"/>
                        <a:pt x="27" y="125"/>
                        <a:pt x="32" y="119"/>
                      </a:cubicBezTo>
                      <a:cubicBezTo>
                        <a:pt x="32" y="119"/>
                        <a:pt x="43" y="110"/>
                        <a:pt x="60" y="117"/>
                      </a:cubicBezTo>
                      <a:cubicBezTo>
                        <a:pt x="60" y="117"/>
                        <a:pt x="61" y="122"/>
                        <a:pt x="77" y="121"/>
                      </a:cubicBezTo>
                      <a:cubicBezTo>
                        <a:pt x="77" y="121"/>
                        <a:pt x="86" y="124"/>
                        <a:pt x="82" y="106"/>
                      </a:cubicBezTo>
                      <a:cubicBezTo>
                        <a:pt x="82" y="106"/>
                        <a:pt x="82" y="96"/>
                        <a:pt x="84" y="92"/>
                      </a:cubicBezTo>
                      <a:cubicBezTo>
                        <a:pt x="93" y="80"/>
                        <a:pt x="75" y="86"/>
                        <a:pt x="79" y="66"/>
                      </a:cubicBezTo>
                      <a:cubicBezTo>
                        <a:pt x="79" y="66"/>
                        <a:pt x="67" y="59"/>
                        <a:pt x="67" y="55"/>
                      </a:cubicBezTo>
                      <a:cubicBezTo>
                        <a:pt x="67" y="45"/>
                        <a:pt x="85" y="46"/>
                        <a:pt x="78" y="43"/>
                      </a:cubicBezTo>
                      <a:cubicBezTo>
                        <a:pt x="78" y="43"/>
                        <a:pt x="72" y="34"/>
                        <a:pt x="65" y="34"/>
                      </a:cubicBezTo>
                      <a:cubicBezTo>
                        <a:pt x="65" y="34"/>
                        <a:pt x="71" y="29"/>
                        <a:pt x="69" y="25"/>
                      </a:cubicBezTo>
                      <a:cubicBezTo>
                        <a:pt x="69" y="25"/>
                        <a:pt x="68" y="16"/>
                        <a:pt x="86" y="18"/>
                      </a:cubicBezTo>
                      <a:cubicBezTo>
                        <a:pt x="86" y="18"/>
                        <a:pt x="89" y="7"/>
                        <a:pt x="102" y="11"/>
                      </a:cubicBezTo>
                      <a:cubicBezTo>
                        <a:pt x="104" y="10"/>
                        <a:pt x="105" y="9"/>
                        <a:pt x="107" y="10"/>
                      </a:cubicBezTo>
                      <a:cubicBezTo>
                        <a:pt x="109" y="11"/>
                        <a:pt x="110" y="12"/>
                        <a:pt x="112" y="11"/>
                      </a:cubicBezTo>
                      <a:cubicBezTo>
                        <a:pt x="112" y="11"/>
                        <a:pt x="119" y="7"/>
                        <a:pt x="137" y="11"/>
                      </a:cubicBezTo>
                      <a:cubicBezTo>
                        <a:pt x="137" y="11"/>
                        <a:pt x="146" y="18"/>
                        <a:pt x="157" y="11"/>
                      </a:cubicBezTo>
                      <a:cubicBezTo>
                        <a:pt x="157" y="11"/>
                        <a:pt x="167" y="0"/>
                        <a:pt x="177" y="9"/>
                      </a:cubicBezTo>
                      <a:cubicBezTo>
                        <a:pt x="177" y="9"/>
                        <a:pt x="183" y="15"/>
                        <a:pt x="194" y="15"/>
                      </a:cubicBezTo>
                      <a:cubicBezTo>
                        <a:pt x="194" y="15"/>
                        <a:pt x="205" y="5"/>
                        <a:pt x="206" y="18"/>
                      </a:cubicBezTo>
                      <a:cubicBezTo>
                        <a:pt x="206" y="18"/>
                        <a:pt x="209" y="24"/>
                        <a:pt x="214" y="15"/>
                      </a:cubicBezTo>
                      <a:cubicBezTo>
                        <a:pt x="214" y="15"/>
                        <a:pt x="210" y="22"/>
                        <a:pt x="219" y="34"/>
                      </a:cubicBezTo>
                      <a:cubicBezTo>
                        <a:pt x="219" y="34"/>
                        <a:pt x="236" y="38"/>
                        <a:pt x="222" y="48"/>
                      </a:cubicBezTo>
                      <a:cubicBezTo>
                        <a:pt x="222" y="48"/>
                        <a:pt x="222" y="57"/>
                        <a:pt x="233" y="52"/>
                      </a:cubicBezTo>
                      <a:cubicBezTo>
                        <a:pt x="233" y="52"/>
                        <a:pt x="235" y="45"/>
                        <a:pt x="245" y="55"/>
                      </a:cubicBezTo>
                      <a:cubicBezTo>
                        <a:pt x="245" y="55"/>
                        <a:pt x="245" y="62"/>
                        <a:pt x="257" y="52"/>
                      </a:cubicBezTo>
                      <a:cubicBezTo>
                        <a:pt x="257" y="52"/>
                        <a:pt x="265" y="58"/>
                        <a:pt x="269" y="53"/>
                      </a:cubicBezTo>
                      <a:cubicBezTo>
                        <a:pt x="269" y="53"/>
                        <a:pt x="273" y="47"/>
                        <a:pt x="283" y="51"/>
                      </a:cubicBezTo>
                      <a:cubicBezTo>
                        <a:pt x="284" y="61"/>
                        <a:pt x="290" y="59"/>
                        <a:pt x="290" y="59"/>
                      </a:cubicBezTo>
                      <a:cubicBezTo>
                        <a:pt x="297" y="59"/>
                        <a:pt x="298" y="70"/>
                        <a:pt x="298" y="70"/>
                      </a:cubicBezTo>
                      <a:cubicBezTo>
                        <a:pt x="302" y="78"/>
                        <a:pt x="308" y="89"/>
                        <a:pt x="308" y="89"/>
                      </a:cubicBezTo>
                      <a:cubicBezTo>
                        <a:pt x="318" y="86"/>
                        <a:pt x="323" y="95"/>
                        <a:pt x="323" y="95"/>
                      </a:cubicBezTo>
                      <a:cubicBezTo>
                        <a:pt x="327" y="102"/>
                        <a:pt x="331" y="89"/>
                        <a:pt x="338" y="100"/>
                      </a:cubicBezTo>
                      <a:cubicBezTo>
                        <a:pt x="346" y="101"/>
                        <a:pt x="354" y="111"/>
                        <a:pt x="354" y="111"/>
                      </a:cubicBezTo>
                      <a:cubicBezTo>
                        <a:pt x="372" y="110"/>
                        <a:pt x="366" y="121"/>
                        <a:pt x="366" y="121"/>
                      </a:cubicBezTo>
                      <a:cubicBezTo>
                        <a:pt x="348" y="125"/>
                        <a:pt x="360" y="128"/>
                        <a:pt x="360" y="128"/>
                      </a:cubicBezTo>
                      <a:cubicBezTo>
                        <a:pt x="360" y="128"/>
                        <a:pt x="368" y="132"/>
                        <a:pt x="354" y="135"/>
                      </a:cubicBezTo>
                      <a:cubicBezTo>
                        <a:pt x="347" y="134"/>
                        <a:pt x="356" y="146"/>
                        <a:pt x="344" y="142"/>
                      </a:cubicBezTo>
                      <a:cubicBezTo>
                        <a:pt x="323" y="144"/>
                        <a:pt x="334" y="154"/>
                        <a:pt x="334" y="154"/>
                      </a:cubicBezTo>
                      <a:cubicBezTo>
                        <a:pt x="339" y="161"/>
                        <a:pt x="328" y="166"/>
                        <a:pt x="328" y="166"/>
                      </a:cubicBezTo>
                      <a:cubicBezTo>
                        <a:pt x="347" y="170"/>
                        <a:pt x="347" y="186"/>
                        <a:pt x="347" y="186"/>
                      </a:cubicBezTo>
                      <a:cubicBezTo>
                        <a:pt x="368" y="186"/>
                        <a:pt x="363" y="196"/>
                        <a:pt x="363" y="196"/>
                      </a:cubicBezTo>
                      <a:cubicBezTo>
                        <a:pt x="365" y="203"/>
                        <a:pt x="358" y="204"/>
                        <a:pt x="358" y="204"/>
                      </a:cubicBezTo>
                      <a:cubicBezTo>
                        <a:pt x="341" y="207"/>
                        <a:pt x="356" y="220"/>
                        <a:pt x="356" y="220"/>
                      </a:cubicBezTo>
                      <a:cubicBezTo>
                        <a:pt x="340" y="230"/>
                        <a:pt x="328" y="245"/>
                        <a:pt x="328" y="245"/>
                      </a:cubicBezTo>
                      <a:cubicBezTo>
                        <a:pt x="295" y="231"/>
                        <a:pt x="267" y="272"/>
                        <a:pt x="267" y="272"/>
                      </a:cubicBezTo>
                      <a:cubicBezTo>
                        <a:pt x="250" y="258"/>
                        <a:pt x="234" y="267"/>
                        <a:pt x="234" y="267"/>
                      </a:cubicBezTo>
                      <a:cubicBezTo>
                        <a:pt x="204" y="272"/>
                        <a:pt x="194" y="293"/>
                        <a:pt x="194" y="293"/>
                      </a:cubicBezTo>
                      <a:cubicBezTo>
                        <a:pt x="192" y="303"/>
                        <a:pt x="178" y="309"/>
                        <a:pt x="178" y="309"/>
                      </a:cubicBezTo>
                      <a:cubicBezTo>
                        <a:pt x="178" y="309"/>
                        <a:pt x="178" y="309"/>
                        <a:pt x="178" y="309"/>
                      </a:cubicBezTo>
                      <a:cubicBezTo>
                        <a:pt x="152" y="333"/>
                        <a:pt x="152" y="333"/>
                        <a:pt x="152" y="333"/>
                      </a:cubicBezTo>
                      <a:cubicBezTo>
                        <a:pt x="152" y="333"/>
                        <a:pt x="152" y="333"/>
                        <a:pt x="152" y="333"/>
                      </a:cubicBezTo>
                      <a:cubicBezTo>
                        <a:pt x="139" y="337"/>
                        <a:pt x="145" y="322"/>
                        <a:pt x="145" y="322"/>
                      </a:cubicBezTo>
                      <a:cubicBezTo>
                        <a:pt x="141" y="310"/>
                        <a:pt x="136" y="322"/>
                        <a:pt x="136" y="322"/>
                      </a:cubicBezTo>
                      <a:cubicBezTo>
                        <a:pt x="134" y="332"/>
                        <a:pt x="130" y="338"/>
                        <a:pt x="125" y="343"/>
                      </a:cubicBezTo>
                      <a:cubicBezTo>
                        <a:pt x="110" y="344"/>
                        <a:pt x="113" y="334"/>
                        <a:pt x="113" y="334"/>
                      </a:cubicBezTo>
                      <a:cubicBezTo>
                        <a:pt x="115" y="308"/>
                        <a:pt x="101" y="311"/>
                        <a:pt x="101" y="311"/>
                      </a:cubicBezTo>
                      <a:cubicBezTo>
                        <a:pt x="87" y="309"/>
                        <a:pt x="87" y="300"/>
                        <a:pt x="87" y="300"/>
                      </a:cubicBezTo>
                      <a:cubicBezTo>
                        <a:pt x="68" y="297"/>
                        <a:pt x="72" y="287"/>
                        <a:pt x="72" y="287"/>
                      </a:cubicBezTo>
                      <a:cubicBezTo>
                        <a:pt x="75" y="280"/>
                        <a:pt x="65" y="276"/>
                        <a:pt x="65" y="276"/>
                      </a:cubicBezTo>
                      <a:cubicBezTo>
                        <a:pt x="49" y="275"/>
                        <a:pt x="65" y="264"/>
                        <a:pt x="65" y="264"/>
                      </a:cubicBezTo>
                      <a:cubicBezTo>
                        <a:pt x="74" y="261"/>
                        <a:pt x="70" y="252"/>
                        <a:pt x="70" y="252"/>
                      </a:cubicBezTo>
                      <a:cubicBezTo>
                        <a:pt x="86" y="243"/>
                        <a:pt x="70" y="237"/>
                        <a:pt x="70" y="237"/>
                      </a:cubicBezTo>
                      <a:cubicBezTo>
                        <a:pt x="70" y="227"/>
                        <a:pt x="58" y="229"/>
                        <a:pt x="58" y="229"/>
                      </a:cubicBezTo>
                      <a:cubicBezTo>
                        <a:pt x="52" y="229"/>
                        <a:pt x="50" y="220"/>
                        <a:pt x="50" y="220"/>
                      </a:cubicBezTo>
                      <a:cubicBezTo>
                        <a:pt x="39" y="216"/>
                        <a:pt x="42" y="202"/>
                        <a:pt x="42" y="202"/>
                      </a:cubicBezTo>
                      <a:cubicBezTo>
                        <a:pt x="31" y="195"/>
                        <a:pt x="37" y="176"/>
                        <a:pt x="37" y="176"/>
                      </a:cubicBezTo>
                      <a:cubicBezTo>
                        <a:pt x="29" y="151"/>
                        <a:pt x="23" y="169"/>
                        <a:pt x="23" y="169"/>
                      </a:cubicBezTo>
                      <a:cubicBezTo>
                        <a:pt x="9" y="176"/>
                        <a:pt x="9" y="158"/>
                        <a:pt x="9" y="158"/>
                      </a:cubicBezTo>
                      <a:cubicBezTo>
                        <a:pt x="0" y="148"/>
                        <a:pt x="0" y="133"/>
                        <a:pt x="0" y="133"/>
                      </a:cubicBezTo>
                      <a:cubicBezTo>
                        <a:pt x="0" y="133"/>
                        <a:pt x="0" y="133"/>
                        <a:pt x="0" y="133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/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9" name="Freeform 36"/>
                <p:cNvSpPr>
                  <a:spLocks/>
                </p:cNvSpPr>
                <p:nvPr/>
              </p:nvSpPr>
              <p:spPr bwMode="auto">
                <a:xfrm>
                  <a:off x="3620338" y="4334966"/>
                  <a:ext cx="1193673" cy="729783"/>
                </a:xfrm>
                <a:custGeom>
                  <a:avLst/>
                  <a:gdLst/>
                  <a:ahLst/>
                  <a:cxnLst>
                    <a:cxn ang="0">
                      <a:pos x="45" y="162"/>
                    </a:cxn>
                    <a:cxn ang="0">
                      <a:pos x="89" y="147"/>
                    </a:cxn>
                    <a:cxn ang="0">
                      <a:pos x="130" y="142"/>
                    </a:cxn>
                    <a:cxn ang="0">
                      <a:pos x="145" y="125"/>
                    </a:cxn>
                    <a:cxn ang="0">
                      <a:pos x="155" y="110"/>
                    </a:cxn>
                    <a:cxn ang="0">
                      <a:pos x="147" y="81"/>
                    </a:cxn>
                    <a:cxn ang="0">
                      <a:pos x="160" y="46"/>
                    </a:cxn>
                    <a:cxn ang="0">
                      <a:pos x="152" y="34"/>
                    </a:cxn>
                    <a:cxn ang="0">
                      <a:pos x="156" y="8"/>
                    </a:cxn>
                    <a:cxn ang="0">
                      <a:pos x="182" y="15"/>
                    </a:cxn>
                    <a:cxn ang="0">
                      <a:pos x="202" y="14"/>
                    </a:cxn>
                    <a:cxn ang="0">
                      <a:pos x="246" y="19"/>
                    </a:cxn>
                    <a:cxn ang="0">
                      <a:pos x="272" y="20"/>
                    </a:cxn>
                    <a:cxn ang="0">
                      <a:pos x="305" y="45"/>
                    </a:cxn>
                    <a:cxn ang="0">
                      <a:pos x="333" y="63"/>
                    </a:cxn>
                    <a:cxn ang="0">
                      <a:pos x="346" y="107"/>
                    </a:cxn>
                    <a:cxn ang="0">
                      <a:pos x="366" y="124"/>
                    </a:cxn>
                    <a:cxn ang="0">
                      <a:pos x="361" y="151"/>
                    </a:cxn>
                    <a:cxn ang="0">
                      <a:pos x="368" y="174"/>
                    </a:cxn>
                    <a:cxn ang="0">
                      <a:pos x="397" y="198"/>
                    </a:cxn>
                    <a:cxn ang="0">
                      <a:pos x="421" y="230"/>
                    </a:cxn>
                    <a:cxn ang="0">
                      <a:pos x="386" y="261"/>
                    </a:cxn>
                    <a:cxn ang="0">
                      <a:pos x="360" y="258"/>
                    </a:cxn>
                    <a:cxn ang="0">
                      <a:pos x="316" y="249"/>
                    </a:cxn>
                    <a:cxn ang="0">
                      <a:pos x="291" y="252"/>
                    </a:cxn>
                    <a:cxn ang="0">
                      <a:pos x="277" y="248"/>
                    </a:cxn>
                    <a:cxn ang="0">
                      <a:pos x="250" y="252"/>
                    </a:cxn>
                    <a:cxn ang="0">
                      <a:pos x="234" y="253"/>
                    </a:cxn>
                    <a:cxn ang="0">
                      <a:pos x="227" y="275"/>
                    </a:cxn>
                    <a:cxn ang="0">
                      <a:pos x="184" y="253"/>
                    </a:cxn>
                    <a:cxn ang="0">
                      <a:pos x="126" y="272"/>
                    </a:cxn>
                    <a:cxn ang="0">
                      <a:pos x="63" y="261"/>
                    </a:cxn>
                    <a:cxn ang="0">
                      <a:pos x="16" y="244"/>
                    </a:cxn>
                    <a:cxn ang="0">
                      <a:pos x="0" y="237"/>
                    </a:cxn>
                    <a:cxn ang="0">
                      <a:pos x="20" y="233"/>
                    </a:cxn>
                    <a:cxn ang="0">
                      <a:pos x="16" y="211"/>
                    </a:cxn>
                    <a:cxn ang="0">
                      <a:pos x="9" y="198"/>
                    </a:cxn>
                    <a:cxn ang="0">
                      <a:pos x="46" y="203"/>
                    </a:cxn>
                    <a:cxn ang="0">
                      <a:pos x="71" y="199"/>
                    </a:cxn>
                    <a:cxn ang="0">
                      <a:pos x="82" y="196"/>
                    </a:cxn>
                    <a:cxn ang="0">
                      <a:pos x="62" y="187"/>
                    </a:cxn>
                    <a:cxn ang="0">
                      <a:pos x="41" y="187"/>
                    </a:cxn>
                    <a:cxn ang="0">
                      <a:pos x="23" y="165"/>
                    </a:cxn>
                  </a:cxnLst>
                  <a:rect l="0" t="0" r="r" b="b"/>
                  <a:pathLst>
                    <a:path w="421" h="292">
                      <a:moveTo>
                        <a:pt x="23" y="165"/>
                      </a:moveTo>
                      <a:cubicBezTo>
                        <a:pt x="26" y="160"/>
                        <a:pt x="45" y="162"/>
                        <a:pt x="45" y="162"/>
                      </a:cubicBezTo>
                      <a:cubicBezTo>
                        <a:pt x="56" y="143"/>
                        <a:pt x="68" y="151"/>
                        <a:pt x="68" y="151"/>
                      </a:cubicBezTo>
                      <a:cubicBezTo>
                        <a:pt x="72" y="138"/>
                        <a:pt x="79" y="151"/>
                        <a:pt x="89" y="147"/>
                      </a:cubicBezTo>
                      <a:cubicBezTo>
                        <a:pt x="94" y="134"/>
                        <a:pt x="111" y="143"/>
                        <a:pt x="111" y="143"/>
                      </a:cubicBezTo>
                      <a:cubicBezTo>
                        <a:pt x="116" y="148"/>
                        <a:pt x="130" y="142"/>
                        <a:pt x="130" y="142"/>
                      </a:cubicBezTo>
                      <a:cubicBezTo>
                        <a:pt x="147" y="137"/>
                        <a:pt x="126" y="135"/>
                        <a:pt x="126" y="135"/>
                      </a:cubicBezTo>
                      <a:cubicBezTo>
                        <a:pt x="139" y="132"/>
                        <a:pt x="145" y="125"/>
                        <a:pt x="145" y="125"/>
                      </a:cubicBezTo>
                      <a:cubicBezTo>
                        <a:pt x="150" y="121"/>
                        <a:pt x="140" y="118"/>
                        <a:pt x="140" y="118"/>
                      </a:cubicBezTo>
                      <a:cubicBezTo>
                        <a:pt x="137" y="110"/>
                        <a:pt x="156" y="122"/>
                        <a:pt x="155" y="110"/>
                      </a:cubicBezTo>
                      <a:cubicBezTo>
                        <a:pt x="155" y="103"/>
                        <a:pt x="137" y="103"/>
                        <a:pt x="139" y="100"/>
                      </a:cubicBezTo>
                      <a:cubicBezTo>
                        <a:pt x="133" y="87"/>
                        <a:pt x="147" y="81"/>
                        <a:pt x="147" y="81"/>
                      </a:cubicBezTo>
                      <a:cubicBezTo>
                        <a:pt x="166" y="79"/>
                        <a:pt x="161" y="66"/>
                        <a:pt x="161" y="66"/>
                      </a:cubicBezTo>
                      <a:cubicBezTo>
                        <a:pt x="162" y="56"/>
                        <a:pt x="160" y="46"/>
                        <a:pt x="160" y="46"/>
                      </a:cubicBezTo>
                      <a:cubicBezTo>
                        <a:pt x="159" y="42"/>
                        <a:pt x="147" y="41"/>
                        <a:pt x="147" y="41"/>
                      </a:cubicBezTo>
                      <a:cubicBezTo>
                        <a:pt x="147" y="35"/>
                        <a:pt x="152" y="34"/>
                        <a:pt x="152" y="34"/>
                      </a:cubicBezTo>
                      <a:cubicBezTo>
                        <a:pt x="166" y="39"/>
                        <a:pt x="160" y="25"/>
                        <a:pt x="160" y="25"/>
                      </a:cubicBezTo>
                      <a:cubicBezTo>
                        <a:pt x="164" y="18"/>
                        <a:pt x="155" y="17"/>
                        <a:pt x="156" y="8"/>
                      </a:cubicBezTo>
                      <a:cubicBezTo>
                        <a:pt x="156" y="8"/>
                        <a:pt x="165" y="5"/>
                        <a:pt x="170" y="12"/>
                      </a:cubicBezTo>
                      <a:cubicBezTo>
                        <a:pt x="170" y="12"/>
                        <a:pt x="180" y="11"/>
                        <a:pt x="182" y="15"/>
                      </a:cubicBezTo>
                      <a:cubicBezTo>
                        <a:pt x="182" y="15"/>
                        <a:pt x="188" y="26"/>
                        <a:pt x="191" y="19"/>
                      </a:cubicBezTo>
                      <a:cubicBezTo>
                        <a:pt x="191" y="12"/>
                        <a:pt x="200" y="18"/>
                        <a:pt x="202" y="14"/>
                      </a:cubicBezTo>
                      <a:cubicBezTo>
                        <a:pt x="202" y="14"/>
                        <a:pt x="211" y="0"/>
                        <a:pt x="221" y="15"/>
                      </a:cubicBezTo>
                      <a:cubicBezTo>
                        <a:pt x="221" y="15"/>
                        <a:pt x="218" y="25"/>
                        <a:pt x="246" y="19"/>
                      </a:cubicBezTo>
                      <a:cubicBezTo>
                        <a:pt x="246" y="19"/>
                        <a:pt x="251" y="12"/>
                        <a:pt x="262" y="18"/>
                      </a:cubicBezTo>
                      <a:cubicBezTo>
                        <a:pt x="262" y="18"/>
                        <a:pt x="263" y="23"/>
                        <a:pt x="272" y="20"/>
                      </a:cubicBezTo>
                      <a:cubicBezTo>
                        <a:pt x="272" y="20"/>
                        <a:pt x="287" y="21"/>
                        <a:pt x="297" y="20"/>
                      </a:cubicBezTo>
                      <a:cubicBezTo>
                        <a:pt x="297" y="20"/>
                        <a:pt x="296" y="35"/>
                        <a:pt x="305" y="45"/>
                      </a:cubicBezTo>
                      <a:cubicBezTo>
                        <a:pt x="305" y="45"/>
                        <a:pt x="305" y="63"/>
                        <a:pt x="319" y="56"/>
                      </a:cubicBezTo>
                      <a:cubicBezTo>
                        <a:pt x="319" y="56"/>
                        <a:pt x="325" y="38"/>
                        <a:pt x="333" y="63"/>
                      </a:cubicBezTo>
                      <a:cubicBezTo>
                        <a:pt x="333" y="63"/>
                        <a:pt x="327" y="82"/>
                        <a:pt x="338" y="89"/>
                      </a:cubicBezTo>
                      <a:cubicBezTo>
                        <a:pt x="338" y="89"/>
                        <a:pt x="335" y="103"/>
                        <a:pt x="346" y="107"/>
                      </a:cubicBezTo>
                      <a:cubicBezTo>
                        <a:pt x="346" y="107"/>
                        <a:pt x="348" y="116"/>
                        <a:pt x="354" y="116"/>
                      </a:cubicBezTo>
                      <a:cubicBezTo>
                        <a:pt x="354" y="116"/>
                        <a:pt x="366" y="114"/>
                        <a:pt x="366" y="124"/>
                      </a:cubicBezTo>
                      <a:cubicBezTo>
                        <a:pt x="366" y="124"/>
                        <a:pt x="382" y="130"/>
                        <a:pt x="366" y="139"/>
                      </a:cubicBezTo>
                      <a:cubicBezTo>
                        <a:pt x="366" y="139"/>
                        <a:pt x="370" y="148"/>
                        <a:pt x="361" y="151"/>
                      </a:cubicBezTo>
                      <a:cubicBezTo>
                        <a:pt x="361" y="151"/>
                        <a:pt x="345" y="162"/>
                        <a:pt x="361" y="163"/>
                      </a:cubicBezTo>
                      <a:cubicBezTo>
                        <a:pt x="361" y="163"/>
                        <a:pt x="371" y="167"/>
                        <a:pt x="368" y="174"/>
                      </a:cubicBezTo>
                      <a:cubicBezTo>
                        <a:pt x="368" y="174"/>
                        <a:pt x="364" y="184"/>
                        <a:pt x="383" y="187"/>
                      </a:cubicBezTo>
                      <a:cubicBezTo>
                        <a:pt x="383" y="187"/>
                        <a:pt x="383" y="196"/>
                        <a:pt x="397" y="198"/>
                      </a:cubicBezTo>
                      <a:cubicBezTo>
                        <a:pt x="397" y="198"/>
                        <a:pt x="411" y="195"/>
                        <a:pt x="409" y="221"/>
                      </a:cubicBezTo>
                      <a:cubicBezTo>
                        <a:pt x="409" y="221"/>
                        <a:pt x="406" y="231"/>
                        <a:pt x="421" y="230"/>
                      </a:cubicBezTo>
                      <a:cubicBezTo>
                        <a:pt x="410" y="240"/>
                        <a:pt x="396" y="241"/>
                        <a:pt x="396" y="241"/>
                      </a:cubicBezTo>
                      <a:cubicBezTo>
                        <a:pt x="384" y="250"/>
                        <a:pt x="386" y="261"/>
                        <a:pt x="386" y="261"/>
                      </a:cubicBezTo>
                      <a:cubicBezTo>
                        <a:pt x="377" y="252"/>
                        <a:pt x="370" y="253"/>
                        <a:pt x="370" y="253"/>
                      </a:cubicBezTo>
                      <a:cubicBezTo>
                        <a:pt x="364" y="253"/>
                        <a:pt x="360" y="258"/>
                        <a:pt x="360" y="258"/>
                      </a:cubicBezTo>
                      <a:cubicBezTo>
                        <a:pt x="353" y="263"/>
                        <a:pt x="340" y="258"/>
                        <a:pt x="340" y="258"/>
                      </a:cubicBezTo>
                      <a:cubicBezTo>
                        <a:pt x="332" y="258"/>
                        <a:pt x="329" y="247"/>
                        <a:pt x="316" y="249"/>
                      </a:cubicBezTo>
                      <a:cubicBezTo>
                        <a:pt x="309" y="249"/>
                        <a:pt x="308" y="236"/>
                        <a:pt x="301" y="237"/>
                      </a:cubicBezTo>
                      <a:cubicBezTo>
                        <a:pt x="303" y="250"/>
                        <a:pt x="291" y="252"/>
                        <a:pt x="291" y="252"/>
                      </a:cubicBezTo>
                      <a:cubicBezTo>
                        <a:pt x="291" y="252"/>
                        <a:pt x="291" y="252"/>
                        <a:pt x="291" y="252"/>
                      </a:cubicBezTo>
                      <a:cubicBezTo>
                        <a:pt x="277" y="248"/>
                        <a:pt x="277" y="248"/>
                        <a:pt x="277" y="248"/>
                      </a:cubicBezTo>
                      <a:cubicBezTo>
                        <a:pt x="250" y="252"/>
                        <a:pt x="250" y="252"/>
                        <a:pt x="250" y="252"/>
                      </a:cubicBezTo>
                      <a:cubicBezTo>
                        <a:pt x="250" y="252"/>
                        <a:pt x="250" y="252"/>
                        <a:pt x="250" y="252"/>
                      </a:cubicBezTo>
                      <a:cubicBezTo>
                        <a:pt x="249" y="253"/>
                        <a:pt x="248" y="255"/>
                        <a:pt x="248" y="257"/>
                      </a:cubicBezTo>
                      <a:cubicBezTo>
                        <a:pt x="248" y="257"/>
                        <a:pt x="242" y="251"/>
                        <a:pt x="234" y="253"/>
                      </a:cubicBezTo>
                      <a:cubicBezTo>
                        <a:pt x="234" y="253"/>
                        <a:pt x="235" y="261"/>
                        <a:pt x="232" y="265"/>
                      </a:cubicBezTo>
                      <a:cubicBezTo>
                        <a:pt x="228" y="264"/>
                        <a:pt x="227" y="275"/>
                        <a:pt x="227" y="275"/>
                      </a:cubicBezTo>
                      <a:cubicBezTo>
                        <a:pt x="212" y="292"/>
                        <a:pt x="202" y="270"/>
                        <a:pt x="202" y="270"/>
                      </a:cubicBezTo>
                      <a:cubicBezTo>
                        <a:pt x="188" y="272"/>
                        <a:pt x="184" y="253"/>
                        <a:pt x="184" y="253"/>
                      </a:cubicBezTo>
                      <a:cubicBezTo>
                        <a:pt x="180" y="275"/>
                        <a:pt x="163" y="264"/>
                        <a:pt x="163" y="264"/>
                      </a:cubicBezTo>
                      <a:cubicBezTo>
                        <a:pt x="159" y="275"/>
                        <a:pt x="126" y="272"/>
                        <a:pt x="126" y="272"/>
                      </a:cubicBezTo>
                      <a:cubicBezTo>
                        <a:pt x="88" y="285"/>
                        <a:pt x="78" y="276"/>
                        <a:pt x="78" y="276"/>
                      </a:cubicBezTo>
                      <a:cubicBezTo>
                        <a:pt x="66" y="272"/>
                        <a:pt x="63" y="261"/>
                        <a:pt x="63" y="261"/>
                      </a:cubicBezTo>
                      <a:cubicBezTo>
                        <a:pt x="47" y="260"/>
                        <a:pt x="42" y="253"/>
                        <a:pt x="42" y="253"/>
                      </a:cubicBezTo>
                      <a:cubicBezTo>
                        <a:pt x="37" y="246"/>
                        <a:pt x="16" y="244"/>
                        <a:pt x="16" y="244"/>
                      </a:cubicBezTo>
                      <a:cubicBezTo>
                        <a:pt x="2" y="247"/>
                        <a:pt x="0" y="237"/>
                        <a:pt x="0" y="237"/>
                      </a:cubicBezTo>
                      <a:cubicBezTo>
                        <a:pt x="0" y="237"/>
                        <a:pt x="0" y="237"/>
                        <a:pt x="0" y="237"/>
                      </a:cubicBezTo>
                      <a:cubicBezTo>
                        <a:pt x="20" y="233"/>
                        <a:pt x="20" y="233"/>
                        <a:pt x="20" y="233"/>
                      </a:cubicBezTo>
                      <a:cubicBezTo>
                        <a:pt x="20" y="233"/>
                        <a:pt x="20" y="233"/>
                        <a:pt x="20" y="233"/>
                      </a:cubicBezTo>
                      <a:cubicBezTo>
                        <a:pt x="29" y="237"/>
                        <a:pt x="35" y="224"/>
                        <a:pt x="35" y="224"/>
                      </a:cubicBezTo>
                      <a:cubicBezTo>
                        <a:pt x="30" y="212"/>
                        <a:pt x="16" y="211"/>
                        <a:pt x="16" y="211"/>
                      </a:cubicBezTo>
                      <a:cubicBezTo>
                        <a:pt x="12" y="210"/>
                        <a:pt x="8" y="210"/>
                        <a:pt x="5" y="210"/>
                      </a:cubicBezTo>
                      <a:cubicBezTo>
                        <a:pt x="1" y="206"/>
                        <a:pt x="10" y="203"/>
                        <a:pt x="9" y="198"/>
                      </a:cubicBezTo>
                      <a:cubicBezTo>
                        <a:pt x="19" y="198"/>
                        <a:pt x="24" y="195"/>
                        <a:pt x="24" y="195"/>
                      </a:cubicBezTo>
                      <a:cubicBezTo>
                        <a:pt x="38" y="196"/>
                        <a:pt x="46" y="203"/>
                        <a:pt x="46" y="203"/>
                      </a:cubicBezTo>
                      <a:cubicBezTo>
                        <a:pt x="57" y="211"/>
                        <a:pt x="71" y="199"/>
                        <a:pt x="71" y="199"/>
                      </a:cubicBezTo>
                      <a:cubicBezTo>
                        <a:pt x="71" y="199"/>
                        <a:pt x="71" y="199"/>
                        <a:pt x="71" y="199"/>
                      </a:cubicBezTo>
                      <a:cubicBezTo>
                        <a:pt x="82" y="196"/>
                        <a:pt x="82" y="196"/>
                        <a:pt x="82" y="196"/>
                      </a:cubicBezTo>
                      <a:cubicBezTo>
                        <a:pt x="82" y="196"/>
                        <a:pt x="82" y="196"/>
                        <a:pt x="82" y="196"/>
                      </a:cubicBezTo>
                      <a:cubicBezTo>
                        <a:pt x="79" y="191"/>
                        <a:pt x="62" y="187"/>
                        <a:pt x="62" y="187"/>
                      </a:cubicBezTo>
                      <a:cubicBezTo>
                        <a:pt x="62" y="187"/>
                        <a:pt x="62" y="187"/>
                        <a:pt x="62" y="187"/>
                      </a:cubicBezTo>
                      <a:cubicBezTo>
                        <a:pt x="41" y="187"/>
                        <a:pt x="41" y="187"/>
                        <a:pt x="41" y="187"/>
                      </a:cubicBezTo>
                      <a:cubicBezTo>
                        <a:pt x="41" y="187"/>
                        <a:pt x="41" y="187"/>
                        <a:pt x="41" y="187"/>
                      </a:cubicBezTo>
                      <a:cubicBezTo>
                        <a:pt x="27" y="182"/>
                        <a:pt x="23" y="165"/>
                        <a:pt x="23" y="165"/>
                      </a:cubicBezTo>
                      <a:cubicBezTo>
                        <a:pt x="23" y="165"/>
                        <a:pt x="23" y="165"/>
                        <a:pt x="23" y="165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/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0" name="Freeform 35"/>
                <p:cNvSpPr>
                  <a:spLocks/>
                </p:cNvSpPr>
                <p:nvPr/>
              </p:nvSpPr>
              <p:spPr bwMode="auto">
                <a:xfrm>
                  <a:off x="338760" y="3515302"/>
                  <a:ext cx="835707" cy="596973"/>
                </a:xfrm>
                <a:custGeom>
                  <a:avLst/>
                  <a:gdLst/>
                  <a:ahLst/>
                  <a:cxnLst>
                    <a:cxn ang="0">
                      <a:pos x="171" y="84"/>
                    </a:cxn>
                    <a:cxn ang="0">
                      <a:pos x="155" y="83"/>
                    </a:cxn>
                    <a:cxn ang="0">
                      <a:pos x="155" y="83"/>
                    </a:cxn>
                    <a:cxn ang="0">
                      <a:pos x="141" y="74"/>
                    </a:cxn>
                    <a:cxn ang="0">
                      <a:pos x="127" y="63"/>
                    </a:cxn>
                    <a:cxn ang="0">
                      <a:pos x="115" y="54"/>
                    </a:cxn>
                    <a:cxn ang="0">
                      <a:pos x="103" y="45"/>
                    </a:cxn>
                    <a:cxn ang="0">
                      <a:pos x="100" y="17"/>
                    </a:cxn>
                    <a:cxn ang="0">
                      <a:pos x="100" y="17"/>
                    </a:cxn>
                    <a:cxn ang="0">
                      <a:pos x="79" y="12"/>
                    </a:cxn>
                    <a:cxn ang="0">
                      <a:pos x="79" y="12"/>
                    </a:cxn>
                    <a:cxn ang="0">
                      <a:pos x="63" y="4"/>
                    </a:cxn>
                    <a:cxn ang="0">
                      <a:pos x="61" y="11"/>
                    </a:cxn>
                    <a:cxn ang="0">
                      <a:pos x="44" y="32"/>
                    </a:cxn>
                    <a:cxn ang="0">
                      <a:pos x="35" y="55"/>
                    </a:cxn>
                    <a:cxn ang="0">
                      <a:pos x="6" y="86"/>
                    </a:cxn>
                    <a:cxn ang="0">
                      <a:pos x="1" y="118"/>
                    </a:cxn>
                    <a:cxn ang="0">
                      <a:pos x="14" y="130"/>
                    </a:cxn>
                    <a:cxn ang="0">
                      <a:pos x="21" y="142"/>
                    </a:cxn>
                    <a:cxn ang="0">
                      <a:pos x="30" y="152"/>
                    </a:cxn>
                    <a:cxn ang="0">
                      <a:pos x="46" y="167"/>
                    </a:cxn>
                    <a:cxn ang="0">
                      <a:pos x="61" y="182"/>
                    </a:cxn>
                    <a:cxn ang="0">
                      <a:pos x="75" y="197"/>
                    </a:cxn>
                    <a:cxn ang="0">
                      <a:pos x="76" y="212"/>
                    </a:cxn>
                    <a:cxn ang="0">
                      <a:pos x="104" y="202"/>
                    </a:cxn>
                    <a:cxn ang="0">
                      <a:pos x="129" y="196"/>
                    </a:cxn>
                    <a:cxn ang="0">
                      <a:pos x="155" y="211"/>
                    </a:cxn>
                    <a:cxn ang="0">
                      <a:pos x="179" y="216"/>
                    </a:cxn>
                    <a:cxn ang="0">
                      <a:pos x="210" y="226"/>
                    </a:cxn>
                    <a:cxn ang="0">
                      <a:pos x="250" y="233"/>
                    </a:cxn>
                    <a:cxn ang="0">
                      <a:pos x="283" y="233"/>
                    </a:cxn>
                    <a:cxn ang="0">
                      <a:pos x="282" y="204"/>
                    </a:cxn>
                    <a:cxn ang="0">
                      <a:pos x="277" y="186"/>
                    </a:cxn>
                    <a:cxn ang="0">
                      <a:pos x="262" y="165"/>
                    </a:cxn>
                    <a:cxn ang="0">
                      <a:pos x="249" y="161"/>
                    </a:cxn>
                    <a:cxn ang="0">
                      <a:pos x="233" y="149"/>
                    </a:cxn>
                    <a:cxn ang="0">
                      <a:pos x="231" y="128"/>
                    </a:cxn>
                    <a:cxn ang="0">
                      <a:pos x="216" y="134"/>
                    </a:cxn>
                    <a:cxn ang="0">
                      <a:pos x="211" y="125"/>
                    </a:cxn>
                    <a:cxn ang="0">
                      <a:pos x="203" y="117"/>
                    </a:cxn>
                    <a:cxn ang="0">
                      <a:pos x="183" y="101"/>
                    </a:cxn>
                    <a:cxn ang="0">
                      <a:pos x="171" y="84"/>
                    </a:cxn>
                    <a:cxn ang="0">
                      <a:pos x="171" y="84"/>
                    </a:cxn>
                  </a:cxnLst>
                  <a:rect l="0" t="0" r="r" b="b"/>
                  <a:pathLst>
                    <a:path w="295" h="238">
                      <a:moveTo>
                        <a:pt x="171" y="84"/>
                      </a:moveTo>
                      <a:cubicBezTo>
                        <a:pt x="155" y="83"/>
                        <a:pt x="155" y="83"/>
                        <a:pt x="155" y="83"/>
                      </a:cubicBezTo>
                      <a:cubicBezTo>
                        <a:pt x="155" y="83"/>
                        <a:pt x="155" y="83"/>
                        <a:pt x="155" y="83"/>
                      </a:cubicBezTo>
                      <a:cubicBezTo>
                        <a:pt x="155" y="83"/>
                        <a:pt x="152" y="74"/>
                        <a:pt x="141" y="74"/>
                      </a:cubicBezTo>
                      <a:cubicBezTo>
                        <a:pt x="141" y="74"/>
                        <a:pt x="129" y="76"/>
                        <a:pt x="127" y="63"/>
                      </a:cubicBezTo>
                      <a:cubicBezTo>
                        <a:pt x="127" y="63"/>
                        <a:pt x="127" y="47"/>
                        <a:pt x="115" y="54"/>
                      </a:cubicBezTo>
                      <a:cubicBezTo>
                        <a:pt x="115" y="54"/>
                        <a:pt x="105" y="53"/>
                        <a:pt x="103" y="45"/>
                      </a:cubicBezTo>
                      <a:cubicBezTo>
                        <a:pt x="103" y="45"/>
                        <a:pt x="97" y="42"/>
                        <a:pt x="100" y="17"/>
                      </a:cubicBezTo>
                      <a:cubicBezTo>
                        <a:pt x="100" y="17"/>
                        <a:pt x="100" y="17"/>
                        <a:pt x="100" y="17"/>
                      </a:cubicBezTo>
                      <a:cubicBezTo>
                        <a:pt x="79" y="12"/>
                        <a:pt x="79" y="12"/>
                        <a:pt x="79" y="12"/>
                      </a:cubicBezTo>
                      <a:cubicBezTo>
                        <a:pt x="79" y="12"/>
                        <a:pt x="79" y="12"/>
                        <a:pt x="79" y="12"/>
                      </a:cubicBezTo>
                      <a:cubicBezTo>
                        <a:pt x="71" y="0"/>
                        <a:pt x="66" y="1"/>
                        <a:pt x="63" y="4"/>
                      </a:cubicBezTo>
                      <a:cubicBezTo>
                        <a:pt x="61" y="6"/>
                        <a:pt x="61" y="11"/>
                        <a:pt x="61" y="11"/>
                      </a:cubicBezTo>
                      <a:cubicBezTo>
                        <a:pt x="46" y="19"/>
                        <a:pt x="44" y="32"/>
                        <a:pt x="44" y="32"/>
                      </a:cubicBezTo>
                      <a:cubicBezTo>
                        <a:pt x="35" y="39"/>
                        <a:pt x="35" y="55"/>
                        <a:pt x="35" y="55"/>
                      </a:cubicBezTo>
                      <a:cubicBezTo>
                        <a:pt x="35" y="55"/>
                        <a:pt x="28" y="75"/>
                        <a:pt x="6" y="86"/>
                      </a:cubicBezTo>
                      <a:cubicBezTo>
                        <a:pt x="0" y="98"/>
                        <a:pt x="1" y="118"/>
                        <a:pt x="1" y="118"/>
                      </a:cubicBezTo>
                      <a:cubicBezTo>
                        <a:pt x="16" y="113"/>
                        <a:pt x="14" y="130"/>
                        <a:pt x="14" y="130"/>
                      </a:cubicBezTo>
                      <a:cubicBezTo>
                        <a:pt x="24" y="131"/>
                        <a:pt x="21" y="142"/>
                        <a:pt x="21" y="142"/>
                      </a:cubicBezTo>
                      <a:cubicBezTo>
                        <a:pt x="20" y="154"/>
                        <a:pt x="30" y="152"/>
                        <a:pt x="30" y="152"/>
                      </a:cubicBezTo>
                      <a:cubicBezTo>
                        <a:pt x="45" y="149"/>
                        <a:pt x="35" y="164"/>
                        <a:pt x="46" y="167"/>
                      </a:cubicBezTo>
                      <a:cubicBezTo>
                        <a:pt x="46" y="189"/>
                        <a:pt x="61" y="182"/>
                        <a:pt x="61" y="182"/>
                      </a:cubicBezTo>
                      <a:cubicBezTo>
                        <a:pt x="76" y="175"/>
                        <a:pt x="83" y="195"/>
                        <a:pt x="75" y="197"/>
                      </a:cubicBezTo>
                      <a:cubicBezTo>
                        <a:pt x="72" y="209"/>
                        <a:pt x="76" y="212"/>
                        <a:pt x="76" y="212"/>
                      </a:cubicBezTo>
                      <a:cubicBezTo>
                        <a:pt x="87" y="212"/>
                        <a:pt x="84" y="196"/>
                        <a:pt x="104" y="202"/>
                      </a:cubicBezTo>
                      <a:cubicBezTo>
                        <a:pt x="113" y="175"/>
                        <a:pt x="129" y="196"/>
                        <a:pt x="129" y="196"/>
                      </a:cubicBezTo>
                      <a:cubicBezTo>
                        <a:pt x="139" y="214"/>
                        <a:pt x="155" y="211"/>
                        <a:pt x="155" y="211"/>
                      </a:cubicBezTo>
                      <a:cubicBezTo>
                        <a:pt x="164" y="205"/>
                        <a:pt x="179" y="216"/>
                        <a:pt x="179" y="216"/>
                      </a:cubicBezTo>
                      <a:cubicBezTo>
                        <a:pt x="189" y="215"/>
                        <a:pt x="195" y="230"/>
                        <a:pt x="210" y="226"/>
                      </a:cubicBezTo>
                      <a:cubicBezTo>
                        <a:pt x="220" y="224"/>
                        <a:pt x="230" y="238"/>
                        <a:pt x="250" y="233"/>
                      </a:cubicBezTo>
                      <a:cubicBezTo>
                        <a:pt x="266" y="229"/>
                        <a:pt x="277" y="230"/>
                        <a:pt x="283" y="233"/>
                      </a:cubicBezTo>
                      <a:cubicBezTo>
                        <a:pt x="295" y="212"/>
                        <a:pt x="282" y="204"/>
                        <a:pt x="282" y="204"/>
                      </a:cubicBezTo>
                      <a:cubicBezTo>
                        <a:pt x="273" y="200"/>
                        <a:pt x="284" y="190"/>
                        <a:pt x="277" y="186"/>
                      </a:cubicBezTo>
                      <a:cubicBezTo>
                        <a:pt x="271" y="167"/>
                        <a:pt x="262" y="165"/>
                        <a:pt x="262" y="165"/>
                      </a:cubicBezTo>
                      <a:cubicBezTo>
                        <a:pt x="255" y="149"/>
                        <a:pt x="249" y="161"/>
                        <a:pt x="249" y="161"/>
                      </a:cubicBezTo>
                      <a:cubicBezTo>
                        <a:pt x="224" y="164"/>
                        <a:pt x="233" y="149"/>
                        <a:pt x="233" y="149"/>
                      </a:cubicBezTo>
                      <a:cubicBezTo>
                        <a:pt x="238" y="120"/>
                        <a:pt x="231" y="128"/>
                        <a:pt x="231" y="128"/>
                      </a:cubicBezTo>
                      <a:cubicBezTo>
                        <a:pt x="220" y="127"/>
                        <a:pt x="216" y="134"/>
                        <a:pt x="216" y="134"/>
                      </a:cubicBezTo>
                      <a:cubicBezTo>
                        <a:pt x="203" y="136"/>
                        <a:pt x="211" y="125"/>
                        <a:pt x="211" y="125"/>
                      </a:cubicBezTo>
                      <a:cubicBezTo>
                        <a:pt x="210" y="118"/>
                        <a:pt x="203" y="117"/>
                        <a:pt x="203" y="117"/>
                      </a:cubicBezTo>
                      <a:cubicBezTo>
                        <a:pt x="194" y="115"/>
                        <a:pt x="200" y="100"/>
                        <a:pt x="183" y="101"/>
                      </a:cubicBezTo>
                      <a:cubicBezTo>
                        <a:pt x="184" y="92"/>
                        <a:pt x="171" y="84"/>
                        <a:pt x="171" y="84"/>
                      </a:cubicBezTo>
                      <a:cubicBezTo>
                        <a:pt x="171" y="84"/>
                        <a:pt x="171" y="84"/>
                        <a:pt x="171" y="84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1" name="Freeform 128"/>
                <p:cNvSpPr>
                  <a:spLocks/>
                </p:cNvSpPr>
                <p:nvPr/>
              </p:nvSpPr>
              <p:spPr bwMode="auto">
                <a:xfrm>
                  <a:off x="3850362" y="4962794"/>
                  <a:ext cx="1538028" cy="842470"/>
                </a:xfrm>
                <a:custGeom>
                  <a:avLst/>
                  <a:gdLst/>
                  <a:ahLst/>
                  <a:cxnLst>
                    <a:cxn ang="0">
                      <a:pos x="172" y="17"/>
                    </a:cxn>
                    <a:cxn ang="0">
                      <a:pos x="192" y="29"/>
                    </a:cxn>
                    <a:cxn ang="0">
                      <a:pos x="219" y="32"/>
                    </a:cxn>
                    <a:cxn ang="0">
                      <a:pos x="221" y="46"/>
                    </a:cxn>
                    <a:cxn ang="0">
                      <a:pos x="228" y="39"/>
                    </a:cxn>
                    <a:cxn ang="0">
                      <a:pos x="250" y="47"/>
                    </a:cxn>
                    <a:cxn ang="0">
                      <a:pos x="272" y="51"/>
                    </a:cxn>
                    <a:cxn ang="0">
                      <a:pos x="260" y="41"/>
                    </a:cxn>
                    <a:cxn ang="0">
                      <a:pos x="275" y="57"/>
                    </a:cxn>
                    <a:cxn ang="0">
                      <a:pos x="280" y="65"/>
                    </a:cxn>
                    <a:cxn ang="0">
                      <a:pos x="289" y="72"/>
                    </a:cxn>
                    <a:cxn ang="0">
                      <a:pos x="298" y="65"/>
                    </a:cxn>
                    <a:cxn ang="0">
                      <a:pos x="300" y="83"/>
                    </a:cxn>
                    <a:cxn ang="0">
                      <a:pos x="334" y="105"/>
                    </a:cxn>
                    <a:cxn ang="0">
                      <a:pos x="343" y="117"/>
                    </a:cxn>
                    <a:cxn ang="0">
                      <a:pos x="343" y="131"/>
                    </a:cxn>
                    <a:cxn ang="0">
                      <a:pos x="363" y="154"/>
                    </a:cxn>
                    <a:cxn ang="0">
                      <a:pos x="399" y="159"/>
                    </a:cxn>
                    <a:cxn ang="0">
                      <a:pos x="342" y="104"/>
                    </a:cxn>
                    <a:cxn ang="0">
                      <a:pos x="310" y="49"/>
                    </a:cxn>
                    <a:cxn ang="0">
                      <a:pos x="289" y="19"/>
                    </a:cxn>
                    <a:cxn ang="0">
                      <a:pos x="301" y="15"/>
                    </a:cxn>
                    <a:cxn ang="0">
                      <a:pos x="305" y="12"/>
                    </a:cxn>
                    <a:cxn ang="0">
                      <a:pos x="330" y="81"/>
                    </a:cxn>
                    <a:cxn ang="0">
                      <a:pos x="385" y="149"/>
                    </a:cxn>
                    <a:cxn ang="0">
                      <a:pos x="441" y="121"/>
                    </a:cxn>
                    <a:cxn ang="0">
                      <a:pos x="494" y="119"/>
                    </a:cxn>
                    <a:cxn ang="0">
                      <a:pos x="543" y="132"/>
                    </a:cxn>
                    <a:cxn ang="0">
                      <a:pos x="520" y="177"/>
                    </a:cxn>
                    <a:cxn ang="0">
                      <a:pos x="499" y="201"/>
                    </a:cxn>
                    <a:cxn ang="0">
                      <a:pos x="460" y="205"/>
                    </a:cxn>
                    <a:cxn ang="0">
                      <a:pos x="429" y="192"/>
                    </a:cxn>
                    <a:cxn ang="0">
                      <a:pos x="391" y="205"/>
                    </a:cxn>
                    <a:cxn ang="0">
                      <a:pos x="357" y="247"/>
                    </a:cxn>
                    <a:cxn ang="0">
                      <a:pos x="316" y="247"/>
                    </a:cxn>
                    <a:cxn ang="0">
                      <a:pos x="268" y="279"/>
                    </a:cxn>
                    <a:cxn ang="0">
                      <a:pos x="217" y="331"/>
                    </a:cxn>
                    <a:cxn ang="0">
                      <a:pos x="165" y="319"/>
                    </a:cxn>
                    <a:cxn ang="0">
                      <a:pos x="133" y="297"/>
                    </a:cxn>
                    <a:cxn ang="0">
                      <a:pos x="161" y="246"/>
                    </a:cxn>
                    <a:cxn ang="0">
                      <a:pos x="128" y="185"/>
                    </a:cxn>
                    <a:cxn ang="0">
                      <a:pos x="85" y="171"/>
                    </a:cxn>
                    <a:cxn ang="0">
                      <a:pos x="25" y="167"/>
                    </a:cxn>
                    <a:cxn ang="0">
                      <a:pos x="49" y="123"/>
                    </a:cxn>
                    <a:cxn ang="0">
                      <a:pos x="98" y="82"/>
                    </a:cxn>
                    <a:cxn ang="0">
                      <a:pos x="129" y="71"/>
                    </a:cxn>
                    <a:cxn ang="0">
                      <a:pos x="148" y="62"/>
                    </a:cxn>
                    <a:cxn ang="0">
                      <a:pos x="165" y="58"/>
                    </a:cxn>
                    <a:cxn ang="0">
                      <a:pos x="170" y="47"/>
                    </a:cxn>
                    <a:cxn ang="0">
                      <a:pos x="158" y="31"/>
                    </a:cxn>
                    <a:cxn ang="0">
                      <a:pos x="154" y="21"/>
                    </a:cxn>
                    <a:cxn ang="0">
                      <a:pos x="153" y="2"/>
                    </a:cxn>
                    <a:cxn ang="0">
                      <a:pos x="168" y="6"/>
                    </a:cxn>
                  </a:cxnLst>
                  <a:rect l="0" t="0" r="r" b="b"/>
                  <a:pathLst>
                    <a:path w="543" h="337">
                      <a:moveTo>
                        <a:pt x="168" y="6"/>
                      </a:moveTo>
                      <a:cubicBezTo>
                        <a:pt x="168" y="13"/>
                        <a:pt x="172" y="17"/>
                        <a:pt x="172" y="17"/>
                      </a:cubicBezTo>
                      <a:cubicBezTo>
                        <a:pt x="177" y="10"/>
                        <a:pt x="185" y="22"/>
                        <a:pt x="185" y="22"/>
                      </a:cubicBezTo>
                      <a:cubicBezTo>
                        <a:pt x="185" y="35"/>
                        <a:pt x="192" y="29"/>
                        <a:pt x="192" y="29"/>
                      </a:cubicBezTo>
                      <a:cubicBezTo>
                        <a:pt x="192" y="18"/>
                        <a:pt x="200" y="21"/>
                        <a:pt x="200" y="21"/>
                      </a:cubicBezTo>
                      <a:cubicBezTo>
                        <a:pt x="213" y="17"/>
                        <a:pt x="219" y="32"/>
                        <a:pt x="219" y="32"/>
                      </a:cubicBezTo>
                      <a:cubicBezTo>
                        <a:pt x="219" y="32"/>
                        <a:pt x="219" y="32"/>
                        <a:pt x="219" y="32"/>
                      </a:cubicBezTo>
                      <a:cubicBezTo>
                        <a:pt x="221" y="46"/>
                        <a:pt x="221" y="46"/>
                        <a:pt x="221" y="46"/>
                      </a:cubicBezTo>
                      <a:cubicBezTo>
                        <a:pt x="221" y="46"/>
                        <a:pt x="221" y="46"/>
                        <a:pt x="221" y="46"/>
                      </a:cubicBezTo>
                      <a:cubicBezTo>
                        <a:pt x="224" y="36"/>
                        <a:pt x="228" y="39"/>
                        <a:pt x="228" y="39"/>
                      </a:cubicBezTo>
                      <a:cubicBezTo>
                        <a:pt x="228" y="33"/>
                        <a:pt x="237" y="35"/>
                        <a:pt x="237" y="35"/>
                      </a:cubicBezTo>
                      <a:cubicBezTo>
                        <a:pt x="246" y="33"/>
                        <a:pt x="250" y="47"/>
                        <a:pt x="250" y="47"/>
                      </a:cubicBezTo>
                      <a:cubicBezTo>
                        <a:pt x="249" y="60"/>
                        <a:pt x="261" y="61"/>
                        <a:pt x="261" y="61"/>
                      </a:cubicBezTo>
                      <a:cubicBezTo>
                        <a:pt x="267" y="61"/>
                        <a:pt x="272" y="51"/>
                        <a:pt x="272" y="51"/>
                      </a:cubicBezTo>
                      <a:cubicBezTo>
                        <a:pt x="272" y="45"/>
                        <a:pt x="264" y="44"/>
                        <a:pt x="264" y="44"/>
                      </a:cubicBezTo>
                      <a:cubicBezTo>
                        <a:pt x="262" y="43"/>
                        <a:pt x="261" y="43"/>
                        <a:pt x="260" y="41"/>
                      </a:cubicBezTo>
                      <a:cubicBezTo>
                        <a:pt x="266" y="31"/>
                        <a:pt x="279" y="41"/>
                        <a:pt x="279" y="41"/>
                      </a:cubicBezTo>
                      <a:cubicBezTo>
                        <a:pt x="280" y="54"/>
                        <a:pt x="275" y="57"/>
                        <a:pt x="275" y="57"/>
                      </a:cubicBezTo>
                      <a:cubicBezTo>
                        <a:pt x="266" y="68"/>
                        <a:pt x="268" y="76"/>
                        <a:pt x="268" y="76"/>
                      </a:cubicBezTo>
                      <a:cubicBezTo>
                        <a:pt x="275" y="78"/>
                        <a:pt x="280" y="65"/>
                        <a:pt x="280" y="65"/>
                      </a:cubicBezTo>
                      <a:cubicBezTo>
                        <a:pt x="286" y="53"/>
                        <a:pt x="294" y="51"/>
                        <a:pt x="294" y="51"/>
                      </a:cubicBezTo>
                      <a:cubicBezTo>
                        <a:pt x="290" y="63"/>
                        <a:pt x="289" y="72"/>
                        <a:pt x="289" y="72"/>
                      </a:cubicBezTo>
                      <a:cubicBezTo>
                        <a:pt x="289" y="72"/>
                        <a:pt x="289" y="72"/>
                        <a:pt x="289" y="72"/>
                      </a:cubicBezTo>
                      <a:cubicBezTo>
                        <a:pt x="298" y="65"/>
                        <a:pt x="298" y="65"/>
                        <a:pt x="298" y="65"/>
                      </a:cubicBezTo>
                      <a:cubicBezTo>
                        <a:pt x="298" y="65"/>
                        <a:pt x="298" y="65"/>
                        <a:pt x="298" y="65"/>
                      </a:cubicBezTo>
                      <a:cubicBezTo>
                        <a:pt x="302" y="70"/>
                        <a:pt x="300" y="83"/>
                        <a:pt x="300" y="83"/>
                      </a:cubicBezTo>
                      <a:cubicBezTo>
                        <a:pt x="315" y="83"/>
                        <a:pt x="319" y="92"/>
                        <a:pt x="319" y="92"/>
                      </a:cubicBezTo>
                      <a:cubicBezTo>
                        <a:pt x="330" y="93"/>
                        <a:pt x="334" y="105"/>
                        <a:pt x="334" y="105"/>
                      </a:cubicBezTo>
                      <a:cubicBezTo>
                        <a:pt x="343" y="110"/>
                        <a:pt x="343" y="117"/>
                        <a:pt x="343" y="117"/>
                      </a:cubicBezTo>
                      <a:cubicBezTo>
                        <a:pt x="343" y="117"/>
                        <a:pt x="343" y="117"/>
                        <a:pt x="343" y="117"/>
                      </a:cubicBezTo>
                      <a:cubicBezTo>
                        <a:pt x="343" y="131"/>
                        <a:pt x="343" y="131"/>
                        <a:pt x="343" y="131"/>
                      </a:cubicBezTo>
                      <a:cubicBezTo>
                        <a:pt x="343" y="131"/>
                        <a:pt x="343" y="131"/>
                        <a:pt x="343" y="131"/>
                      </a:cubicBezTo>
                      <a:cubicBezTo>
                        <a:pt x="338" y="141"/>
                        <a:pt x="346" y="147"/>
                        <a:pt x="346" y="147"/>
                      </a:cubicBezTo>
                      <a:cubicBezTo>
                        <a:pt x="356" y="148"/>
                        <a:pt x="363" y="154"/>
                        <a:pt x="363" y="154"/>
                      </a:cubicBezTo>
                      <a:cubicBezTo>
                        <a:pt x="378" y="157"/>
                        <a:pt x="390" y="166"/>
                        <a:pt x="390" y="166"/>
                      </a:cubicBezTo>
                      <a:cubicBezTo>
                        <a:pt x="392" y="161"/>
                        <a:pt x="399" y="159"/>
                        <a:pt x="399" y="159"/>
                      </a:cubicBezTo>
                      <a:cubicBezTo>
                        <a:pt x="385" y="160"/>
                        <a:pt x="374" y="144"/>
                        <a:pt x="374" y="144"/>
                      </a:cubicBezTo>
                      <a:cubicBezTo>
                        <a:pt x="360" y="127"/>
                        <a:pt x="342" y="104"/>
                        <a:pt x="342" y="104"/>
                      </a:cubicBezTo>
                      <a:cubicBezTo>
                        <a:pt x="327" y="84"/>
                        <a:pt x="319" y="65"/>
                        <a:pt x="319" y="65"/>
                      </a:cubicBezTo>
                      <a:cubicBezTo>
                        <a:pt x="305" y="75"/>
                        <a:pt x="310" y="49"/>
                        <a:pt x="310" y="49"/>
                      </a:cubicBezTo>
                      <a:cubicBezTo>
                        <a:pt x="302" y="46"/>
                        <a:pt x="307" y="32"/>
                        <a:pt x="307" y="32"/>
                      </a:cubicBezTo>
                      <a:cubicBezTo>
                        <a:pt x="295" y="32"/>
                        <a:pt x="289" y="19"/>
                        <a:pt x="289" y="19"/>
                      </a:cubicBezTo>
                      <a:cubicBezTo>
                        <a:pt x="287" y="13"/>
                        <a:pt x="301" y="15"/>
                        <a:pt x="301" y="15"/>
                      </a:cubicBezTo>
                      <a:cubicBezTo>
                        <a:pt x="301" y="15"/>
                        <a:pt x="301" y="15"/>
                        <a:pt x="301" y="15"/>
                      </a:cubicBezTo>
                      <a:cubicBezTo>
                        <a:pt x="305" y="12"/>
                        <a:pt x="305" y="12"/>
                        <a:pt x="305" y="12"/>
                      </a:cubicBezTo>
                      <a:cubicBezTo>
                        <a:pt x="305" y="12"/>
                        <a:pt x="305" y="12"/>
                        <a:pt x="305" y="12"/>
                      </a:cubicBezTo>
                      <a:cubicBezTo>
                        <a:pt x="305" y="26"/>
                        <a:pt x="312" y="35"/>
                        <a:pt x="312" y="35"/>
                      </a:cubicBezTo>
                      <a:cubicBezTo>
                        <a:pt x="313" y="50"/>
                        <a:pt x="330" y="81"/>
                        <a:pt x="330" y="81"/>
                      </a:cubicBezTo>
                      <a:cubicBezTo>
                        <a:pt x="335" y="87"/>
                        <a:pt x="355" y="115"/>
                        <a:pt x="355" y="115"/>
                      </a:cubicBezTo>
                      <a:cubicBezTo>
                        <a:pt x="369" y="134"/>
                        <a:pt x="385" y="149"/>
                        <a:pt x="385" y="149"/>
                      </a:cubicBezTo>
                      <a:cubicBezTo>
                        <a:pt x="393" y="161"/>
                        <a:pt x="423" y="147"/>
                        <a:pt x="423" y="147"/>
                      </a:cubicBezTo>
                      <a:cubicBezTo>
                        <a:pt x="430" y="144"/>
                        <a:pt x="441" y="121"/>
                        <a:pt x="441" y="121"/>
                      </a:cubicBezTo>
                      <a:cubicBezTo>
                        <a:pt x="455" y="146"/>
                        <a:pt x="470" y="132"/>
                        <a:pt x="470" y="132"/>
                      </a:cubicBezTo>
                      <a:cubicBezTo>
                        <a:pt x="474" y="116"/>
                        <a:pt x="494" y="119"/>
                        <a:pt x="494" y="119"/>
                      </a:cubicBezTo>
                      <a:cubicBezTo>
                        <a:pt x="512" y="115"/>
                        <a:pt x="527" y="120"/>
                        <a:pt x="527" y="120"/>
                      </a:cubicBezTo>
                      <a:cubicBezTo>
                        <a:pt x="541" y="122"/>
                        <a:pt x="543" y="132"/>
                        <a:pt x="543" y="132"/>
                      </a:cubicBezTo>
                      <a:cubicBezTo>
                        <a:pt x="540" y="144"/>
                        <a:pt x="521" y="153"/>
                        <a:pt x="521" y="153"/>
                      </a:cubicBezTo>
                      <a:cubicBezTo>
                        <a:pt x="517" y="159"/>
                        <a:pt x="520" y="177"/>
                        <a:pt x="520" y="177"/>
                      </a:cubicBezTo>
                      <a:cubicBezTo>
                        <a:pt x="536" y="190"/>
                        <a:pt x="513" y="193"/>
                        <a:pt x="513" y="193"/>
                      </a:cubicBezTo>
                      <a:cubicBezTo>
                        <a:pt x="501" y="191"/>
                        <a:pt x="499" y="201"/>
                        <a:pt x="499" y="201"/>
                      </a:cubicBezTo>
                      <a:cubicBezTo>
                        <a:pt x="492" y="204"/>
                        <a:pt x="472" y="197"/>
                        <a:pt x="472" y="197"/>
                      </a:cubicBezTo>
                      <a:cubicBezTo>
                        <a:pt x="469" y="207"/>
                        <a:pt x="460" y="205"/>
                        <a:pt x="460" y="205"/>
                      </a:cubicBezTo>
                      <a:cubicBezTo>
                        <a:pt x="451" y="215"/>
                        <a:pt x="441" y="200"/>
                        <a:pt x="441" y="200"/>
                      </a:cubicBezTo>
                      <a:cubicBezTo>
                        <a:pt x="438" y="193"/>
                        <a:pt x="429" y="192"/>
                        <a:pt x="429" y="192"/>
                      </a:cubicBezTo>
                      <a:cubicBezTo>
                        <a:pt x="420" y="179"/>
                        <a:pt x="399" y="189"/>
                        <a:pt x="399" y="189"/>
                      </a:cubicBezTo>
                      <a:cubicBezTo>
                        <a:pt x="391" y="199"/>
                        <a:pt x="391" y="205"/>
                        <a:pt x="391" y="205"/>
                      </a:cubicBezTo>
                      <a:cubicBezTo>
                        <a:pt x="385" y="216"/>
                        <a:pt x="373" y="222"/>
                        <a:pt x="373" y="222"/>
                      </a:cubicBezTo>
                      <a:cubicBezTo>
                        <a:pt x="356" y="226"/>
                        <a:pt x="357" y="247"/>
                        <a:pt x="357" y="247"/>
                      </a:cubicBezTo>
                      <a:cubicBezTo>
                        <a:pt x="351" y="257"/>
                        <a:pt x="338" y="240"/>
                        <a:pt x="338" y="240"/>
                      </a:cubicBezTo>
                      <a:cubicBezTo>
                        <a:pt x="327" y="250"/>
                        <a:pt x="316" y="247"/>
                        <a:pt x="316" y="247"/>
                      </a:cubicBezTo>
                      <a:cubicBezTo>
                        <a:pt x="302" y="247"/>
                        <a:pt x="296" y="259"/>
                        <a:pt x="296" y="259"/>
                      </a:cubicBezTo>
                      <a:cubicBezTo>
                        <a:pt x="286" y="255"/>
                        <a:pt x="268" y="279"/>
                        <a:pt x="268" y="279"/>
                      </a:cubicBezTo>
                      <a:cubicBezTo>
                        <a:pt x="258" y="285"/>
                        <a:pt x="267" y="303"/>
                        <a:pt x="249" y="302"/>
                      </a:cubicBezTo>
                      <a:cubicBezTo>
                        <a:pt x="240" y="315"/>
                        <a:pt x="229" y="327"/>
                        <a:pt x="217" y="331"/>
                      </a:cubicBezTo>
                      <a:cubicBezTo>
                        <a:pt x="195" y="337"/>
                        <a:pt x="176" y="331"/>
                        <a:pt x="176" y="331"/>
                      </a:cubicBezTo>
                      <a:cubicBezTo>
                        <a:pt x="171" y="324"/>
                        <a:pt x="165" y="319"/>
                        <a:pt x="165" y="319"/>
                      </a:cubicBezTo>
                      <a:cubicBezTo>
                        <a:pt x="163" y="310"/>
                        <a:pt x="148" y="314"/>
                        <a:pt x="148" y="314"/>
                      </a:cubicBezTo>
                      <a:cubicBezTo>
                        <a:pt x="138" y="311"/>
                        <a:pt x="133" y="297"/>
                        <a:pt x="133" y="297"/>
                      </a:cubicBezTo>
                      <a:cubicBezTo>
                        <a:pt x="134" y="291"/>
                        <a:pt x="143" y="296"/>
                        <a:pt x="154" y="285"/>
                      </a:cubicBezTo>
                      <a:cubicBezTo>
                        <a:pt x="154" y="274"/>
                        <a:pt x="140" y="267"/>
                        <a:pt x="161" y="246"/>
                      </a:cubicBezTo>
                      <a:cubicBezTo>
                        <a:pt x="165" y="226"/>
                        <a:pt x="153" y="205"/>
                        <a:pt x="153" y="205"/>
                      </a:cubicBezTo>
                      <a:cubicBezTo>
                        <a:pt x="144" y="190"/>
                        <a:pt x="128" y="185"/>
                        <a:pt x="128" y="185"/>
                      </a:cubicBezTo>
                      <a:cubicBezTo>
                        <a:pt x="110" y="202"/>
                        <a:pt x="103" y="189"/>
                        <a:pt x="103" y="189"/>
                      </a:cubicBezTo>
                      <a:cubicBezTo>
                        <a:pt x="101" y="183"/>
                        <a:pt x="85" y="171"/>
                        <a:pt x="85" y="171"/>
                      </a:cubicBezTo>
                      <a:cubicBezTo>
                        <a:pt x="63" y="154"/>
                        <a:pt x="52" y="160"/>
                        <a:pt x="52" y="160"/>
                      </a:cubicBezTo>
                      <a:cubicBezTo>
                        <a:pt x="44" y="158"/>
                        <a:pt x="36" y="173"/>
                        <a:pt x="25" y="167"/>
                      </a:cubicBezTo>
                      <a:cubicBezTo>
                        <a:pt x="0" y="153"/>
                        <a:pt x="25" y="138"/>
                        <a:pt x="25" y="138"/>
                      </a:cubicBezTo>
                      <a:cubicBezTo>
                        <a:pt x="27" y="131"/>
                        <a:pt x="49" y="123"/>
                        <a:pt x="49" y="123"/>
                      </a:cubicBezTo>
                      <a:cubicBezTo>
                        <a:pt x="55" y="110"/>
                        <a:pt x="76" y="101"/>
                        <a:pt x="76" y="101"/>
                      </a:cubicBezTo>
                      <a:cubicBezTo>
                        <a:pt x="84" y="89"/>
                        <a:pt x="98" y="82"/>
                        <a:pt x="98" y="82"/>
                      </a:cubicBezTo>
                      <a:cubicBezTo>
                        <a:pt x="118" y="83"/>
                        <a:pt x="129" y="71"/>
                        <a:pt x="129" y="71"/>
                      </a:cubicBezTo>
                      <a:cubicBezTo>
                        <a:pt x="129" y="71"/>
                        <a:pt x="129" y="71"/>
                        <a:pt x="129" y="71"/>
                      </a:cubicBezTo>
                      <a:cubicBezTo>
                        <a:pt x="148" y="62"/>
                        <a:pt x="148" y="62"/>
                        <a:pt x="148" y="62"/>
                      </a:cubicBezTo>
                      <a:cubicBezTo>
                        <a:pt x="148" y="62"/>
                        <a:pt x="148" y="62"/>
                        <a:pt x="148" y="62"/>
                      </a:cubicBezTo>
                      <a:cubicBezTo>
                        <a:pt x="169" y="68"/>
                        <a:pt x="165" y="58"/>
                        <a:pt x="165" y="58"/>
                      </a:cubicBezTo>
                      <a:cubicBezTo>
                        <a:pt x="165" y="58"/>
                        <a:pt x="165" y="58"/>
                        <a:pt x="165" y="58"/>
                      </a:cubicBezTo>
                      <a:cubicBezTo>
                        <a:pt x="170" y="47"/>
                        <a:pt x="170" y="47"/>
                        <a:pt x="170" y="47"/>
                      </a:cubicBezTo>
                      <a:cubicBezTo>
                        <a:pt x="170" y="47"/>
                        <a:pt x="170" y="47"/>
                        <a:pt x="170" y="47"/>
                      </a:cubicBezTo>
                      <a:cubicBezTo>
                        <a:pt x="148" y="61"/>
                        <a:pt x="158" y="31"/>
                        <a:pt x="158" y="31"/>
                      </a:cubicBezTo>
                      <a:cubicBezTo>
                        <a:pt x="158" y="31"/>
                        <a:pt x="158" y="31"/>
                        <a:pt x="158" y="31"/>
                      </a:cubicBezTo>
                      <a:cubicBezTo>
                        <a:pt x="154" y="21"/>
                        <a:pt x="154" y="21"/>
                        <a:pt x="154" y="21"/>
                      </a:cubicBezTo>
                      <a:cubicBezTo>
                        <a:pt x="154" y="21"/>
                        <a:pt x="154" y="21"/>
                        <a:pt x="154" y="21"/>
                      </a:cubicBezTo>
                      <a:cubicBezTo>
                        <a:pt x="154" y="17"/>
                        <a:pt x="151" y="15"/>
                        <a:pt x="151" y="14"/>
                      </a:cubicBezTo>
                      <a:cubicBezTo>
                        <a:pt x="155" y="10"/>
                        <a:pt x="153" y="2"/>
                        <a:pt x="153" y="2"/>
                      </a:cubicBezTo>
                      <a:cubicBezTo>
                        <a:pt x="161" y="0"/>
                        <a:pt x="168" y="6"/>
                        <a:pt x="168" y="6"/>
                      </a:cubicBezTo>
                      <a:cubicBezTo>
                        <a:pt x="168" y="6"/>
                        <a:pt x="168" y="6"/>
                        <a:pt x="168" y="6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2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3198402" y="2688930"/>
                  <a:ext cx="1362" cy="26830"/>
                </a:xfrm>
                <a:prstGeom prst="line">
                  <a:avLst/>
                </a:prstGeom>
                <a:noFill/>
                <a:ln w="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3" name="Freeform 32"/>
                <p:cNvSpPr>
                  <a:spLocks/>
                </p:cNvSpPr>
                <p:nvPr/>
              </p:nvSpPr>
              <p:spPr bwMode="auto">
                <a:xfrm>
                  <a:off x="3842196" y="4702541"/>
                  <a:ext cx="325299" cy="119395"/>
                </a:xfrm>
                <a:custGeom>
                  <a:avLst/>
                  <a:gdLst/>
                  <a:ahLst/>
                  <a:cxnLst>
                    <a:cxn ang="0">
                      <a:pos x="0" y="48"/>
                    </a:cxn>
                    <a:cxn ang="0">
                      <a:pos x="18" y="37"/>
                    </a:cxn>
                    <a:cxn ang="0">
                      <a:pos x="44" y="24"/>
                    </a:cxn>
                    <a:cxn ang="0">
                      <a:pos x="62" y="16"/>
                    </a:cxn>
                    <a:cxn ang="0">
                      <a:pos x="84" y="8"/>
                    </a:cxn>
                    <a:cxn ang="0">
                      <a:pos x="115" y="5"/>
                    </a:cxn>
                  </a:cxnLst>
                  <a:rect l="0" t="0" r="r" b="b"/>
                  <a:pathLst>
                    <a:path w="115" h="48">
                      <a:moveTo>
                        <a:pt x="0" y="48"/>
                      </a:moveTo>
                      <a:cubicBezTo>
                        <a:pt x="8" y="39"/>
                        <a:pt x="18" y="37"/>
                        <a:pt x="18" y="37"/>
                      </a:cubicBezTo>
                      <a:cubicBezTo>
                        <a:pt x="31" y="24"/>
                        <a:pt x="44" y="24"/>
                        <a:pt x="44" y="24"/>
                      </a:cubicBezTo>
                      <a:cubicBezTo>
                        <a:pt x="51" y="26"/>
                        <a:pt x="62" y="16"/>
                        <a:pt x="62" y="16"/>
                      </a:cubicBezTo>
                      <a:cubicBezTo>
                        <a:pt x="69" y="5"/>
                        <a:pt x="84" y="8"/>
                        <a:pt x="84" y="8"/>
                      </a:cubicBezTo>
                      <a:cubicBezTo>
                        <a:pt x="98" y="0"/>
                        <a:pt x="100" y="14"/>
                        <a:pt x="115" y="5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4" name="Freeform 31"/>
                <p:cNvSpPr>
                  <a:spLocks/>
                </p:cNvSpPr>
                <p:nvPr/>
              </p:nvSpPr>
              <p:spPr bwMode="auto">
                <a:xfrm>
                  <a:off x="4726902" y="3911048"/>
                  <a:ext cx="59888" cy="299158"/>
                </a:xfrm>
                <a:custGeom>
                  <a:avLst/>
                  <a:gdLst/>
                  <a:ahLst/>
                  <a:cxnLst>
                    <a:cxn ang="0">
                      <a:pos x="13" y="120"/>
                    </a:cxn>
                    <a:cxn ang="0">
                      <a:pos x="13" y="105"/>
                    </a:cxn>
                    <a:cxn ang="0">
                      <a:pos x="6" y="79"/>
                    </a:cxn>
                    <a:cxn ang="0">
                      <a:pos x="12" y="67"/>
                    </a:cxn>
                    <a:cxn ang="0">
                      <a:pos x="20" y="52"/>
                    </a:cxn>
                    <a:cxn ang="0">
                      <a:pos x="12" y="32"/>
                    </a:cxn>
                    <a:cxn ang="0">
                      <a:pos x="6" y="15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21" h="120">
                      <a:moveTo>
                        <a:pt x="13" y="120"/>
                      </a:moveTo>
                      <a:cubicBezTo>
                        <a:pt x="8" y="118"/>
                        <a:pt x="13" y="105"/>
                        <a:pt x="13" y="105"/>
                      </a:cubicBezTo>
                      <a:cubicBezTo>
                        <a:pt x="21" y="85"/>
                        <a:pt x="6" y="79"/>
                        <a:pt x="6" y="79"/>
                      </a:cubicBezTo>
                      <a:cubicBezTo>
                        <a:pt x="1" y="71"/>
                        <a:pt x="7" y="65"/>
                        <a:pt x="12" y="67"/>
                      </a:cubicBezTo>
                      <a:cubicBezTo>
                        <a:pt x="20" y="72"/>
                        <a:pt x="20" y="52"/>
                        <a:pt x="20" y="52"/>
                      </a:cubicBezTo>
                      <a:cubicBezTo>
                        <a:pt x="19" y="40"/>
                        <a:pt x="12" y="32"/>
                        <a:pt x="12" y="32"/>
                      </a:cubicBezTo>
                      <a:cubicBezTo>
                        <a:pt x="12" y="23"/>
                        <a:pt x="6" y="15"/>
                        <a:pt x="6" y="15"/>
                      </a:cubicBezTo>
                      <a:cubicBezTo>
                        <a:pt x="0" y="4"/>
                        <a:pt x="10" y="0"/>
                        <a:pt x="10" y="0"/>
                      </a:cubicBezTo>
                    </a:path>
                  </a:pathLst>
                </a:custGeom>
                <a:solidFill>
                  <a:schemeClr val="accent1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5" name="Freeform 30"/>
                <p:cNvSpPr>
                  <a:spLocks/>
                </p:cNvSpPr>
                <p:nvPr/>
              </p:nvSpPr>
              <p:spPr bwMode="auto">
                <a:xfrm>
                  <a:off x="4618015" y="3916414"/>
                  <a:ext cx="117053" cy="1341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0"/>
                    </a:cxn>
                    <a:cxn ang="0">
                      <a:pos x="42" y="6"/>
                    </a:cxn>
                  </a:cxnLst>
                  <a:rect l="0" t="0" r="r" b="b"/>
                  <a:pathLst>
                    <a:path w="42" h="6">
                      <a:moveTo>
                        <a:pt x="0" y="0"/>
                      </a:moveTo>
                      <a:cubicBezTo>
                        <a:pt x="12" y="4"/>
                        <a:pt x="21" y="0"/>
                        <a:pt x="21" y="0"/>
                      </a:cubicBezTo>
                      <a:cubicBezTo>
                        <a:pt x="34" y="1"/>
                        <a:pt x="42" y="6"/>
                        <a:pt x="42" y="6"/>
                      </a:cubicBezTo>
                    </a:path>
                  </a:pathLst>
                </a:custGeom>
                <a:solidFill>
                  <a:srgbClr val="99CCFF"/>
                </a:solidFill>
                <a:ln w="8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6" name="Freeform 29"/>
                <p:cNvSpPr>
                  <a:spLocks/>
                </p:cNvSpPr>
                <p:nvPr/>
              </p:nvSpPr>
              <p:spPr bwMode="auto">
                <a:xfrm>
                  <a:off x="4133468" y="3676284"/>
                  <a:ext cx="42193" cy="14756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5" h="6">
                      <a:moveTo>
                        <a:pt x="15" y="6"/>
                      </a:moveTo>
                      <a:cubicBezTo>
                        <a:pt x="14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99CCFF"/>
                </a:solidFill>
                <a:ln w="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7" name="Line 28"/>
                <p:cNvSpPr>
                  <a:spLocks noChangeShapeType="1"/>
                </p:cNvSpPr>
                <p:nvPr/>
              </p:nvSpPr>
              <p:spPr bwMode="auto">
                <a:xfrm flipH="1" flipV="1">
                  <a:off x="3612172" y="3452251"/>
                  <a:ext cx="25861" cy="13415"/>
                </a:xfrm>
                <a:prstGeom prst="line">
                  <a:avLst/>
                </a:prstGeom>
                <a:noFill/>
                <a:ln w="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8" name="Freeform 27"/>
                <p:cNvSpPr>
                  <a:spLocks/>
                </p:cNvSpPr>
                <p:nvPr/>
              </p:nvSpPr>
              <p:spPr bwMode="auto">
                <a:xfrm>
                  <a:off x="3496480" y="3366394"/>
                  <a:ext cx="65332" cy="55002"/>
                </a:xfrm>
                <a:custGeom>
                  <a:avLst/>
                  <a:gdLst/>
                  <a:ahLst/>
                  <a:cxnLst>
                    <a:cxn ang="0">
                      <a:pos x="23" y="22"/>
                    </a:cxn>
                    <a:cxn ang="0">
                      <a:pos x="15" y="13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3" h="22">
                      <a:moveTo>
                        <a:pt x="23" y="22"/>
                      </a:moveTo>
                      <a:cubicBezTo>
                        <a:pt x="16" y="22"/>
                        <a:pt x="22" y="14"/>
                        <a:pt x="15" y="13"/>
                      </a:cubicBezTo>
                      <a:cubicBezTo>
                        <a:pt x="0" y="6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99CCFF"/>
                </a:solidFill>
                <a:ln w="8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9" name="Freeform 26"/>
                <p:cNvSpPr>
                  <a:spLocks/>
                </p:cNvSpPr>
                <p:nvPr/>
              </p:nvSpPr>
              <p:spPr bwMode="auto">
                <a:xfrm>
                  <a:off x="3474703" y="3248341"/>
                  <a:ext cx="38110" cy="20123"/>
                </a:xfrm>
                <a:custGeom>
                  <a:avLst/>
                  <a:gdLst/>
                  <a:ahLst/>
                  <a:cxnLst>
                    <a:cxn ang="0">
                      <a:pos x="13" y="8"/>
                    </a:cxn>
                    <a:cxn ang="0">
                      <a:pos x="0" y="4"/>
                    </a:cxn>
                  </a:cxnLst>
                  <a:rect l="0" t="0" r="r" b="b"/>
                  <a:pathLst>
                    <a:path w="14" h="8">
                      <a:moveTo>
                        <a:pt x="13" y="8"/>
                      </a:moveTo>
                      <a:cubicBezTo>
                        <a:pt x="14" y="0"/>
                        <a:pt x="0" y="4"/>
                        <a:pt x="0" y="4"/>
                      </a:cubicBezTo>
                    </a:path>
                  </a:pathLst>
                </a:custGeom>
                <a:solidFill>
                  <a:srgbClr val="99CCFF"/>
                </a:solidFill>
                <a:ln w="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0" name="Freeform 25"/>
                <p:cNvSpPr>
                  <a:spLocks/>
                </p:cNvSpPr>
                <p:nvPr/>
              </p:nvSpPr>
              <p:spPr bwMode="auto">
                <a:xfrm>
                  <a:off x="3192957" y="2988087"/>
                  <a:ext cx="57166" cy="160982"/>
                </a:xfrm>
                <a:custGeom>
                  <a:avLst/>
                  <a:gdLst/>
                  <a:ahLst/>
                  <a:cxnLst>
                    <a:cxn ang="0">
                      <a:pos x="20" y="64"/>
                    </a:cxn>
                    <a:cxn ang="0">
                      <a:pos x="8" y="42"/>
                    </a:cxn>
                    <a:cxn ang="0">
                      <a:pos x="1" y="2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0" h="64">
                      <a:moveTo>
                        <a:pt x="20" y="64"/>
                      </a:moveTo>
                      <a:cubicBezTo>
                        <a:pt x="10" y="54"/>
                        <a:pt x="8" y="42"/>
                        <a:pt x="8" y="42"/>
                      </a:cubicBezTo>
                      <a:cubicBezTo>
                        <a:pt x="0" y="30"/>
                        <a:pt x="1" y="21"/>
                        <a:pt x="1" y="21"/>
                      </a:cubicBezTo>
                      <a:cubicBezTo>
                        <a:pt x="3" y="9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1" name="Freeform 24"/>
                <p:cNvSpPr>
                  <a:spLocks/>
                </p:cNvSpPr>
                <p:nvPr/>
              </p:nvSpPr>
              <p:spPr bwMode="auto">
                <a:xfrm>
                  <a:off x="4141635" y="4206181"/>
                  <a:ext cx="710487" cy="517824"/>
                </a:xfrm>
                <a:custGeom>
                  <a:avLst/>
                  <a:gdLst/>
                  <a:ahLst/>
                  <a:cxnLst>
                    <a:cxn ang="0">
                      <a:pos x="0" y="207"/>
                    </a:cxn>
                    <a:cxn ang="0">
                      <a:pos x="25" y="196"/>
                    </a:cxn>
                    <a:cxn ang="0">
                      <a:pos x="51" y="181"/>
                    </a:cxn>
                    <a:cxn ang="0">
                      <a:pos x="55" y="162"/>
                    </a:cxn>
                    <a:cxn ang="0">
                      <a:pos x="71" y="141"/>
                    </a:cxn>
                    <a:cxn ang="0">
                      <a:pos x="89" y="106"/>
                    </a:cxn>
                    <a:cxn ang="0">
                      <a:pos x="107" y="97"/>
                    </a:cxn>
                    <a:cxn ang="0">
                      <a:pos x="93" y="87"/>
                    </a:cxn>
                    <a:cxn ang="0">
                      <a:pos x="111" y="82"/>
                    </a:cxn>
                    <a:cxn ang="0">
                      <a:pos x="134" y="68"/>
                    </a:cxn>
                    <a:cxn ang="0">
                      <a:pos x="153" y="62"/>
                    </a:cxn>
                    <a:cxn ang="0">
                      <a:pos x="153" y="62"/>
                    </a:cxn>
                    <a:cxn ang="0">
                      <a:pos x="176" y="63"/>
                    </a:cxn>
                    <a:cxn ang="0">
                      <a:pos x="193" y="74"/>
                    </a:cxn>
                    <a:cxn ang="0">
                      <a:pos x="193" y="74"/>
                    </a:cxn>
                    <a:cxn ang="0">
                      <a:pos x="215" y="78"/>
                    </a:cxn>
                    <a:cxn ang="0">
                      <a:pos x="235" y="71"/>
                    </a:cxn>
                    <a:cxn ang="0">
                      <a:pos x="248" y="54"/>
                    </a:cxn>
                    <a:cxn ang="0">
                      <a:pos x="236" y="27"/>
                    </a:cxn>
                    <a:cxn ang="0">
                      <a:pos x="219" y="1"/>
                    </a:cxn>
                    <a:cxn ang="0">
                      <a:pos x="220" y="34"/>
                    </a:cxn>
                    <a:cxn ang="0">
                      <a:pos x="195" y="53"/>
                    </a:cxn>
                    <a:cxn ang="0">
                      <a:pos x="195" y="53"/>
                    </a:cxn>
                    <a:cxn ang="0">
                      <a:pos x="172" y="50"/>
                    </a:cxn>
                    <a:cxn ang="0">
                      <a:pos x="172" y="50"/>
                    </a:cxn>
                    <a:cxn ang="0">
                      <a:pos x="143" y="51"/>
                    </a:cxn>
                    <a:cxn ang="0">
                      <a:pos x="119" y="49"/>
                    </a:cxn>
                    <a:cxn ang="0">
                      <a:pos x="103" y="60"/>
                    </a:cxn>
                    <a:cxn ang="0">
                      <a:pos x="86" y="56"/>
                    </a:cxn>
                    <a:cxn ang="0">
                      <a:pos x="83" y="80"/>
                    </a:cxn>
                    <a:cxn ang="0">
                      <a:pos x="77" y="113"/>
                    </a:cxn>
                    <a:cxn ang="0">
                      <a:pos x="64" y="127"/>
                    </a:cxn>
                    <a:cxn ang="0">
                      <a:pos x="54" y="148"/>
                    </a:cxn>
                    <a:cxn ang="0">
                      <a:pos x="44" y="168"/>
                    </a:cxn>
                    <a:cxn ang="0">
                      <a:pos x="31" y="188"/>
                    </a:cxn>
                    <a:cxn ang="0">
                      <a:pos x="16" y="195"/>
                    </a:cxn>
                    <a:cxn ang="0">
                      <a:pos x="0" y="207"/>
                    </a:cxn>
                    <a:cxn ang="0">
                      <a:pos x="0" y="207"/>
                    </a:cxn>
                  </a:cxnLst>
                  <a:rect l="0" t="0" r="r" b="b"/>
                  <a:pathLst>
                    <a:path w="251" h="207">
                      <a:moveTo>
                        <a:pt x="0" y="207"/>
                      </a:moveTo>
                      <a:cubicBezTo>
                        <a:pt x="18" y="206"/>
                        <a:pt x="25" y="196"/>
                        <a:pt x="25" y="196"/>
                      </a:cubicBezTo>
                      <a:cubicBezTo>
                        <a:pt x="52" y="196"/>
                        <a:pt x="51" y="181"/>
                        <a:pt x="51" y="181"/>
                      </a:cubicBezTo>
                      <a:cubicBezTo>
                        <a:pt x="51" y="181"/>
                        <a:pt x="56" y="176"/>
                        <a:pt x="55" y="162"/>
                      </a:cubicBezTo>
                      <a:cubicBezTo>
                        <a:pt x="73" y="151"/>
                        <a:pt x="71" y="141"/>
                        <a:pt x="71" y="141"/>
                      </a:cubicBezTo>
                      <a:cubicBezTo>
                        <a:pt x="88" y="122"/>
                        <a:pt x="89" y="106"/>
                        <a:pt x="89" y="106"/>
                      </a:cubicBezTo>
                      <a:cubicBezTo>
                        <a:pt x="95" y="97"/>
                        <a:pt x="107" y="97"/>
                        <a:pt x="107" y="97"/>
                      </a:cubicBezTo>
                      <a:cubicBezTo>
                        <a:pt x="108" y="90"/>
                        <a:pt x="93" y="97"/>
                        <a:pt x="93" y="87"/>
                      </a:cubicBezTo>
                      <a:cubicBezTo>
                        <a:pt x="93" y="83"/>
                        <a:pt x="103" y="82"/>
                        <a:pt x="111" y="82"/>
                      </a:cubicBezTo>
                      <a:cubicBezTo>
                        <a:pt x="133" y="81"/>
                        <a:pt x="134" y="68"/>
                        <a:pt x="134" y="68"/>
                      </a:cubicBezTo>
                      <a:cubicBezTo>
                        <a:pt x="150" y="69"/>
                        <a:pt x="153" y="62"/>
                        <a:pt x="153" y="62"/>
                      </a:cubicBezTo>
                      <a:cubicBezTo>
                        <a:pt x="153" y="62"/>
                        <a:pt x="153" y="62"/>
                        <a:pt x="153" y="62"/>
                      </a:cubicBezTo>
                      <a:cubicBezTo>
                        <a:pt x="176" y="63"/>
                        <a:pt x="176" y="63"/>
                        <a:pt x="176" y="63"/>
                      </a:cubicBezTo>
                      <a:cubicBezTo>
                        <a:pt x="193" y="74"/>
                        <a:pt x="193" y="74"/>
                        <a:pt x="193" y="74"/>
                      </a:cubicBezTo>
                      <a:cubicBezTo>
                        <a:pt x="193" y="74"/>
                        <a:pt x="193" y="74"/>
                        <a:pt x="193" y="74"/>
                      </a:cubicBezTo>
                      <a:cubicBezTo>
                        <a:pt x="205" y="88"/>
                        <a:pt x="215" y="78"/>
                        <a:pt x="215" y="78"/>
                      </a:cubicBezTo>
                      <a:cubicBezTo>
                        <a:pt x="220" y="72"/>
                        <a:pt x="235" y="71"/>
                        <a:pt x="235" y="71"/>
                      </a:cubicBezTo>
                      <a:cubicBezTo>
                        <a:pt x="251" y="73"/>
                        <a:pt x="248" y="54"/>
                        <a:pt x="248" y="54"/>
                      </a:cubicBezTo>
                      <a:cubicBezTo>
                        <a:pt x="248" y="37"/>
                        <a:pt x="236" y="27"/>
                        <a:pt x="236" y="27"/>
                      </a:cubicBezTo>
                      <a:cubicBezTo>
                        <a:pt x="227" y="0"/>
                        <a:pt x="219" y="1"/>
                        <a:pt x="219" y="1"/>
                      </a:cubicBezTo>
                      <a:cubicBezTo>
                        <a:pt x="231" y="29"/>
                        <a:pt x="220" y="34"/>
                        <a:pt x="220" y="34"/>
                      </a:cubicBezTo>
                      <a:cubicBezTo>
                        <a:pt x="212" y="59"/>
                        <a:pt x="195" y="53"/>
                        <a:pt x="195" y="53"/>
                      </a:cubicBezTo>
                      <a:cubicBezTo>
                        <a:pt x="195" y="53"/>
                        <a:pt x="195" y="53"/>
                        <a:pt x="195" y="53"/>
                      </a:cubicBezTo>
                      <a:cubicBezTo>
                        <a:pt x="172" y="50"/>
                        <a:pt x="172" y="50"/>
                        <a:pt x="172" y="50"/>
                      </a:cubicBezTo>
                      <a:cubicBezTo>
                        <a:pt x="172" y="50"/>
                        <a:pt x="172" y="50"/>
                        <a:pt x="172" y="50"/>
                      </a:cubicBezTo>
                      <a:cubicBezTo>
                        <a:pt x="158" y="43"/>
                        <a:pt x="143" y="51"/>
                        <a:pt x="143" y="51"/>
                      </a:cubicBezTo>
                      <a:cubicBezTo>
                        <a:pt x="127" y="43"/>
                        <a:pt x="119" y="49"/>
                        <a:pt x="119" y="49"/>
                      </a:cubicBezTo>
                      <a:cubicBezTo>
                        <a:pt x="118" y="67"/>
                        <a:pt x="103" y="60"/>
                        <a:pt x="103" y="60"/>
                      </a:cubicBezTo>
                      <a:cubicBezTo>
                        <a:pt x="98" y="50"/>
                        <a:pt x="86" y="56"/>
                        <a:pt x="86" y="56"/>
                      </a:cubicBezTo>
                      <a:cubicBezTo>
                        <a:pt x="73" y="67"/>
                        <a:pt x="83" y="71"/>
                        <a:pt x="83" y="80"/>
                      </a:cubicBezTo>
                      <a:cubicBezTo>
                        <a:pt x="93" y="97"/>
                        <a:pt x="77" y="113"/>
                        <a:pt x="77" y="113"/>
                      </a:cubicBezTo>
                      <a:cubicBezTo>
                        <a:pt x="73" y="124"/>
                        <a:pt x="64" y="127"/>
                        <a:pt x="64" y="127"/>
                      </a:cubicBezTo>
                      <a:cubicBezTo>
                        <a:pt x="66" y="138"/>
                        <a:pt x="54" y="148"/>
                        <a:pt x="54" y="148"/>
                      </a:cubicBezTo>
                      <a:cubicBezTo>
                        <a:pt x="36" y="158"/>
                        <a:pt x="44" y="168"/>
                        <a:pt x="44" y="168"/>
                      </a:cubicBezTo>
                      <a:cubicBezTo>
                        <a:pt x="45" y="189"/>
                        <a:pt x="31" y="188"/>
                        <a:pt x="31" y="188"/>
                      </a:cubicBezTo>
                      <a:cubicBezTo>
                        <a:pt x="24" y="185"/>
                        <a:pt x="16" y="195"/>
                        <a:pt x="16" y="195"/>
                      </a:cubicBezTo>
                      <a:cubicBezTo>
                        <a:pt x="12" y="203"/>
                        <a:pt x="0" y="207"/>
                        <a:pt x="0" y="207"/>
                      </a:cubicBezTo>
                      <a:cubicBezTo>
                        <a:pt x="0" y="207"/>
                        <a:pt x="0" y="207"/>
                        <a:pt x="0" y="20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2" name="Freeform 23"/>
                <p:cNvSpPr>
                  <a:spLocks/>
                </p:cNvSpPr>
                <p:nvPr/>
              </p:nvSpPr>
              <p:spPr bwMode="auto">
                <a:xfrm>
                  <a:off x="4743235" y="3842631"/>
                  <a:ext cx="63971" cy="73783"/>
                </a:xfrm>
                <a:custGeom>
                  <a:avLst/>
                  <a:gdLst/>
                  <a:ahLst/>
                  <a:cxnLst>
                    <a:cxn ang="0">
                      <a:pos x="7" y="29"/>
                    </a:cxn>
                    <a:cxn ang="0">
                      <a:pos x="13" y="0"/>
                    </a:cxn>
                    <a:cxn ang="0">
                      <a:pos x="7" y="29"/>
                    </a:cxn>
                    <a:cxn ang="0">
                      <a:pos x="7" y="29"/>
                    </a:cxn>
                  </a:cxnLst>
                  <a:rect l="0" t="0" r="r" b="b"/>
                  <a:pathLst>
                    <a:path w="23" h="29">
                      <a:moveTo>
                        <a:pt x="7" y="29"/>
                      </a:moveTo>
                      <a:cubicBezTo>
                        <a:pt x="23" y="23"/>
                        <a:pt x="13" y="0"/>
                        <a:pt x="13" y="0"/>
                      </a:cubicBezTo>
                      <a:cubicBezTo>
                        <a:pt x="0" y="20"/>
                        <a:pt x="7" y="29"/>
                        <a:pt x="7" y="29"/>
                      </a:cubicBezTo>
                      <a:cubicBezTo>
                        <a:pt x="7" y="29"/>
                        <a:pt x="7" y="29"/>
                        <a:pt x="7" y="2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3" name="Freeform 22"/>
                <p:cNvSpPr>
                  <a:spLocks/>
                </p:cNvSpPr>
                <p:nvPr/>
              </p:nvSpPr>
              <p:spPr bwMode="auto">
                <a:xfrm>
                  <a:off x="4157968" y="3676284"/>
                  <a:ext cx="460047" cy="241472"/>
                </a:xfrm>
                <a:custGeom>
                  <a:avLst/>
                  <a:gdLst/>
                  <a:ahLst/>
                  <a:cxnLst>
                    <a:cxn ang="0">
                      <a:pos x="162" y="94"/>
                    </a:cxn>
                    <a:cxn ang="0">
                      <a:pos x="124" y="65"/>
                    </a:cxn>
                    <a:cxn ang="0">
                      <a:pos x="75" y="34"/>
                    </a:cxn>
                    <a:cxn ang="0">
                      <a:pos x="82" y="23"/>
                    </a:cxn>
                    <a:cxn ang="0">
                      <a:pos x="56" y="20"/>
                    </a:cxn>
                    <a:cxn ang="0">
                      <a:pos x="32" y="16"/>
                    </a:cxn>
                    <a:cxn ang="0">
                      <a:pos x="2" y="2"/>
                    </a:cxn>
                    <a:cxn ang="0">
                      <a:pos x="19" y="20"/>
                    </a:cxn>
                    <a:cxn ang="0">
                      <a:pos x="35" y="20"/>
                    </a:cxn>
                    <a:cxn ang="0">
                      <a:pos x="53" y="34"/>
                    </a:cxn>
                    <a:cxn ang="0">
                      <a:pos x="67" y="45"/>
                    </a:cxn>
                    <a:cxn ang="0">
                      <a:pos x="77" y="50"/>
                    </a:cxn>
                    <a:cxn ang="0">
                      <a:pos x="93" y="59"/>
                    </a:cxn>
                    <a:cxn ang="0">
                      <a:pos x="115" y="73"/>
                    </a:cxn>
                    <a:cxn ang="0">
                      <a:pos x="129" y="86"/>
                    </a:cxn>
                    <a:cxn ang="0">
                      <a:pos x="149" y="91"/>
                    </a:cxn>
                    <a:cxn ang="0">
                      <a:pos x="162" y="94"/>
                    </a:cxn>
                    <a:cxn ang="0">
                      <a:pos x="162" y="94"/>
                    </a:cxn>
                  </a:cxnLst>
                  <a:rect l="0" t="0" r="r" b="b"/>
                  <a:pathLst>
                    <a:path w="162" h="97">
                      <a:moveTo>
                        <a:pt x="162" y="94"/>
                      </a:moveTo>
                      <a:cubicBezTo>
                        <a:pt x="149" y="82"/>
                        <a:pt x="135" y="71"/>
                        <a:pt x="124" y="65"/>
                      </a:cubicBezTo>
                      <a:cubicBezTo>
                        <a:pt x="91" y="46"/>
                        <a:pt x="94" y="33"/>
                        <a:pt x="75" y="34"/>
                      </a:cubicBezTo>
                      <a:cubicBezTo>
                        <a:pt x="82" y="28"/>
                        <a:pt x="82" y="23"/>
                        <a:pt x="82" y="23"/>
                      </a:cubicBezTo>
                      <a:cubicBezTo>
                        <a:pt x="64" y="34"/>
                        <a:pt x="56" y="20"/>
                        <a:pt x="56" y="20"/>
                      </a:cubicBezTo>
                      <a:cubicBezTo>
                        <a:pt x="50" y="16"/>
                        <a:pt x="32" y="16"/>
                        <a:pt x="32" y="16"/>
                      </a:cubicBezTo>
                      <a:cubicBezTo>
                        <a:pt x="26" y="0"/>
                        <a:pt x="2" y="2"/>
                        <a:pt x="2" y="2"/>
                      </a:cubicBezTo>
                      <a:cubicBezTo>
                        <a:pt x="0" y="9"/>
                        <a:pt x="16" y="2"/>
                        <a:pt x="19" y="20"/>
                      </a:cubicBezTo>
                      <a:cubicBezTo>
                        <a:pt x="26" y="31"/>
                        <a:pt x="35" y="20"/>
                        <a:pt x="35" y="20"/>
                      </a:cubicBezTo>
                      <a:cubicBezTo>
                        <a:pt x="53" y="26"/>
                        <a:pt x="53" y="34"/>
                        <a:pt x="53" y="34"/>
                      </a:cubicBezTo>
                      <a:cubicBezTo>
                        <a:pt x="64" y="34"/>
                        <a:pt x="67" y="45"/>
                        <a:pt x="67" y="45"/>
                      </a:cubicBezTo>
                      <a:cubicBezTo>
                        <a:pt x="79" y="41"/>
                        <a:pt x="77" y="50"/>
                        <a:pt x="77" y="50"/>
                      </a:cubicBezTo>
                      <a:cubicBezTo>
                        <a:pt x="91" y="50"/>
                        <a:pt x="93" y="59"/>
                        <a:pt x="93" y="59"/>
                      </a:cubicBezTo>
                      <a:cubicBezTo>
                        <a:pt x="96" y="67"/>
                        <a:pt x="107" y="60"/>
                        <a:pt x="115" y="73"/>
                      </a:cubicBezTo>
                      <a:cubicBezTo>
                        <a:pt x="128" y="71"/>
                        <a:pt x="129" y="86"/>
                        <a:pt x="129" y="86"/>
                      </a:cubicBezTo>
                      <a:cubicBezTo>
                        <a:pt x="141" y="86"/>
                        <a:pt x="149" y="91"/>
                        <a:pt x="149" y="91"/>
                      </a:cubicBezTo>
                      <a:cubicBezTo>
                        <a:pt x="154" y="97"/>
                        <a:pt x="162" y="94"/>
                        <a:pt x="162" y="94"/>
                      </a:cubicBezTo>
                      <a:cubicBezTo>
                        <a:pt x="162" y="94"/>
                        <a:pt x="162" y="94"/>
                        <a:pt x="162" y="9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4" name="Freeform 21"/>
                <p:cNvSpPr>
                  <a:spLocks/>
                </p:cNvSpPr>
                <p:nvPr/>
              </p:nvSpPr>
              <p:spPr bwMode="auto">
                <a:xfrm>
                  <a:off x="3496480" y="3260415"/>
                  <a:ext cx="58526" cy="124760"/>
                </a:xfrm>
                <a:custGeom>
                  <a:avLst/>
                  <a:gdLst/>
                  <a:ahLst/>
                  <a:cxnLst>
                    <a:cxn ang="0">
                      <a:pos x="3" y="48"/>
                    </a:cxn>
                    <a:cxn ang="0">
                      <a:pos x="18" y="27"/>
                    </a:cxn>
                    <a:cxn ang="0">
                      <a:pos x="8" y="4"/>
                    </a:cxn>
                    <a:cxn ang="0">
                      <a:pos x="0" y="23"/>
                    </a:cxn>
                    <a:cxn ang="0">
                      <a:pos x="3" y="48"/>
                    </a:cxn>
                    <a:cxn ang="0">
                      <a:pos x="3" y="48"/>
                    </a:cxn>
                  </a:cxnLst>
                  <a:rect l="0" t="0" r="r" b="b"/>
                  <a:pathLst>
                    <a:path w="21" h="50">
                      <a:moveTo>
                        <a:pt x="3" y="48"/>
                      </a:moveTo>
                      <a:cubicBezTo>
                        <a:pt x="15" y="50"/>
                        <a:pt x="18" y="27"/>
                        <a:pt x="18" y="27"/>
                      </a:cubicBezTo>
                      <a:cubicBezTo>
                        <a:pt x="21" y="4"/>
                        <a:pt x="8" y="4"/>
                        <a:pt x="8" y="4"/>
                      </a:cubicBezTo>
                      <a:cubicBezTo>
                        <a:pt x="2" y="0"/>
                        <a:pt x="0" y="23"/>
                        <a:pt x="0" y="23"/>
                      </a:cubicBezTo>
                      <a:cubicBezTo>
                        <a:pt x="5" y="32"/>
                        <a:pt x="3" y="48"/>
                        <a:pt x="3" y="48"/>
                      </a:cubicBezTo>
                      <a:cubicBezTo>
                        <a:pt x="3" y="48"/>
                        <a:pt x="3" y="48"/>
                        <a:pt x="3" y="48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5" name="Freeform 20"/>
                <p:cNvSpPr>
                  <a:spLocks/>
                </p:cNvSpPr>
                <p:nvPr/>
              </p:nvSpPr>
              <p:spPr bwMode="auto">
                <a:xfrm>
                  <a:off x="3587672" y="3446885"/>
                  <a:ext cx="579823" cy="277694"/>
                </a:xfrm>
                <a:custGeom>
                  <a:avLst/>
                  <a:gdLst/>
                  <a:ahLst/>
                  <a:cxnLst>
                    <a:cxn ang="0">
                      <a:pos x="117" y="44"/>
                    </a:cxn>
                    <a:cxn ang="0">
                      <a:pos x="80" y="26"/>
                    </a:cxn>
                    <a:cxn ang="0">
                      <a:pos x="51" y="17"/>
                    </a:cxn>
                    <a:cxn ang="0">
                      <a:pos x="36" y="0"/>
                    </a:cxn>
                    <a:cxn ang="0">
                      <a:pos x="31" y="9"/>
                    </a:cxn>
                    <a:cxn ang="0">
                      <a:pos x="40" y="22"/>
                    </a:cxn>
                    <a:cxn ang="0">
                      <a:pos x="65" y="44"/>
                    </a:cxn>
                    <a:cxn ang="0">
                      <a:pos x="91" y="56"/>
                    </a:cxn>
                    <a:cxn ang="0">
                      <a:pos x="120" y="74"/>
                    </a:cxn>
                    <a:cxn ang="0">
                      <a:pos x="127" y="94"/>
                    </a:cxn>
                    <a:cxn ang="0">
                      <a:pos x="153" y="92"/>
                    </a:cxn>
                    <a:cxn ang="0">
                      <a:pos x="157" y="111"/>
                    </a:cxn>
                    <a:cxn ang="0">
                      <a:pos x="157" y="111"/>
                    </a:cxn>
                    <a:cxn ang="0">
                      <a:pos x="181" y="110"/>
                    </a:cxn>
                    <a:cxn ang="0">
                      <a:pos x="181" y="110"/>
                    </a:cxn>
                    <a:cxn ang="0">
                      <a:pos x="180" y="95"/>
                    </a:cxn>
                    <a:cxn ang="0">
                      <a:pos x="197" y="103"/>
                    </a:cxn>
                    <a:cxn ang="0">
                      <a:pos x="205" y="91"/>
                    </a:cxn>
                    <a:cxn ang="0">
                      <a:pos x="182" y="86"/>
                    </a:cxn>
                    <a:cxn ang="0">
                      <a:pos x="158" y="59"/>
                    </a:cxn>
                    <a:cxn ang="0">
                      <a:pos x="150" y="48"/>
                    </a:cxn>
                    <a:cxn ang="0">
                      <a:pos x="126" y="21"/>
                    </a:cxn>
                    <a:cxn ang="0">
                      <a:pos x="120" y="11"/>
                    </a:cxn>
                    <a:cxn ang="0">
                      <a:pos x="118" y="31"/>
                    </a:cxn>
                    <a:cxn ang="0">
                      <a:pos x="117" y="44"/>
                    </a:cxn>
                    <a:cxn ang="0">
                      <a:pos x="117" y="44"/>
                    </a:cxn>
                  </a:cxnLst>
                  <a:rect l="0" t="0" r="r" b="b"/>
                  <a:pathLst>
                    <a:path w="205" h="111">
                      <a:moveTo>
                        <a:pt x="117" y="44"/>
                      </a:moveTo>
                      <a:cubicBezTo>
                        <a:pt x="98" y="41"/>
                        <a:pt x="80" y="26"/>
                        <a:pt x="80" y="26"/>
                      </a:cubicBezTo>
                      <a:cubicBezTo>
                        <a:pt x="75" y="11"/>
                        <a:pt x="51" y="17"/>
                        <a:pt x="51" y="17"/>
                      </a:cubicBezTo>
                      <a:cubicBezTo>
                        <a:pt x="47" y="2"/>
                        <a:pt x="36" y="0"/>
                        <a:pt x="36" y="0"/>
                      </a:cubicBezTo>
                      <a:cubicBezTo>
                        <a:pt x="32" y="0"/>
                        <a:pt x="31" y="9"/>
                        <a:pt x="31" y="9"/>
                      </a:cubicBezTo>
                      <a:cubicBezTo>
                        <a:pt x="0" y="4"/>
                        <a:pt x="40" y="22"/>
                        <a:pt x="40" y="22"/>
                      </a:cubicBezTo>
                      <a:cubicBezTo>
                        <a:pt x="61" y="34"/>
                        <a:pt x="65" y="44"/>
                        <a:pt x="65" y="44"/>
                      </a:cubicBezTo>
                      <a:cubicBezTo>
                        <a:pt x="91" y="48"/>
                        <a:pt x="91" y="56"/>
                        <a:pt x="91" y="56"/>
                      </a:cubicBezTo>
                      <a:cubicBezTo>
                        <a:pt x="116" y="66"/>
                        <a:pt x="120" y="74"/>
                        <a:pt x="120" y="74"/>
                      </a:cubicBezTo>
                      <a:cubicBezTo>
                        <a:pt x="133" y="81"/>
                        <a:pt x="127" y="94"/>
                        <a:pt x="127" y="94"/>
                      </a:cubicBezTo>
                      <a:cubicBezTo>
                        <a:pt x="132" y="98"/>
                        <a:pt x="138" y="86"/>
                        <a:pt x="153" y="92"/>
                      </a:cubicBezTo>
                      <a:cubicBezTo>
                        <a:pt x="189" y="96"/>
                        <a:pt x="157" y="111"/>
                        <a:pt x="157" y="111"/>
                      </a:cubicBezTo>
                      <a:cubicBezTo>
                        <a:pt x="157" y="111"/>
                        <a:pt x="157" y="111"/>
                        <a:pt x="157" y="111"/>
                      </a:cubicBezTo>
                      <a:cubicBezTo>
                        <a:pt x="181" y="110"/>
                        <a:pt x="181" y="110"/>
                        <a:pt x="181" y="110"/>
                      </a:cubicBezTo>
                      <a:cubicBezTo>
                        <a:pt x="181" y="110"/>
                        <a:pt x="181" y="110"/>
                        <a:pt x="181" y="110"/>
                      </a:cubicBezTo>
                      <a:cubicBezTo>
                        <a:pt x="171" y="97"/>
                        <a:pt x="180" y="95"/>
                        <a:pt x="180" y="95"/>
                      </a:cubicBezTo>
                      <a:cubicBezTo>
                        <a:pt x="194" y="97"/>
                        <a:pt x="197" y="103"/>
                        <a:pt x="197" y="103"/>
                      </a:cubicBezTo>
                      <a:cubicBezTo>
                        <a:pt x="196" y="96"/>
                        <a:pt x="205" y="91"/>
                        <a:pt x="205" y="91"/>
                      </a:cubicBezTo>
                      <a:cubicBezTo>
                        <a:pt x="188" y="96"/>
                        <a:pt x="182" y="86"/>
                        <a:pt x="182" y="86"/>
                      </a:cubicBezTo>
                      <a:cubicBezTo>
                        <a:pt x="174" y="72"/>
                        <a:pt x="158" y="59"/>
                        <a:pt x="158" y="59"/>
                      </a:cubicBezTo>
                      <a:cubicBezTo>
                        <a:pt x="157" y="52"/>
                        <a:pt x="150" y="48"/>
                        <a:pt x="150" y="48"/>
                      </a:cubicBezTo>
                      <a:cubicBezTo>
                        <a:pt x="146" y="33"/>
                        <a:pt x="126" y="21"/>
                        <a:pt x="126" y="21"/>
                      </a:cubicBezTo>
                      <a:cubicBezTo>
                        <a:pt x="120" y="20"/>
                        <a:pt x="120" y="11"/>
                        <a:pt x="120" y="11"/>
                      </a:cubicBezTo>
                      <a:cubicBezTo>
                        <a:pt x="104" y="25"/>
                        <a:pt x="118" y="31"/>
                        <a:pt x="118" y="31"/>
                      </a:cubicBezTo>
                      <a:cubicBezTo>
                        <a:pt x="124" y="44"/>
                        <a:pt x="117" y="44"/>
                        <a:pt x="117" y="44"/>
                      </a:cubicBezTo>
                      <a:cubicBezTo>
                        <a:pt x="117" y="44"/>
                        <a:pt x="117" y="44"/>
                        <a:pt x="117" y="4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6" name="Freeform 19"/>
                <p:cNvSpPr>
                  <a:spLocks/>
                </p:cNvSpPr>
                <p:nvPr/>
              </p:nvSpPr>
              <p:spPr bwMode="auto">
                <a:xfrm>
                  <a:off x="3561812" y="3418713"/>
                  <a:ext cx="63971" cy="46953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19" y="6"/>
                    </a:cxn>
                    <a:cxn ang="0">
                      <a:pos x="19" y="6"/>
                    </a:cxn>
                    <a:cxn ang="0">
                      <a:pos x="23" y="17"/>
                    </a:cxn>
                    <a:cxn ang="0">
                      <a:pos x="23" y="17"/>
                    </a:cxn>
                    <a:cxn ang="0">
                      <a:pos x="14" y="7"/>
                    </a:cxn>
                    <a:cxn ang="0">
                      <a:pos x="0" y="2"/>
                    </a:cxn>
                    <a:cxn ang="0">
                      <a:pos x="0" y="2"/>
                    </a:cxn>
                  </a:cxnLst>
                  <a:rect l="0" t="0" r="r" b="b"/>
                  <a:pathLst>
                    <a:path w="23" h="19">
                      <a:moveTo>
                        <a:pt x="0" y="2"/>
                      </a:moveTo>
                      <a:cubicBezTo>
                        <a:pt x="9" y="0"/>
                        <a:pt x="19" y="6"/>
                        <a:pt x="19" y="6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19" y="19"/>
                        <a:pt x="14" y="7"/>
                        <a:pt x="14" y="7"/>
                      </a:cubicBezTo>
                      <a:cubicBezTo>
                        <a:pt x="9" y="3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4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7" name="Freeform 18"/>
                <p:cNvSpPr>
                  <a:spLocks/>
                </p:cNvSpPr>
                <p:nvPr/>
              </p:nvSpPr>
              <p:spPr bwMode="auto">
                <a:xfrm>
                  <a:off x="3250123" y="3132971"/>
                  <a:ext cx="231385" cy="165006"/>
                </a:xfrm>
                <a:custGeom>
                  <a:avLst/>
                  <a:gdLst/>
                  <a:ahLst/>
                  <a:cxnLst>
                    <a:cxn ang="0">
                      <a:pos x="32" y="37"/>
                    </a:cxn>
                    <a:cxn ang="0">
                      <a:pos x="13" y="24"/>
                    </a:cxn>
                    <a:cxn ang="0">
                      <a:pos x="0" y="6"/>
                    </a:cxn>
                    <a:cxn ang="0">
                      <a:pos x="11" y="31"/>
                    </a:cxn>
                    <a:cxn ang="0">
                      <a:pos x="39" y="53"/>
                    </a:cxn>
                    <a:cxn ang="0">
                      <a:pos x="66" y="64"/>
                    </a:cxn>
                    <a:cxn ang="0">
                      <a:pos x="82" y="51"/>
                    </a:cxn>
                    <a:cxn ang="0">
                      <a:pos x="64" y="51"/>
                    </a:cxn>
                    <a:cxn ang="0">
                      <a:pos x="47" y="50"/>
                    </a:cxn>
                    <a:cxn ang="0">
                      <a:pos x="47" y="50"/>
                    </a:cxn>
                    <a:cxn ang="0">
                      <a:pos x="32" y="37"/>
                    </a:cxn>
                  </a:cxnLst>
                  <a:rect l="0" t="0" r="r" b="b"/>
                  <a:pathLst>
                    <a:path w="82" h="66">
                      <a:moveTo>
                        <a:pt x="32" y="37"/>
                      </a:moveTo>
                      <a:cubicBezTo>
                        <a:pt x="32" y="37"/>
                        <a:pt x="31" y="27"/>
                        <a:pt x="13" y="24"/>
                      </a:cubicBezTo>
                      <a:cubicBezTo>
                        <a:pt x="3" y="0"/>
                        <a:pt x="0" y="6"/>
                        <a:pt x="0" y="6"/>
                      </a:cubicBezTo>
                      <a:cubicBezTo>
                        <a:pt x="0" y="6"/>
                        <a:pt x="4" y="27"/>
                        <a:pt x="11" y="31"/>
                      </a:cubicBezTo>
                      <a:cubicBezTo>
                        <a:pt x="17" y="35"/>
                        <a:pt x="24" y="32"/>
                        <a:pt x="39" y="53"/>
                      </a:cubicBezTo>
                      <a:cubicBezTo>
                        <a:pt x="52" y="66"/>
                        <a:pt x="66" y="64"/>
                        <a:pt x="66" y="64"/>
                      </a:cubicBezTo>
                      <a:cubicBezTo>
                        <a:pt x="76" y="62"/>
                        <a:pt x="82" y="51"/>
                        <a:pt x="82" y="51"/>
                      </a:cubicBezTo>
                      <a:cubicBezTo>
                        <a:pt x="82" y="46"/>
                        <a:pt x="64" y="51"/>
                        <a:pt x="64" y="51"/>
                      </a:cubicBezTo>
                      <a:cubicBezTo>
                        <a:pt x="55" y="54"/>
                        <a:pt x="55" y="49"/>
                        <a:pt x="47" y="50"/>
                      </a:cubicBezTo>
                      <a:cubicBezTo>
                        <a:pt x="47" y="50"/>
                        <a:pt x="47" y="50"/>
                        <a:pt x="47" y="50"/>
                      </a:cubicBezTo>
                      <a:cubicBezTo>
                        <a:pt x="32" y="37"/>
                        <a:pt x="32" y="37"/>
                        <a:pt x="32" y="37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uk-UA" sz="800" dirty="0">
                    <a:solidFill>
                      <a:prstClr val="black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8" name="Freeform 17"/>
                <p:cNvSpPr>
                  <a:spLocks/>
                </p:cNvSpPr>
                <p:nvPr/>
              </p:nvSpPr>
              <p:spPr bwMode="auto">
                <a:xfrm>
                  <a:off x="3111292" y="2668807"/>
                  <a:ext cx="119776" cy="316597"/>
                </a:xfrm>
                <a:custGeom>
                  <a:avLst/>
                  <a:gdLst/>
                  <a:ahLst/>
                  <a:cxnLst>
                    <a:cxn ang="0">
                      <a:pos x="29" y="126"/>
                    </a:cxn>
                    <a:cxn ang="0">
                      <a:pos x="15" y="88"/>
                    </a:cxn>
                    <a:cxn ang="0">
                      <a:pos x="11" y="51"/>
                    </a:cxn>
                    <a:cxn ang="0">
                      <a:pos x="0" y="48"/>
                    </a:cxn>
                    <a:cxn ang="0">
                      <a:pos x="25" y="23"/>
                    </a:cxn>
                    <a:cxn ang="0">
                      <a:pos x="37" y="16"/>
                    </a:cxn>
                    <a:cxn ang="0">
                      <a:pos x="35" y="35"/>
                    </a:cxn>
                    <a:cxn ang="0">
                      <a:pos x="35" y="57"/>
                    </a:cxn>
                    <a:cxn ang="0">
                      <a:pos x="32" y="99"/>
                    </a:cxn>
                    <a:cxn ang="0">
                      <a:pos x="29" y="126"/>
                    </a:cxn>
                    <a:cxn ang="0">
                      <a:pos x="29" y="126"/>
                    </a:cxn>
                  </a:cxnLst>
                  <a:rect l="0" t="0" r="r" b="b"/>
                  <a:pathLst>
                    <a:path w="42" h="126">
                      <a:moveTo>
                        <a:pt x="29" y="126"/>
                      </a:moveTo>
                      <a:cubicBezTo>
                        <a:pt x="5" y="120"/>
                        <a:pt x="15" y="88"/>
                        <a:pt x="15" y="88"/>
                      </a:cubicBezTo>
                      <a:cubicBezTo>
                        <a:pt x="31" y="58"/>
                        <a:pt x="11" y="51"/>
                        <a:pt x="11" y="51"/>
                      </a:cubicBezTo>
                      <a:cubicBezTo>
                        <a:pt x="9" y="45"/>
                        <a:pt x="0" y="48"/>
                        <a:pt x="0" y="48"/>
                      </a:cubicBezTo>
                      <a:cubicBezTo>
                        <a:pt x="17" y="41"/>
                        <a:pt x="25" y="23"/>
                        <a:pt x="25" y="23"/>
                      </a:cubicBezTo>
                      <a:cubicBezTo>
                        <a:pt x="32" y="0"/>
                        <a:pt x="37" y="16"/>
                        <a:pt x="37" y="16"/>
                      </a:cubicBezTo>
                      <a:cubicBezTo>
                        <a:pt x="40" y="28"/>
                        <a:pt x="28" y="36"/>
                        <a:pt x="35" y="35"/>
                      </a:cubicBezTo>
                      <a:cubicBezTo>
                        <a:pt x="42" y="37"/>
                        <a:pt x="28" y="51"/>
                        <a:pt x="35" y="57"/>
                      </a:cubicBezTo>
                      <a:cubicBezTo>
                        <a:pt x="32" y="63"/>
                        <a:pt x="36" y="92"/>
                        <a:pt x="32" y="99"/>
                      </a:cubicBezTo>
                      <a:cubicBezTo>
                        <a:pt x="28" y="106"/>
                        <a:pt x="29" y="126"/>
                        <a:pt x="29" y="126"/>
                      </a:cubicBezTo>
                      <a:cubicBezTo>
                        <a:pt x="29" y="126"/>
                        <a:pt x="29" y="126"/>
                        <a:pt x="29" y="12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9" name="Freeform 43"/>
                <p:cNvSpPr>
                  <a:spLocks/>
                </p:cNvSpPr>
                <p:nvPr/>
              </p:nvSpPr>
              <p:spPr bwMode="auto">
                <a:xfrm>
                  <a:off x="5220976" y="3505911"/>
                  <a:ext cx="894234" cy="1097357"/>
                </a:xfrm>
                <a:custGeom>
                  <a:avLst/>
                  <a:gdLst/>
                  <a:ahLst/>
                  <a:cxnLst>
                    <a:cxn ang="0">
                      <a:pos x="26" y="135"/>
                    </a:cxn>
                    <a:cxn ang="0">
                      <a:pos x="44" y="135"/>
                    </a:cxn>
                    <a:cxn ang="0">
                      <a:pos x="40" y="180"/>
                    </a:cxn>
                    <a:cxn ang="0">
                      <a:pos x="48" y="205"/>
                    </a:cxn>
                    <a:cxn ang="0">
                      <a:pos x="34" y="230"/>
                    </a:cxn>
                    <a:cxn ang="0">
                      <a:pos x="14" y="244"/>
                    </a:cxn>
                    <a:cxn ang="0">
                      <a:pos x="15" y="270"/>
                    </a:cxn>
                    <a:cxn ang="0">
                      <a:pos x="29" y="289"/>
                    </a:cxn>
                    <a:cxn ang="0">
                      <a:pos x="54" y="314"/>
                    </a:cxn>
                    <a:cxn ang="0">
                      <a:pos x="85" y="330"/>
                    </a:cxn>
                    <a:cxn ang="0">
                      <a:pos x="91" y="347"/>
                    </a:cxn>
                    <a:cxn ang="0">
                      <a:pos x="75" y="361"/>
                    </a:cxn>
                    <a:cxn ang="0">
                      <a:pos x="59" y="385"/>
                    </a:cxn>
                    <a:cxn ang="0">
                      <a:pos x="94" y="415"/>
                    </a:cxn>
                    <a:cxn ang="0">
                      <a:pos x="87" y="439"/>
                    </a:cxn>
                    <a:cxn ang="0">
                      <a:pos x="123" y="434"/>
                    </a:cxn>
                    <a:cxn ang="0">
                      <a:pos x="220" y="389"/>
                    </a:cxn>
                    <a:cxn ang="0">
                      <a:pos x="230" y="358"/>
                    </a:cxn>
                    <a:cxn ang="0">
                      <a:pos x="229" y="331"/>
                    </a:cxn>
                    <a:cxn ang="0">
                      <a:pos x="265" y="281"/>
                    </a:cxn>
                    <a:cxn ang="0">
                      <a:pos x="285" y="255"/>
                    </a:cxn>
                    <a:cxn ang="0">
                      <a:pos x="312" y="235"/>
                    </a:cxn>
                    <a:cxn ang="0">
                      <a:pos x="312" y="223"/>
                    </a:cxn>
                    <a:cxn ang="0">
                      <a:pos x="296" y="207"/>
                    </a:cxn>
                    <a:cxn ang="0">
                      <a:pos x="253" y="188"/>
                    </a:cxn>
                    <a:cxn ang="0">
                      <a:pos x="215" y="140"/>
                    </a:cxn>
                    <a:cxn ang="0">
                      <a:pos x="204" y="96"/>
                    </a:cxn>
                    <a:cxn ang="0">
                      <a:pos x="195" y="67"/>
                    </a:cxn>
                    <a:cxn ang="0">
                      <a:pos x="172" y="46"/>
                    </a:cxn>
                    <a:cxn ang="0">
                      <a:pos x="161" y="18"/>
                    </a:cxn>
                    <a:cxn ang="0">
                      <a:pos x="145" y="6"/>
                    </a:cxn>
                    <a:cxn ang="0">
                      <a:pos x="106" y="14"/>
                    </a:cxn>
                    <a:cxn ang="0">
                      <a:pos x="102" y="33"/>
                    </a:cxn>
                    <a:cxn ang="0">
                      <a:pos x="78" y="70"/>
                    </a:cxn>
                    <a:cxn ang="0">
                      <a:pos x="58" y="86"/>
                    </a:cxn>
                    <a:cxn ang="0">
                      <a:pos x="37" y="91"/>
                    </a:cxn>
                    <a:cxn ang="0">
                      <a:pos x="15" y="104"/>
                    </a:cxn>
                    <a:cxn ang="0">
                      <a:pos x="19" y="127"/>
                    </a:cxn>
                  </a:cxnLst>
                  <a:rect l="0" t="0" r="r" b="b"/>
                  <a:pathLst>
                    <a:path w="316" h="439">
                      <a:moveTo>
                        <a:pt x="19" y="127"/>
                      </a:moveTo>
                      <a:cubicBezTo>
                        <a:pt x="34" y="131"/>
                        <a:pt x="26" y="135"/>
                        <a:pt x="26" y="135"/>
                      </a:cubicBezTo>
                      <a:cubicBezTo>
                        <a:pt x="20" y="141"/>
                        <a:pt x="30" y="145"/>
                        <a:pt x="31" y="137"/>
                      </a:cubicBezTo>
                      <a:cubicBezTo>
                        <a:pt x="37" y="131"/>
                        <a:pt x="44" y="135"/>
                        <a:pt x="44" y="135"/>
                      </a:cubicBezTo>
                      <a:cubicBezTo>
                        <a:pt x="44" y="138"/>
                        <a:pt x="33" y="144"/>
                        <a:pt x="37" y="155"/>
                      </a:cubicBezTo>
                      <a:cubicBezTo>
                        <a:pt x="32" y="180"/>
                        <a:pt x="40" y="180"/>
                        <a:pt x="40" y="180"/>
                      </a:cubicBezTo>
                      <a:cubicBezTo>
                        <a:pt x="50" y="182"/>
                        <a:pt x="51" y="193"/>
                        <a:pt x="51" y="193"/>
                      </a:cubicBezTo>
                      <a:cubicBezTo>
                        <a:pt x="55" y="202"/>
                        <a:pt x="48" y="205"/>
                        <a:pt x="48" y="205"/>
                      </a:cubicBezTo>
                      <a:cubicBezTo>
                        <a:pt x="40" y="206"/>
                        <a:pt x="48" y="220"/>
                        <a:pt x="48" y="220"/>
                      </a:cubicBezTo>
                      <a:cubicBezTo>
                        <a:pt x="55" y="237"/>
                        <a:pt x="34" y="230"/>
                        <a:pt x="34" y="230"/>
                      </a:cubicBezTo>
                      <a:cubicBezTo>
                        <a:pt x="21" y="215"/>
                        <a:pt x="14" y="226"/>
                        <a:pt x="14" y="226"/>
                      </a:cubicBezTo>
                      <a:cubicBezTo>
                        <a:pt x="5" y="237"/>
                        <a:pt x="14" y="244"/>
                        <a:pt x="14" y="244"/>
                      </a:cubicBezTo>
                      <a:cubicBezTo>
                        <a:pt x="24" y="252"/>
                        <a:pt x="14" y="255"/>
                        <a:pt x="14" y="255"/>
                      </a:cubicBezTo>
                      <a:cubicBezTo>
                        <a:pt x="0" y="257"/>
                        <a:pt x="15" y="270"/>
                        <a:pt x="15" y="270"/>
                      </a:cubicBezTo>
                      <a:cubicBezTo>
                        <a:pt x="16" y="279"/>
                        <a:pt x="21" y="278"/>
                        <a:pt x="21" y="278"/>
                      </a:cubicBezTo>
                      <a:cubicBezTo>
                        <a:pt x="28" y="278"/>
                        <a:pt x="29" y="289"/>
                        <a:pt x="29" y="289"/>
                      </a:cubicBezTo>
                      <a:cubicBezTo>
                        <a:pt x="33" y="297"/>
                        <a:pt x="39" y="308"/>
                        <a:pt x="39" y="308"/>
                      </a:cubicBezTo>
                      <a:cubicBezTo>
                        <a:pt x="49" y="305"/>
                        <a:pt x="54" y="314"/>
                        <a:pt x="54" y="314"/>
                      </a:cubicBezTo>
                      <a:cubicBezTo>
                        <a:pt x="58" y="321"/>
                        <a:pt x="62" y="308"/>
                        <a:pt x="69" y="319"/>
                      </a:cubicBezTo>
                      <a:cubicBezTo>
                        <a:pt x="77" y="320"/>
                        <a:pt x="85" y="330"/>
                        <a:pt x="85" y="330"/>
                      </a:cubicBezTo>
                      <a:cubicBezTo>
                        <a:pt x="103" y="329"/>
                        <a:pt x="97" y="340"/>
                        <a:pt x="97" y="340"/>
                      </a:cubicBezTo>
                      <a:cubicBezTo>
                        <a:pt x="79" y="344"/>
                        <a:pt x="91" y="347"/>
                        <a:pt x="91" y="347"/>
                      </a:cubicBezTo>
                      <a:cubicBezTo>
                        <a:pt x="91" y="347"/>
                        <a:pt x="99" y="351"/>
                        <a:pt x="85" y="354"/>
                      </a:cubicBezTo>
                      <a:cubicBezTo>
                        <a:pt x="78" y="353"/>
                        <a:pt x="87" y="365"/>
                        <a:pt x="75" y="361"/>
                      </a:cubicBezTo>
                      <a:cubicBezTo>
                        <a:pt x="54" y="363"/>
                        <a:pt x="65" y="373"/>
                        <a:pt x="65" y="373"/>
                      </a:cubicBezTo>
                      <a:cubicBezTo>
                        <a:pt x="70" y="380"/>
                        <a:pt x="59" y="385"/>
                        <a:pt x="59" y="385"/>
                      </a:cubicBezTo>
                      <a:cubicBezTo>
                        <a:pt x="78" y="389"/>
                        <a:pt x="78" y="405"/>
                        <a:pt x="78" y="405"/>
                      </a:cubicBezTo>
                      <a:cubicBezTo>
                        <a:pt x="99" y="405"/>
                        <a:pt x="94" y="415"/>
                        <a:pt x="94" y="415"/>
                      </a:cubicBezTo>
                      <a:cubicBezTo>
                        <a:pt x="96" y="422"/>
                        <a:pt x="89" y="423"/>
                        <a:pt x="89" y="423"/>
                      </a:cubicBezTo>
                      <a:cubicBezTo>
                        <a:pt x="72" y="426"/>
                        <a:pt x="87" y="439"/>
                        <a:pt x="87" y="439"/>
                      </a:cubicBezTo>
                      <a:cubicBezTo>
                        <a:pt x="89" y="437"/>
                        <a:pt x="92" y="435"/>
                        <a:pt x="95" y="434"/>
                      </a:cubicBezTo>
                      <a:cubicBezTo>
                        <a:pt x="95" y="434"/>
                        <a:pt x="110" y="418"/>
                        <a:pt x="123" y="434"/>
                      </a:cubicBezTo>
                      <a:cubicBezTo>
                        <a:pt x="123" y="434"/>
                        <a:pt x="130" y="415"/>
                        <a:pt x="150" y="395"/>
                      </a:cubicBezTo>
                      <a:cubicBezTo>
                        <a:pt x="180" y="397"/>
                        <a:pt x="191" y="384"/>
                        <a:pt x="220" y="389"/>
                      </a:cubicBezTo>
                      <a:cubicBezTo>
                        <a:pt x="220" y="389"/>
                        <a:pt x="224" y="387"/>
                        <a:pt x="230" y="384"/>
                      </a:cubicBezTo>
                      <a:cubicBezTo>
                        <a:pt x="230" y="372"/>
                        <a:pt x="221" y="366"/>
                        <a:pt x="230" y="358"/>
                      </a:cubicBezTo>
                      <a:cubicBezTo>
                        <a:pt x="237" y="355"/>
                        <a:pt x="242" y="345"/>
                        <a:pt x="230" y="346"/>
                      </a:cubicBezTo>
                      <a:cubicBezTo>
                        <a:pt x="220" y="347"/>
                        <a:pt x="229" y="331"/>
                        <a:pt x="229" y="331"/>
                      </a:cubicBezTo>
                      <a:cubicBezTo>
                        <a:pt x="233" y="325"/>
                        <a:pt x="224" y="299"/>
                        <a:pt x="238" y="288"/>
                      </a:cubicBezTo>
                      <a:cubicBezTo>
                        <a:pt x="249" y="279"/>
                        <a:pt x="254" y="285"/>
                        <a:pt x="265" y="281"/>
                      </a:cubicBezTo>
                      <a:cubicBezTo>
                        <a:pt x="278" y="275"/>
                        <a:pt x="268" y="268"/>
                        <a:pt x="278" y="269"/>
                      </a:cubicBezTo>
                      <a:cubicBezTo>
                        <a:pt x="288" y="270"/>
                        <a:pt x="285" y="255"/>
                        <a:pt x="285" y="255"/>
                      </a:cubicBezTo>
                      <a:cubicBezTo>
                        <a:pt x="283" y="230"/>
                        <a:pt x="303" y="234"/>
                        <a:pt x="303" y="234"/>
                      </a:cubicBezTo>
                      <a:cubicBezTo>
                        <a:pt x="306" y="234"/>
                        <a:pt x="309" y="235"/>
                        <a:pt x="312" y="235"/>
                      </a:cubicBezTo>
                      <a:cubicBezTo>
                        <a:pt x="312" y="235"/>
                        <a:pt x="312" y="235"/>
                        <a:pt x="312" y="235"/>
                      </a:cubicBezTo>
                      <a:cubicBezTo>
                        <a:pt x="312" y="223"/>
                        <a:pt x="312" y="223"/>
                        <a:pt x="312" y="223"/>
                      </a:cubicBezTo>
                      <a:cubicBezTo>
                        <a:pt x="312" y="223"/>
                        <a:pt x="312" y="223"/>
                        <a:pt x="312" y="223"/>
                      </a:cubicBezTo>
                      <a:cubicBezTo>
                        <a:pt x="312" y="223"/>
                        <a:pt x="316" y="208"/>
                        <a:pt x="296" y="207"/>
                      </a:cubicBezTo>
                      <a:cubicBezTo>
                        <a:pt x="296" y="207"/>
                        <a:pt x="283" y="212"/>
                        <a:pt x="279" y="201"/>
                      </a:cubicBezTo>
                      <a:cubicBezTo>
                        <a:pt x="279" y="201"/>
                        <a:pt x="289" y="193"/>
                        <a:pt x="253" y="188"/>
                      </a:cubicBezTo>
                      <a:cubicBezTo>
                        <a:pt x="253" y="188"/>
                        <a:pt x="257" y="172"/>
                        <a:pt x="231" y="149"/>
                      </a:cubicBezTo>
                      <a:cubicBezTo>
                        <a:pt x="231" y="149"/>
                        <a:pt x="233" y="141"/>
                        <a:pt x="215" y="140"/>
                      </a:cubicBezTo>
                      <a:cubicBezTo>
                        <a:pt x="216" y="124"/>
                        <a:pt x="205" y="130"/>
                        <a:pt x="206" y="117"/>
                      </a:cubicBezTo>
                      <a:cubicBezTo>
                        <a:pt x="206" y="117"/>
                        <a:pt x="198" y="113"/>
                        <a:pt x="204" y="96"/>
                      </a:cubicBezTo>
                      <a:cubicBezTo>
                        <a:pt x="211" y="92"/>
                        <a:pt x="198" y="88"/>
                        <a:pt x="202" y="83"/>
                      </a:cubicBezTo>
                      <a:cubicBezTo>
                        <a:pt x="202" y="83"/>
                        <a:pt x="214" y="81"/>
                        <a:pt x="195" y="67"/>
                      </a:cubicBezTo>
                      <a:cubicBezTo>
                        <a:pt x="195" y="67"/>
                        <a:pt x="198" y="54"/>
                        <a:pt x="181" y="54"/>
                      </a:cubicBezTo>
                      <a:cubicBezTo>
                        <a:pt x="181" y="54"/>
                        <a:pt x="159" y="55"/>
                        <a:pt x="172" y="46"/>
                      </a:cubicBezTo>
                      <a:cubicBezTo>
                        <a:pt x="182" y="43"/>
                        <a:pt x="170" y="39"/>
                        <a:pt x="172" y="30"/>
                      </a:cubicBezTo>
                      <a:cubicBezTo>
                        <a:pt x="172" y="30"/>
                        <a:pt x="175" y="11"/>
                        <a:pt x="161" y="18"/>
                      </a:cubicBezTo>
                      <a:cubicBezTo>
                        <a:pt x="161" y="18"/>
                        <a:pt x="151" y="20"/>
                        <a:pt x="153" y="14"/>
                      </a:cubicBezTo>
                      <a:cubicBezTo>
                        <a:pt x="153" y="14"/>
                        <a:pt x="155" y="7"/>
                        <a:pt x="145" y="6"/>
                      </a:cubicBezTo>
                      <a:cubicBezTo>
                        <a:pt x="138" y="11"/>
                        <a:pt x="122" y="9"/>
                        <a:pt x="122" y="9"/>
                      </a:cubicBezTo>
                      <a:cubicBezTo>
                        <a:pt x="111" y="0"/>
                        <a:pt x="106" y="14"/>
                        <a:pt x="106" y="14"/>
                      </a:cubicBezTo>
                      <a:cubicBezTo>
                        <a:pt x="103" y="20"/>
                        <a:pt x="117" y="12"/>
                        <a:pt x="117" y="19"/>
                      </a:cubicBezTo>
                      <a:cubicBezTo>
                        <a:pt x="117" y="28"/>
                        <a:pt x="102" y="33"/>
                        <a:pt x="102" y="33"/>
                      </a:cubicBezTo>
                      <a:cubicBezTo>
                        <a:pt x="84" y="47"/>
                        <a:pt x="84" y="55"/>
                        <a:pt x="84" y="55"/>
                      </a:cubicBezTo>
                      <a:cubicBezTo>
                        <a:pt x="90" y="66"/>
                        <a:pt x="78" y="70"/>
                        <a:pt x="78" y="70"/>
                      </a:cubicBezTo>
                      <a:cubicBezTo>
                        <a:pt x="65" y="76"/>
                        <a:pt x="70" y="87"/>
                        <a:pt x="70" y="87"/>
                      </a:cubicBezTo>
                      <a:cubicBezTo>
                        <a:pt x="64" y="80"/>
                        <a:pt x="58" y="86"/>
                        <a:pt x="58" y="86"/>
                      </a:cubicBezTo>
                      <a:cubicBezTo>
                        <a:pt x="47" y="91"/>
                        <a:pt x="52" y="97"/>
                        <a:pt x="52" y="97"/>
                      </a:cubicBezTo>
                      <a:cubicBezTo>
                        <a:pt x="44" y="97"/>
                        <a:pt x="37" y="91"/>
                        <a:pt x="37" y="91"/>
                      </a:cubicBezTo>
                      <a:cubicBezTo>
                        <a:pt x="34" y="92"/>
                        <a:pt x="33" y="101"/>
                        <a:pt x="28" y="98"/>
                      </a:cubicBezTo>
                      <a:cubicBezTo>
                        <a:pt x="13" y="91"/>
                        <a:pt x="15" y="104"/>
                        <a:pt x="15" y="104"/>
                      </a:cubicBezTo>
                      <a:cubicBezTo>
                        <a:pt x="14" y="113"/>
                        <a:pt x="22" y="110"/>
                        <a:pt x="19" y="127"/>
                      </a:cubicBezTo>
                      <a:cubicBezTo>
                        <a:pt x="19" y="127"/>
                        <a:pt x="19" y="127"/>
                        <a:pt x="19" y="127"/>
                      </a:cubicBezTo>
                      <a:close/>
                    </a:path>
                  </a:pathLst>
                </a:custGeom>
                <a:solidFill>
                  <a:srgbClr val="92D050">
                    <a:alpha val="87059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2770">
                    <a:defRPr/>
                  </a:pPr>
                  <a:endParaRPr lang="uk-UA" sz="110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201" name="Oval 147"/>
              <p:cNvSpPr/>
              <p:nvPr/>
            </p:nvSpPr>
            <p:spPr bwMode="auto">
              <a:xfrm>
                <a:off x="5124994" y="2409362"/>
                <a:ext cx="142891" cy="142863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pPr eaLnBrk="0" hangingPunct="0">
                  <a:defRPr/>
                </a:pPr>
                <a:endParaRPr lang="uk-UA" sz="1000" u="sng" dirty="0">
                  <a:solidFill>
                    <a:prstClr val="black"/>
                  </a:solidFill>
                  <a:latin typeface="Calibri" panose="020F0502020204030204" pitchFamily="34" charset="0"/>
                  <a:ea typeface="MS PGothic" pitchFamily="34" charset="-128"/>
                </a:endParaRPr>
              </a:p>
            </p:txBody>
          </p:sp>
          <p:sp>
            <p:nvSpPr>
              <p:cNvPr id="202" name="Freeform 164"/>
              <p:cNvSpPr>
                <a:spLocks noChangeAspect="1"/>
              </p:cNvSpPr>
              <p:nvPr/>
            </p:nvSpPr>
            <p:spPr bwMode="auto">
              <a:xfrm>
                <a:off x="8116178" y="3195111"/>
                <a:ext cx="871635" cy="971471"/>
              </a:xfrm>
              <a:custGeom>
                <a:avLst/>
                <a:gdLst>
                  <a:gd name="connsiteX0" fmla="*/ 127000 w 828675"/>
                  <a:gd name="connsiteY0" fmla="*/ 885825 h 885825"/>
                  <a:gd name="connsiteX1" fmla="*/ 244475 w 828675"/>
                  <a:gd name="connsiteY1" fmla="*/ 873125 h 885825"/>
                  <a:gd name="connsiteX2" fmla="*/ 234950 w 828675"/>
                  <a:gd name="connsiteY2" fmla="*/ 809625 h 885825"/>
                  <a:gd name="connsiteX3" fmla="*/ 266700 w 828675"/>
                  <a:gd name="connsiteY3" fmla="*/ 774700 h 885825"/>
                  <a:gd name="connsiteX4" fmla="*/ 228600 w 828675"/>
                  <a:gd name="connsiteY4" fmla="*/ 765175 h 885825"/>
                  <a:gd name="connsiteX5" fmla="*/ 247650 w 828675"/>
                  <a:gd name="connsiteY5" fmla="*/ 720725 h 885825"/>
                  <a:gd name="connsiteX6" fmla="*/ 244475 w 828675"/>
                  <a:gd name="connsiteY6" fmla="*/ 622300 h 885825"/>
                  <a:gd name="connsiteX7" fmla="*/ 285750 w 828675"/>
                  <a:gd name="connsiteY7" fmla="*/ 600075 h 885825"/>
                  <a:gd name="connsiteX8" fmla="*/ 361950 w 828675"/>
                  <a:gd name="connsiteY8" fmla="*/ 587375 h 885825"/>
                  <a:gd name="connsiteX9" fmla="*/ 381000 w 828675"/>
                  <a:gd name="connsiteY9" fmla="*/ 561975 h 885825"/>
                  <a:gd name="connsiteX10" fmla="*/ 419100 w 828675"/>
                  <a:gd name="connsiteY10" fmla="*/ 552450 h 885825"/>
                  <a:gd name="connsiteX11" fmla="*/ 412750 w 828675"/>
                  <a:gd name="connsiteY11" fmla="*/ 504825 h 885825"/>
                  <a:gd name="connsiteX12" fmla="*/ 434975 w 828675"/>
                  <a:gd name="connsiteY12" fmla="*/ 454025 h 885825"/>
                  <a:gd name="connsiteX13" fmla="*/ 476250 w 828675"/>
                  <a:gd name="connsiteY13" fmla="*/ 463550 h 885825"/>
                  <a:gd name="connsiteX14" fmla="*/ 774700 w 828675"/>
                  <a:gd name="connsiteY14" fmla="*/ 450850 h 885825"/>
                  <a:gd name="connsiteX15" fmla="*/ 781050 w 828675"/>
                  <a:gd name="connsiteY15" fmla="*/ 304800 h 885825"/>
                  <a:gd name="connsiteX16" fmla="*/ 828675 w 828675"/>
                  <a:gd name="connsiteY16" fmla="*/ 222250 h 885825"/>
                  <a:gd name="connsiteX17" fmla="*/ 774700 w 828675"/>
                  <a:gd name="connsiteY17" fmla="*/ 222250 h 885825"/>
                  <a:gd name="connsiteX18" fmla="*/ 774700 w 828675"/>
                  <a:gd name="connsiteY18" fmla="*/ 209550 h 885825"/>
                  <a:gd name="connsiteX19" fmla="*/ 787400 w 828675"/>
                  <a:gd name="connsiteY19" fmla="*/ 190500 h 885825"/>
                  <a:gd name="connsiteX20" fmla="*/ 768350 w 828675"/>
                  <a:gd name="connsiteY20" fmla="*/ 139700 h 885825"/>
                  <a:gd name="connsiteX21" fmla="*/ 749300 w 828675"/>
                  <a:gd name="connsiteY21" fmla="*/ 101600 h 885825"/>
                  <a:gd name="connsiteX22" fmla="*/ 717550 w 828675"/>
                  <a:gd name="connsiteY22" fmla="*/ 88900 h 885825"/>
                  <a:gd name="connsiteX23" fmla="*/ 698500 w 828675"/>
                  <a:gd name="connsiteY23" fmla="*/ 92075 h 885825"/>
                  <a:gd name="connsiteX24" fmla="*/ 603250 w 828675"/>
                  <a:gd name="connsiteY24" fmla="*/ 69850 h 885825"/>
                  <a:gd name="connsiteX25" fmla="*/ 542925 w 828675"/>
                  <a:gd name="connsiteY25" fmla="*/ 0 h 885825"/>
                  <a:gd name="connsiteX26" fmla="*/ 520700 w 828675"/>
                  <a:gd name="connsiteY26" fmla="*/ 47625 h 885825"/>
                  <a:gd name="connsiteX27" fmla="*/ 454025 w 828675"/>
                  <a:gd name="connsiteY27" fmla="*/ 63500 h 885825"/>
                  <a:gd name="connsiteX28" fmla="*/ 419100 w 828675"/>
                  <a:gd name="connsiteY28" fmla="*/ 12700 h 885825"/>
                  <a:gd name="connsiteX29" fmla="*/ 381000 w 828675"/>
                  <a:gd name="connsiteY29" fmla="*/ 44450 h 885825"/>
                  <a:gd name="connsiteX30" fmla="*/ 314325 w 828675"/>
                  <a:gd name="connsiteY30" fmla="*/ 76200 h 885825"/>
                  <a:gd name="connsiteX31" fmla="*/ 276225 w 828675"/>
                  <a:gd name="connsiteY31" fmla="*/ 117475 h 885825"/>
                  <a:gd name="connsiteX32" fmla="*/ 241300 w 828675"/>
                  <a:gd name="connsiteY32" fmla="*/ 203200 h 885825"/>
                  <a:gd name="connsiteX33" fmla="*/ 196850 w 828675"/>
                  <a:gd name="connsiteY33" fmla="*/ 228600 h 885825"/>
                  <a:gd name="connsiteX34" fmla="*/ 149225 w 828675"/>
                  <a:gd name="connsiteY34" fmla="*/ 203200 h 885825"/>
                  <a:gd name="connsiteX35" fmla="*/ 95250 w 828675"/>
                  <a:gd name="connsiteY35" fmla="*/ 247650 h 885825"/>
                  <a:gd name="connsiteX36" fmla="*/ 60325 w 828675"/>
                  <a:gd name="connsiteY36" fmla="*/ 279400 h 885825"/>
                  <a:gd name="connsiteX37" fmla="*/ 85725 w 828675"/>
                  <a:gd name="connsiteY37" fmla="*/ 323850 h 885825"/>
                  <a:gd name="connsiteX38" fmla="*/ 104775 w 828675"/>
                  <a:gd name="connsiteY38" fmla="*/ 349250 h 885825"/>
                  <a:gd name="connsiteX39" fmla="*/ 95250 w 828675"/>
                  <a:gd name="connsiteY39" fmla="*/ 381000 h 885825"/>
                  <a:gd name="connsiteX40" fmla="*/ 85725 w 828675"/>
                  <a:gd name="connsiteY40" fmla="*/ 428625 h 885825"/>
                  <a:gd name="connsiteX41" fmla="*/ 31750 w 828675"/>
                  <a:gd name="connsiteY41" fmla="*/ 444500 h 885825"/>
                  <a:gd name="connsiteX42" fmla="*/ 9525 w 828675"/>
                  <a:gd name="connsiteY42" fmla="*/ 476250 h 885825"/>
                  <a:gd name="connsiteX43" fmla="*/ 0 w 828675"/>
                  <a:gd name="connsiteY43" fmla="*/ 520700 h 885825"/>
                  <a:gd name="connsiteX44" fmla="*/ 15875 w 828675"/>
                  <a:gd name="connsiteY44" fmla="*/ 565150 h 885825"/>
                  <a:gd name="connsiteX45" fmla="*/ 28575 w 828675"/>
                  <a:gd name="connsiteY45" fmla="*/ 587375 h 885825"/>
                  <a:gd name="connsiteX46" fmla="*/ 63500 w 828675"/>
                  <a:gd name="connsiteY46" fmla="*/ 584200 h 885825"/>
                  <a:gd name="connsiteX47" fmla="*/ 76200 w 828675"/>
                  <a:gd name="connsiteY47" fmla="*/ 631825 h 885825"/>
                  <a:gd name="connsiteX48" fmla="*/ 92075 w 828675"/>
                  <a:gd name="connsiteY48" fmla="*/ 654050 h 885825"/>
                  <a:gd name="connsiteX49" fmla="*/ 114300 w 828675"/>
                  <a:gd name="connsiteY49" fmla="*/ 692150 h 885825"/>
                  <a:gd name="connsiteX50" fmla="*/ 107950 w 828675"/>
                  <a:gd name="connsiteY50" fmla="*/ 727075 h 885825"/>
                  <a:gd name="connsiteX51" fmla="*/ 133350 w 828675"/>
                  <a:gd name="connsiteY51" fmla="*/ 777875 h 885825"/>
                  <a:gd name="connsiteX52" fmla="*/ 130175 w 828675"/>
                  <a:gd name="connsiteY52" fmla="*/ 828675 h 885825"/>
                  <a:gd name="connsiteX53" fmla="*/ 127000 w 828675"/>
                  <a:gd name="connsiteY53" fmla="*/ 885825 h 885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828675" h="885825">
                    <a:moveTo>
                      <a:pt x="127000" y="885825"/>
                    </a:moveTo>
                    <a:lnTo>
                      <a:pt x="244475" y="873125"/>
                    </a:lnTo>
                    <a:lnTo>
                      <a:pt x="234950" y="809625"/>
                    </a:lnTo>
                    <a:lnTo>
                      <a:pt x="266700" y="774700"/>
                    </a:lnTo>
                    <a:lnTo>
                      <a:pt x="228600" y="765175"/>
                    </a:lnTo>
                    <a:lnTo>
                      <a:pt x="247650" y="720725"/>
                    </a:lnTo>
                    <a:lnTo>
                      <a:pt x="244475" y="622300"/>
                    </a:lnTo>
                    <a:lnTo>
                      <a:pt x="285750" y="600075"/>
                    </a:lnTo>
                    <a:lnTo>
                      <a:pt x="361950" y="587375"/>
                    </a:lnTo>
                    <a:lnTo>
                      <a:pt x="381000" y="561975"/>
                    </a:lnTo>
                    <a:lnTo>
                      <a:pt x="419100" y="552450"/>
                    </a:lnTo>
                    <a:lnTo>
                      <a:pt x="412750" y="504825"/>
                    </a:lnTo>
                    <a:lnTo>
                      <a:pt x="434975" y="454025"/>
                    </a:lnTo>
                    <a:lnTo>
                      <a:pt x="476250" y="463550"/>
                    </a:lnTo>
                    <a:lnTo>
                      <a:pt x="774700" y="450850"/>
                    </a:lnTo>
                    <a:lnTo>
                      <a:pt x="781050" y="304800"/>
                    </a:lnTo>
                    <a:lnTo>
                      <a:pt x="828675" y="222250"/>
                    </a:lnTo>
                    <a:lnTo>
                      <a:pt x="774700" y="222250"/>
                    </a:lnTo>
                    <a:lnTo>
                      <a:pt x="774700" y="209550"/>
                    </a:lnTo>
                    <a:lnTo>
                      <a:pt x="787400" y="190500"/>
                    </a:lnTo>
                    <a:lnTo>
                      <a:pt x="768350" y="139700"/>
                    </a:lnTo>
                    <a:lnTo>
                      <a:pt x="749300" y="101600"/>
                    </a:lnTo>
                    <a:lnTo>
                      <a:pt x="717550" y="88900"/>
                    </a:lnTo>
                    <a:lnTo>
                      <a:pt x="698500" y="92075"/>
                    </a:lnTo>
                    <a:lnTo>
                      <a:pt x="603250" y="69850"/>
                    </a:lnTo>
                    <a:lnTo>
                      <a:pt x="542925" y="0"/>
                    </a:lnTo>
                    <a:lnTo>
                      <a:pt x="520700" y="47625"/>
                    </a:lnTo>
                    <a:lnTo>
                      <a:pt x="454025" y="63500"/>
                    </a:lnTo>
                    <a:lnTo>
                      <a:pt x="419100" y="12700"/>
                    </a:lnTo>
                    <a:lnTo>
                      <a:pt x="381000" y="44450"/>
                    </a:lnTo>
                    <a:lnTo>
                      <a:pt x="314325" y="76200"/>
                    </a:lnTo>
                    <a:lnTo>
                      <a:pt x="276225" y="117475"/>
                    </a:lnTo>
                    <a:lnTo>
                      <a:pt x="241300" y="203200"/>
                    </a:lnTo>
                    <a:lnTo>
                      <a:pt x="196850" y="228600"/>
                    </a:lnTo>
                    <a:lnTo>
                      <a:pt x="149225" y="203200"/>
                    </a:lnTo>
                    <a:lnTo>
                      <a:pt x="95250" y="247650"/>
                    </a:lnTo>
                    <a:lnTo>
                      <a:pt x="60325" y="279400"/>
                    </a:lnTo>
                    <a:lnTo>
                      <a:pt x="85725" y="323850"/>
                    </a:lnTo>
                    <a:lnTo>
                      <a:pt x="104775" y="349250"/>
                    </a:lnTo>
                    <a:lnTo>
                      <a:pt x="95250" y="381000"/>
                    </a:lnTo>
                    <a:lnTo>
                      <a:pt x="85725" y="428625"/>
                    </a:lnTo>
                    <a:lnTo>
                      <a:pt x="31750" y="444500"/>
                    </a:lnTo>
                    <a:lnTo>
                      <a:pt x="9525" y="476250"/>
                    </a:lnTo>
                    <a:lnTo>
                      <a:pt x="0" y="520700"/>
                    </a:lnTo>
                    <a:lnTo>
                      <a:pt x="15875" y="565150"/>
                    </a:lnTo>
                    <a:lnTo>
                      <a:pt x="28575" y="587375"/>
                    </a:lnTo>
                    <a:lnTo>
                      <a:pt x="63500" y="584200"/>
                    </a:lnTo>
                    <a:lnTo>
                      <a:pt x="76200" y="631825"/>
                    </a:lnTo>
                    <a:lnTo>
                      <a:pt x="92075" y="654050"/>
                    </a:lnTo>
                    <a:lnTo>
                      <a:pt x="114300" y="692150"/>
                    </a:lnTo>
                    <a:lnTo>
                      <a:pt x="107950" y="727075"/>
                    </a:lnTo>
                    <a:lnTo>
                      <a:pt x="133350" y="777875"/>
                    </a:lnTo>
                    <a:lnTo>
                      <a:pt x="130175" y="828675"/>
                    </a:lnTo>
                    <a:lnTo>
                      <a:pt x="127000" y="88582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pPr eaLnBrk="0" hangingPunct="0">
                  <a:defRPr/>
                </a:pPr>
                <a:endParaRPr lang="uk-UA" sz="1000" u="sng" dirty="0">
                  <a:solidFill>
                    <a:prstClr val="black"/>
                  </a:solidFill>
                  <a:ea typeface="MS PGothic" pitchFamily="34" charset="-128"/>
                </a:endParaRPr>
              </a:p>
            </p:txBody>
          </p:sp>
        </p:grpSp>
        <p:sp>
          <p:nvSpPr>
            <p:cNvPr id="250" name="TextBox 249"/>
            <p:cNvSpPr txBox="1"/>
            <p:nvPr/>
          </p:nvSpPr>
          <p:spPr>
            <a:xfrm>
              <a:off x="2574936" y="2755896"/>
              <a:ext cx="1005676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Тернопільська</a:t>
              </a:r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2690871" y="1881789"/>
              <a:ext cx="801280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Волинська</a:t>
              </a:r>
            </a:p>
          </p:txBody>
        </p:sp>
        <p:sp>
          <p:nvSpPr>
            <p:cNvPr id="252" name="TextBox 251"/>
            <p:cNvSpPr txBox="1"/>
            <p:nvPr/>
          </p:nvSpPr>
          <p:spPr>
            <a:xfrm>
              <a:off x="3317748" y="1947630"/>
              <a:ext cx="801280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Рівненська</a:t>
              </a:r>
            </a:p>
          </p:txBody>
        </p:sp>
        <p:sp>
          <p:nvSpPr>
            <p:cNvPr id="253" name="TextBox 252"/>
            <p:cNvSpPr txBox="1"/>
            <p:nvPr/>
          </p:nvSpPr>
          <p:spPr>
            <a:xfrm>
              <a:off x="3896946" y="2204864"/>
              <a:ext cx="914769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Житомирська</a:t>
              </a:r>
            </a:p>
          </p:txBody>
        </p:sp>
        <p:sp>
          <p:nvSpPr>
            <p:cNvPr id="254" name="TextBox 253"/>
            <p:cNvSpPr txBox="1"/>
            <p:nvPr/>
          </p:nvSpPr>
          <p:spPr>
            <a:xfrm>
              <a:off x="1487489" y="3342854"/>
              <a:ext cx="914769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Закарпатська</a:t>
              </a:r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3010528" y="3501739"/>
              <a:ext cx="914769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Чернівецька</a:t>
              </a:r>
            </a:p>
          </p:txBody>
        </p:sp>
        <p:sp>
          <p:nvSpPr>
            <p:cNvPr id="256" name="TextBox 255"/>
            <p:cNvSpPr txBox="1"/>
            <p:nvPr/>
          </p:nvSpPr>
          <p:spPr>
            <a:xfrm>
              <a:off x="2376045" y="3212976"/>
              <a:ext cx="914769" cy="50783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Івано-Франківська</a:t>
              </a:r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2201452" y="2629763"/>
              <a:ext cx="801280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Львівська</a:t>
              </a:r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3378096" y="2853667"/>
              <a:ext cx="1005676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Хмельницька</a:t>
              </a:r>
            </a:p>
          </p:txBody>
        </p:sp>
        <p:sp>
          <p:nvSpPr>
            <p:cNvPr id="259" name="TextBox 258"/>
            <p:cNvSpPr txBox="1"/>
            <p:nvPr/>
          </p:nvSpPr>
          <p:spPr>
            <a:xfrm>
              <a:off x="4054903" y="3203684"/>
              <a:ext cx="1005676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Вінницька</a:t>
              </a:r>
            </a:p>
            <a:p>
              <a:pPr defTabSz="912770">
                <a:defRPr/>
              </a:pPr>
              <a:endPara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endParaRPr>
            </a:p>
          </p:txBody>
        </p:sp>
        <p:sp>
          <p:nvSpPr>
            <p:cNvPr id="260" name="TextBox 259"/>
            <p:cNvSpPr txBox="1"/>
            <p:nvPr/>
          </p:nvSpPr>
          <p:spPr>
            <a:xfrm>
              <a:off x="4658276" y="2334072"/>
              <a:ext cx="1005676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Київська</a:t>
              </a:r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5202244" y="3069691"/>
              <a:ext cx="1005676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Черкаська</a:t>
              </a:r>
            </a:p>
          </p:txBody>
        </p:sp>
        <p:sp>
          <p:nvSpPr>
            <p:cNvPr id="262" name="TextBox 261"/>
            <p:cNvSpPr txBox="1"/>
            <p:nvPr/>
          </p:nvSpPr>
          <p:spPr>
            <a:xfrm>
              <a:off x="4709033" y="4285841"/>
              <a:ext cx="1005676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Одеська</a:t>
              </a:r>
            </a:p>
          </p:txBody>
        </p:sp>
        <p:sp>
          <p:nvSpPr>
            <p:cNvPr id="263" name="TextBox 262"/>
            <p:cNvSpPr txBox="1"/>
            <p:nvPr/>
          </p:nvSpPr>
          <p:spPr>
            <a:xfrm>
              <a:off x="5227193" y="4030733"/>
              <a:ext cx="1005676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Миколаївська</a:t>
              </a:r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6066341" y="4437843"/>
              <a:ext cx="1005676" cy="50783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Херсонська</a:t>
              </a:r>
            </a:p>
            <a:p>
              <a:pPr defTabSz="912770">
                <a:defRPr/>
              </a:pPr>
              <a:endParaRPr lang="uk-UA" sz="900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Arial"/>
              </a:endParaRPr>
            </a:p>
          </p:txBody>
        </p:sp>
        <p:sp>
          <p:nvSpPr>
            <p:cNvPr id="265" name="TextBox 264"/>
            <p:cNvSpPr txBox="1"/>
            <p:nvPr/>
          </p:nvSpPr>
          <p:spPr>
            <a:xfrm>
              <a:off x="7002445" y="4257300"/>
              <a:ext cx="1005676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Запорізька</a:t>
              </a:r>
            </a:p>
          </p:txBody>
        </p:sp>
        <p:sp>
          <p:nvSpPr>
            <p:cNvPr id="266" name="TextBox 265"/>
            <p:cNvSpPr txBox="1"/>
            <p:nvPr/>
          </p:nvSpPr>
          <p:spPr>
            <a:xfrm>
              <a:off x="5479544" y="3518613"/>
              <a:ext cx="1005676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Кіровоградська</a:t>
              </a:r>
            </a:p>
          </p:txBody>
        </p:sp>
        <p:sp>
          <p:nvSpPr>
            <p:cNvPr id="267" name="TextBox 266"/>
            <p:cNvSpPr txBox="1"/>
            <p:nvPr/>
          </p:nvSpPr>
          <p:spPr>
            <a:xfrm>
              <a:off x="6336037" y="3453523"/>
              <a:ext cx="1156947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Дніпропетровська</a:t>
              </a:r>
            </a:p>
          </p:txBody>
        </p:sp>
        <p:sp>
          <p:nvSpPr>
            <p:cNvPr id="268" name="TextBox 267"/>
            <p:cNvSpPr txBox="1"/>
            <p:nvPr/>
          </p:nvSpPr>
          <p:spPr>
            <a:xfrm>
              <a:off x="5991896" y="2694843"/>
              <a:ext cx="1106800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Полтавська</a:t>
              </a:r>
            </a:p>
          </p:txBody>
        </p:sp>
        <p:sp>
          <p:nvSpPr>
            <p:cNvPr id="269" name="TextBox 268"/>
            <p:cNvSpPr txBox="1"/>
            <p:nvPr/>
          </p:nvSpPr>
          <p:spPr>
            <a:xfrm>
              <a:off x="5196127" y="1771264"/>
              <a:ext cx="1106800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Чернігівська</a:t>
              </a:r>
            </a:p>
          </p:txBody>
        </p:sp>
        <p:sp>
          <p:nvSpPr>
            <p:cNvPr id="270" name="TextBox 269"/>
            <p:cNvSpPr txBox="1"/>
            <p:nvPr/>
          </p:nvSpPr>
          <p:spPr>
            <a:xfrm>
              <a:off x="6054258" y="1916832"/>
              <a:ext cx="1106800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Сумська</a:t>
              </a:r>
            </a:p>
          </p:txBody>
        </p:sp>
        <p:sp>
          <p:nvSpPr>
            <p:cNvPr id="271" name="TextBox 270"/>
            <p:cNvSpPr txBox="1"/>
            <p:nvPr/>
          </p:nvSpPr>
          <p:spPr>
            <a:xfrm>
              <a:off x="7091286" y="2771053"/>
              <a:ext cx="1106800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Харківська</a:t>
              </a:r>
            </a:p>
          </p:txBody>
        </p:sp>
        <p:sp>
          <p:nvSpPr>
            <p:cNvPr id="272" name="TextBox 271"/>
            <p:cNvSpPr txBox="1"/>
            <p:nvPr/>
          </p:nvSpPr>
          <p:spPr>
            <a:xfrm>
              <a:off x="8033611" y="2879324"/>
              <a:ext cx="1106800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Луганська</a:t>
              </a:r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7597852" y="3583314"/>
              <a:ext cx="1106800" cy="230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70">
                <a:defRPr/>
              </a:pPr>
              <a:r>
                <a:rPr lang="uk-UA" sz="900" dirty="0">
                  <a:solidFill>
                    <a:prstClr val="black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latin typeface="Arial"/>
                </a:rPr>
                <a:t>Донецька</a:t>
              </a:r>
            </a:p>
          </p:txBody>
        </p:sp>
      </p:grpSp>
      <p:sp>
        <p:nvSpPr>
          <p:cNvPr id="133" name="Rectangle 3"/>
          <p:cNvSpPr txBox="1">
            <a:spLocks noChangeArrowheads="1"/>
          </p:cNvSpPr>
          <p:nvPr/>
        </p:nvSpPr>
        <p:spPr>
          <a:xfrm>
            <a:off x="979793" y="319406"/>
            <a:ext cx="7376584" cy="1309394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None/>
              <a:tabLst>
                <a:tab pos="879279" algn="l"/>
              </a:tabLst>
            </a:pPr>
            <a:endParaRPr lang="ru-RU" altLang="ru-RU" sz="14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35" name="Прямоугольник 193"/>
          <p:cNvSpPr/>
          <p:nvPr/>
        </p:nvSpPr>
        <p:spPr>
          <a:xfrm>
            <a:off x="7708346" y="926237"/>
            <a:ext cx="1222101" cy="1458461"/>
          </a:xfrm>
          <a:prstGeom prst="rect">
            <a:avLst/>
          </a:prstGeom>
          <a:solidFill>
            <a:srgbClr val="1D89C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>
                <a:solidFill>
                  <a:prstClr val="white"/>
                </a:solidFill>
              </a:rPr>
              <a:t>Всього проектів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prstClr val="white"/>
                </a:solidFill>
              </a:rPr>
              <a:t>2280</a:t>
            </a:r>
            <a:endParaRPr lang="ru-RU" sz="3200" b="1" dirty="0">
              <a:solidFill>
                <a:prstClr val="white"/>
              </a:solidFill>
            </a:endParaRPr>
          </a:p>
        </p:txBody>
      </p:sp>
      <p:sp>
        <p:nvSpPr>
          <p:cNvPr id="136" name="Прямоугольник 193"/>
          <p:cNvSpPr/>
          <p:nvPr/>
        </p:nvSpPr>
        <p:spPr>
          <a:xfrm>
            <a:off x="7493858" y="4952555"/>
            <a:ext cx="1550170" cy="1829499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>
                <a:solidFill>
                  <a:srgbClr val="1D89CB"/>
                </a:solidFill>
              </a:rPr>
              <a:t>Здані у </a:t>
            </a:r>
            <a:r>
              <a:rPr lang="uk-UA" sz="1600" b="1" dirty="0" smtClean="0">
                <a:solidFill>
                  <a:srgbClr val="1D89CB"/>
                </a:solidFill>
              </a:rPr>
              <a:t>2017 </a:t>
            </a:r>
            <a:r>
              <a:rPr lang="uk-UA" sz="1600" b="1" dirty="0">
                <a:solidFill>
                  <a:srgbClr val="1D89CB"/>
                </a:solidFill>
              </a:rPr>
              <a:t>році</a:t>
            </a:r>
          </a:p>
          <a:p>
            <a:pPr algn="ctr">
              <a:defRPr/>
            </a:pPr>
            <a:r>
              <a:rPr lang="uk-UA" sz="2800" b="1" dirty="0" smtClean="0">
                <a:solidFill>
                  <a:srgbClr val="1D89CB"/>
                </a:solidFill>
              </a:rPr>
              <a:t>1955</a:t>
            </a:r>
            <a:endParaRPr lang="uk-UA" sz="2800" b="1" dirty="0">
              <a:solidFill>
                <a:srgbClr val="1D89CB"/>
              </a:solidFill>
            </a:endParaRPr>
          </a:p>
          <a:p>
            <a:pPr algn="ctr">
              <a:defRPr/>
            </a:pPr>
            <a:r>
              <a:rPr lang="uk-UA" sz="900" i="1" dirty="0">
                <a:solidFill>
                  <a:srgbClr val="1D89CB"/>
                </a:solidFill>
              </a:rPr>
              <a:t>Завершення </a:t>
            </a:r>
          </a:p>
          <a:p>
            <a:pPr algn="ctr">
              <a:defRPr/>
            </a:pPr>
            <a:r>
              <a:rPr lang="ru-RU" sz="900" i="1" dirty="0">
                <a:solidFill>
                  <a:srgbClr val="1D89CB"/>
                </a:solidFill>
              </a:rPr>
              <a:t>проектів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1D89CB"/>
                </a:solidFill>
              </a:rPr>
              <a:t>86%</a:t>
            </a:r>
            <a:endParaRPr lang="ru-RU" sz="2800" b="1" dirty="0">
              <a:solidFill>
                <a:srgbClr val="1D89CB"/>
              </a:solidFill>
            </a:endParaRPr>
          </a:p>
          <a:p>
            <a:pPr algn="ctr">
              <a:defRPr/>
            </a:pPr>
            <a:r>
              <a:rPr lang="uk-UA" sz="800" i="1" dirty="0">
                <a:solidFill>
                  <a:srgbClr val="1D89CB"/>
                </a:solidFill>
              </a:rPr>
              <a:t>(решта проектів буде завершена у </a:t>
            </a:r>
            <a:r>
              <a:rPr lang="uk-UA" sz="800" i="1" dirty="0" smtClean="0">
                <a:solidFill>
                  <a:srgbClr val="1D89CB"/>
                </a:solidFill>
              </a:rPr>
              <a:t>2018 р</a:t>
            </a:r>
            <a:r>
              <a:rPr lang="ru-RU" sz="800" b="1" dirty="0">
                <a:solidFill>
                  <a:srgbClr val="1D89CB"/>
                </a:solidFill>
              </a:rPr>
              <a:t>)</a:t>
            </a:r>
            <a:endParaRPr lang="uk-UA" sz="800" i="1" dirty="0">
              <a:solidFill>
                <a:srgbClr val="1D89CB"/>
              </a:solidFill>
            </a:endParaRPr>
          </a:p>
        </p:txBody>
      </p:sp>
      <p:graphicFrame>
        <p:nvGraphicFramePr>
          <p:cNvPr id="138" name="Table 194"/>
          <p:cNvGraphicFramePr>
            <a:graphicFrameLocks noGrp="1"/>
          </p:cNvGraphicFramePr>
          <p:nvPr>
            <p:extLst/>
          </p:nvPr>
        </p:nvGraphicFramePr>
        <p:xfrm>
          <a:off x="236281" y="4614129"/>
          <a:ext cx="2757209" cy="2067576"/>
        </p:xfrm>
        <a:graphic>
          <a:graphicData uri="http://schemas.openxmlformats.org/drawingml/2006/table">
            <a:tbl>
              <a:tblPr firstRow="1" bandRow="1"/>
              <a:tblGrid>
                <a:gridCol w="7272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2999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178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uk-UA" sz="1000" b="1" noProof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КІЛЬКІСТЬ ПРОЕКТІВ ПОГОДЖЕНИХ МІНРЕГІОНОМ</a:t>
                      </a:r>
                      <a:endParaRPr lang="uk-UA" sz="10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78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uk-UA" sz="1000" b="1" noProof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КІЛЬКІСТЬ ЗАВЕРШЕНИХ ПРОЕКТІВ</a:t>
                      </a:r>
                      <a:endParaRPr lang="uk-UA" sz="1000" kern="1200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78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uk-UA" sz="1000" b="1" noProof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0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ТИМЧАСОВО</a:t>
                      </a:r>
                      <a:r>
                        <a:rPr lang="en-US" altLang="ru-RU" sz="10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altLang="ru-RU" sz="10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ОКУПОВАНА</a:t>
                      </a:r>
                      <a:r>
                        <a:rPr lang="en-US" altLang="ru-RU" sz="100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altLang="ru-RU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ТЕРИТОРІЯ</a:t>
                      </a:r>
                      <a:endParaRPr lang="ru-RU" altLang="ru-RU" sz="1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7834">
                <a:tc>
                  <a:txBody>
                    <a:bodyPr/>
                    <a:lstStyle/>
                    <a:p>
                      <a:pPr algn="ctr"/>
                      <a:endParaRPr lang="uk-UA" sz="1000" b="1" noProof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altLang="ru-RU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КІЛЬКІСТЬ</a:t>
                      </a:r>
                      <a:r>
                        <a:rPr lang="uk-UA" altLang="ru-RU" sz="1000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РЕАЛІЗОВАНИХ ПРОЕКТІВ МЕНШЕ 80%</a:t>
                      </a:r>
                      <a:endParaRPr lang="ru-RU" altLang="ru-RU" sz="1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9941">
                <a:tc>
                  <a:txBody>
                    <a:bodyPr/>
                    <a:lstStyle/>
                    <a:p>
                      <a:pPr algn="ctr"/>
                      <a:endParaRPr lang="uk-UA" sz="1000" b="1" noProof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КІЛЬКІСТЬ РЕАЛІЗОВАНИХ ПРОЕКТІВ БІЛЬШЕ</a:t>
                      </a:r>
                      <a:r>
                        <a:rPr lang="ru-RU" altLang="ru-RU" sz="1000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80%</a:t>
                      </a:r>
                      <a:endParaRPr lang="ru-RU" altLang="ru-RU" sz="1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anchor="ctr">
                    <a:lnL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991088" y="6250163"/>
            <a:ext cx="1161826" cy="365125"/>
          </a:xfrm>
        </p:spPr>
        <p:txBody>
          <a:bodyPr vert="horz" lIns="91440" tIns="45720" rIns="91440" bIns="45720" rtlCol="0" anchor="ctr"/>
          <a:lstStyle/>
          <a:p>
            <a:fld id="{9B4EB238-E5C8-4806-8CFE-7B153C4DC58A}" type="slidenum">
              <a:rPr lang="uk-UA"/>
              <a:pPr/>
              <a:t>26</a:t>
            </a:fld>
            <a:endParaRPr lang="uk-UA" dirty="0"/>
          </a:p>
        </p:txBody>
      </p:sp>
      <p:sp>
        <p:nvSpPr>
          <p:cNvPr id="137" name="Rectangle 3"/>
          <p:cNvSpPr txBox="1">
            <a:spLocks noChangeArrowheads="1"/>
          </p:cNvSpPr>
          <p:nvPr/>
        </p:nvSpPr>
        <p:spPr>
          <a:xfrm>
            <a:off x="842957" y="64389"/>
            <a:ext cx="7882731" cy="753553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ts val="0"/>
              </a:spcBef>
              <a:spcAft>
                <a:spcPct val="0"/>
              </a:spcAft>
              <a:buNone/>
              <a:tabLst>
                <a:tab pos="879279" algn="l"/>
              </a:tabLst>
            </a:pPr>
            <a:endParaRPr lang="ru-RU" altLang="ru-RU" sz="2400" dirty="0" smtClean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  <a:p>
            <a:pPr marL="0" indent="0" algn="ctr" fontAlgn="base">
              <a:spcBef>
                <a:spcPts val="0"/>
              </a:spcBef>
              <a:spcAft>
                <a:spcPct val="0"/>
              </a:spcAft>
              <a:buNone/>
              <a:tabLst>
                <a:tab pos="879279" algn="l"/>
              </a:tabLst>
            </a:pPr>
            <a:r>
              <a:rPr lang="ru-RU" altLang="ru-RU" sz="24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РЕАЛІЗАЦІЯ </a:t>
            </a:r>
            <a:r>
              <a:rPr lang="ru-RU" altLang="ru-RU" sz="24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ПРОЕКТІВ </a:t>
            </a:r>
          </a:p>
          <a:p>
            <a:pPr marL="0" indent="0" algn="ctr" fontAlgn="base">
              <a:spcBef>
                <a:spcPts val="0"/>
              </a:spcBef>
              <a:spcAft>
                <a:spcPct val="0"/>
              </a:spcAft>
              <a:buNone/>
              <a:tabLst>
                <a:tab pos="879279" algn="l"/>
              </a:tabLst>
            </a:pPr>
            <a:r>
              <a:rPr lang="uk-UA" altLang="ru-RU" sz="24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ІНФРАСТРУКТУРНОЇ СУБВЕНЦІЇ У 2017 РОЦІ </a:t>
            </a:r>
            <a:endParaRPr lang="uk-UA" altLang="ru-RU" sz="2400" b="1" i="1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marL="0" indent="0" algn="ctr" fontAlgn="base">
              <a:spcAft>
                <a:spcPct val="0"/>
              </a:spcAft>
              <a:buNone/>
              <a:tabLst>
                <a:tab pos="879279" algn="l"/>
              </a:tabLst>
            </a:pPr>
            <a:endParaRPr lang="ru-RU" altLang="ru-RU" sz="2400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40" name="Изображение 1" descr="minregion_logo_concep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09" y="46930"/>
            <a:ext cx="623914" cy="792003"/>
          </a:xfrm>
          <a:prstGeom prst="rect">
            <a:avLst/>
          </a:prstGeom>
        </p:spPr>
      </p:pic>
      <p:sp>
        <p:nvSpPr>
          <p:cNvPr id="141" name="Прямоугольник 2"/>
          <p:cNvSpPr/>
          <p:nvPr/>
        </p:nvSpPr>
        <p:spPr>
          <a:xfrm flipV="1">
            <a:off x="321095" y="833096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2" name="Прямокутний трикутник 141"/>
          <p:cNvSpPr/>
          <p:nvPr/>
        </p:nvSpPr>
        <p:spPr>
          <a:xfrm rot="10800000">
            <a:off x="1536056" y="2349087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43" name="Прямокутний трикутник 142"/>
          <p:cNvSpPr/>
          <p:nvPr/>
        </p:nvSpPr>
        <p:spPr>
          <a:xfrm>
            <a:off x="1536776" y="2365178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1554286" y="239603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91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59782" y="2308396"/>
            <a:ext cx="4309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104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45" name="Прямокутний трикутник 144"/>
          <p:cNvSpPr/>
          <p:nvPr/>
        </p:nvSpPr>
        <p:spPr>
          <a:xfrm rot="10800000">
            <a:off x="2227499" y="2416779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46" name="Прямокутний трикутник 145"/>
          <p:cNvSpPr/>
          <p:nvPr/>
        </p:nvSpPr>
        <p:spPr>
          <a:xfrm>
            <a:off x="2228219" y="2432870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2245729" y="2463726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110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2451225" y="2376088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131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53" name="Прямокутний трикутник 152"/>
          <p:cNvSpPr/>
          <p:nvPr/>
        </p:nvSpPr>
        <p:spPr>
          <a:xfrm rot="10800000">
            <a:off x="803535" y="3187084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54" name="Прямокутний трикутник 153"/>
          <p:cNvSpPr/>
          <p:nvPr/>
        </p:nvSpPr>
        <p:spPr>
          <a:xfrm>
            <a:off x="804255" y="3203175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821765" y="3234031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117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1027261" y="3146393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124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57" name="Прямокутний трикутник 156"/>
          <p:cNvSpPr/>
          <p:nvPr/>
        </p:nvSpPr>
        <p:spPr>
          <a:xfrm rot="10800000">
            <a:off x="521630" y="3863052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58" name="Прямокутний трикутник 157"/>
          <p:cNvSpPr/>
          <p:nvPr/>
        </p:nvSpPr>
        <p:spPr>
          <a:xfrm>
            <a:off x="522350" y="3879143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539860" y="390999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19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721850" y="3842465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20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61" name="Прямокутний трикутник 160"/>
          <p:cNvSpPr/>
          <p:nvPr/>
        </p:nvSpPr>
        <p:spPr>
          <a:xfrm rot="10800000">
            <a:off x="1265903" y="3794519"/>
            <a:ext cx="589895" cy="285822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62" name="Прямокутний трикутник 161"/>
          <p:cNvSpPr/>
          <p:nvPr/>
        </p:nvSpPr>
        <p:spPr>
          <a:xfrm>
            <a:off x="1266624" y="3810610"/>
            <a:ext cx="606147" cy="274497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1284134" y="3841466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83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1489630" y="3753828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86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65" name="Прямокутний трикутник 164"/>
          <p:cNvSpPr/>
          <p:nvPr/>
        </p:nvSpPr>
        <p:spPr>
          <a:xfrm rot="10800000">
            <a:off x="1676114" y="3332146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66" name="Прямокутний трикутник 165"/>
          <p:cNvSpPr/>
          <p:nvPr/>
        </p:nvSpPr>
        <p:spPr>
          <a:xfrm>
            <a:off x="1676834" y="3348237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1694344" y="3379093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107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1899840" y="3291455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203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69" name="Прямокутний трикутник 168"/>
          <p:cNvSpPr/>
          <p:nvPr/>
        </p:nvSpPr>
        <p:spPr>
          <a:xfrm rot="10800000">
            <a:off x="1926288" y="4095209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70" name="Прямокутний трикутник 169"/>
          <p:cNvSpPr/>
          <p:nvPr/>
        </p:nvSpPr>
        <p:spPr>
          <a:xfrm>
            <a:off x="1927008" y="4111300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1944518" y="4142156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82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150014" y="4062147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84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73" name="Прямокутний трикутник 172"/>
          <p:cNvSpPr/>
          <p:nvPr/>
        </p:nvSpPr>
        <p:spPr>
          <a:xfrm rot="10800000">
            <a:off x="2360741" y="3375313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74" name="Прямокутний трикутник 173"/>
          <p:cNvSpPr/>
          <p:nvPr/>
        </p:nvSpPr>
        <p:spPr>
          <a:xfrm>
            <a:off x="2361461" y="3391404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2378971" y="3422260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214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2584467" y="3334622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226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77" name="Прямокутний трикутник 176"/>
          <p:cNvSpPr/>
          <p:nvPr/>
        </p:nvSpPr>
        <p:spPr>
          <a:xfrm rot="10800000">
            <a:off x="2939177" y="2702587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78" name="Прямокутний трикутник 177"/>
          <p:cNvSpPr/>
          <p:nvPr/>
        </p:nvSpPr>
        <p:spPr>
          <a:xfrm>
            <a:off x="2939897" y="2718678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2957407" y="2749534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227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3162903" y="2661896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247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81" name="Прямокутний трикутник 180"/>
          <p:cNvSpPr/>
          <p:nvPr/>
        </p:nvSpPr>
        <p:spPr>
          <a:xfrm rot="10800000">
            <a:off x="3028261" y="3768945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82" name="Прямокутний трикутник 181"/>
          <p:cNvSpPr/>
          <p:nvPr/>
        </p:nvSpPr>
        <p:spPr>
          <a:xfrm>
            <a:off x="3028981" y="3785036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3046491" y="381589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41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3251987" y="3728254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55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85" name="Прямокутний трикутник 184"/>
          <p:cNvSpPr/>
          <p:nvPr/>
        </p:nvSpPr>
        <p:spPr>
          <a:xfrm rot="10800000">
            <a:off x="3840497" y="2829128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86" name="Прямокутний трикутник 185"/>
          <p:cNvSpPr/>
          <p:nvPr/>
        </p:nvSpPr>
        <p:spPr>
          <a:xfrm>
            <a:off x="3841217" y="2845219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3858727" y="287607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4064223" y="2788437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89" name="Прямокутний трикутник 188"/>
          <p:cNvSpPr/>
          <p:nvPr/>
        </p:nvSpPr>
        <p:spPr>
          <a:xfrm rot="10800000">
            <a:off x="4361043" y="2301695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90" name="Прямокутний трикутник 189"/>
          <p:cNvSpPr/>
          <p:nvPr/>
        </p:nvSpPr>
        <p:spPr>
          <a:xfrm>
            <a:off x="4361763" y="2317786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4379273" y="234864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85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4584769" y="2261004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97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93" name="Прямокутний трикутник 192"/>
          <p:cNvSpPr/>
          <p:nvPr/>
        </p:nvSpPr>
        <p:spPr>
          <a:xfrm rot="10800000">
            <a:off x="5349211" y="2496248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94" name="Прямокутний трикутник 193"/>
          <p:cNvSpPr/>
          <p:nvPr/>
        </p:nvSpPr>
        <p:spPr>
          <a:xfrm>
            <a:off x="5349931" y="2512339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5367441" y="254319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60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5572937" y="2455557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80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198" name="Прямокутний трикутник 197"/>
          <p:cNvSpPr/>
          <p:nvPr/>
        </p:nvSpPr>
        <p:spPr>
          <a:xfrm rot="10800000">
            <a:off x="6490853" y="3291472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199" name="Прямокутний трикутник 198"/>
          <p:cNvSpPr/>
          <p:nvPr/>
        </p:nvSpPr>
        <p:spPr>
          <a:xfrm>
            <a:off x="6491573" y="3307563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6509083" y="333841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</a:t>
            </a:r>
          </a:p>
        </p:txBody>
      </p:sp>
      <p:sp>
        <p:nvSpPr>
          <p:cNvPr id="294" name="TextBox 293"/>
          <p:cNvSpPr txBox="1"/>
          <p:nvPr/>
        </p:nvSpPr>
        <p:spPr>
          <a:xfrm>
            <a:off x="6714579" y="3250781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18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296" name="Прямокутний трикутник 295"/>
          <p:cNvSpPr/>
          <p:nvPr/>
        </p:nvSpPr>
        <p:spPr>
          <a:xfrm rot="10800000">
            <a:off x="3976819" y="3580293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297" name="Прямокутний трикутник 296"/>
          <p:cNvSpPr/>
          <p:nvPr/>
        </p:nvSpPr>
        <p:spPr>
          <a:xfrm>
            <a:off x="3977539" y="3596384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3995049" y="362724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25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4200545" y="3539602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31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300" name="Прямокутний трикутник 299"/>
          <p:cNvSpPr/>
          <p:nvPr/>
        </p:nvSpPr>
        <p:spPr>
          <a:xfrm rot="10800000">
            <a:off x="4519951" y="3991133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01" name="Прямокутний трикутник 300"/>
          <p:cNvSpPr/>
          <p:nvPr/>
        </p:nvSpPr>
        <p:spPr>
          <a:xfrm>
            <a:off x="4520671" y="4007224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4538181" y="403808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4743677" y="3950442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24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304" name="Прямокутний трикутник 303"/>
          <p:cNvSpPr/>
          <p:nvPr/>
        </p:nvSpPr>
        <p:spPr>
          <a:xfrm rot="10800000">
            <a:off x="5630436" y="4095588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05" name="Прямокутний трикутник 304"/>
          <p:cNvSpPr/>
          <p:nvPr/>
        </p:nvSpPr>
        <p:spPr>
          <a:xfrm>
            <a:off x="5631156" y="4111679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5648666" y="4142535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121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5854162" y="4054897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157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308" name="Прямокутний трикутник 307"/>
          <p:cNvSpPr/>
          <p:nvPr/>
        </p:nvSpPr>
        <p:spPr>
          <a:xfrm rot="10800000">
            <a:off x="7531061" y="3418809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09" name="Прямокутний трикутник 308"/>
          <p:cNvSpPr/>
          <p:nvPr/>
        </p:nvSpPr>
        <p:spPr>
          <a:xfrm>
            <a:off x="7531781" y="3434900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7549291" y="3465756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18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7754787" y="3378118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18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312" name="Прямокутний трикутник 311"/>
          <p:cNvSpPr/>
          <p:nvPr/>
        </p:nvSpPr>
        <p:spPr>
          <a:xfrm rot="10800000">
            <a:off x="4489376" y="4600471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13" name="Прямокутний трикутник 312"/>
          <p:cNvSpPr/>
          <p:nvPr/>
        </p:nvSpPr>
        <p:spPr>
          <a:xfrm>
            <a:off x="4490096" y="4616562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4" name="TextBox 313"/>
          <p:cNvSpPr txBox="1"/>
          <p:nvPr/>
        </p:nvSpPr>
        <p:spPr>
          <a:xfrm>
            <a:off x="4507606" y="4647418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128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4713102" y="4559780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141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316" name="Прямокутний трикутник 315"/>
          <p:cNvSpPr/>
          <p:nvPr/>
        </p:nvSpPr>
        <p:spPr>
          <a:xfrm rot="10800000">
            <a:off x="6834953" y="4206587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17" name="Прямокутний трикутник 316"/>
          <p:cNvSpPr/>
          <p:nvPr/>
        </p:nvSpPr>
        <p:spPr>
          <a:xfrm>
            <a:off x="6835673" y="4222678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8" name="TextBox 317"/>
          <p:cNvSpPr txBox="1"/>
          <p:nvPr/>
        </p:nvSpPr>
        <p:spPr>
          <a:xfrm>
            <a:off x="6853183" y="425353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31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7058679" y="4165896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39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320" name="Прямокутний трикутник 319"/>
          <p:cNvSpPr/>
          <p:nvPr/>
        </p:nvSpPr>
        <p:spPr>
          <a:xfrm rot="10800000">
            <a:off x="6233141" y="4818914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21" name="Прямокутний трикутник 320"/>
          <p:cNvSpPr/>
          <p:nvPr/>
        </p:nvSpPr>
        <p:spPr>
          <a:xfrm>
            <a:off x="6233861" y="4835005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6251371" y="4865861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115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6456867" y="4778223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119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324" name="Прямокутний трикутник 323"/>
          <p:cNvSpPr/>
          <p:nvPr/>
        </p:nvSpPr>
        <p:spPr>
          <a:xfrm rot="10800000">
            <a:off x="5233354" y="5162185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25" name="Прямокутний трикутник 324"/>
          <p:cNvSpPr/>
          <p:nvPr/>
        </p:nvSpPr>
        <p:spPr>
          <a:xfrm>
            <a:off x="5234074" y="5178276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5251584" y="520913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75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5457080" y="5121494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80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328" name="Прямокутний трикутник 327"/>
          <p:cNvSpPr/>
          <p:nvPr/>
        </p:nvSpPr>
        <p:spPr>
          <a:xfrm rot="10800000">
            <a:off x="3677220" y="4963938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329" name="Прямокутний трикутник 328"/>
          <p:cNvSpPr/>
          <p:nvPr/>
        </p:nvSpPr>
        <p:spPr>
          <a:xfrm>
            <a:off x="3677940" y="4980029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3695450" y="501088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71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3900946" y="4923247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b="1" dirty="0" smtClean="0">
                <a:solidFill>
                  <a:schemeClr val="bg1"/>
                </a:solidFill>
              </a:rPr>
              <a:t>74</a:t>
            </a:r>
            <a:endParaRPr lang="uk-UA" sz="1100" b="1" dirty="0">
              <a:solidFill>
                <a:schemeClr val="bg1"/>
              </a:solidFill>
            </a:endParaRPr>
          </a:p>
        </p:txBody>
      </p:sp>
      <p:sp>
        <p:nvSpPr>
          <p:cNvPr id="275" name="Прямоугольник 193"/>
          <p:cNvSpPr/>
          <p:nvPr/>
        </p:nvSpPr>
        <p:spPr>
          <a:xfrm>
            <a:off x="111517" y="956215"/>
            <a:ext cx="1349290" cy="853299"/>
          </a:xfrm>
          <a:prstGeom prst="rect">
            <a:avLst/>
          </a:prstGeom>
          <a:solidFill>
            <a:srgbClr val="1D89C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prstClr val="white"/>
                </a:solidFill>
              </a:rPr>
              <a:t>Передбачено </a:t>
            </a:r>
            <a:r>
              <a:rPr lang="ru-RU" sz="3200" b="1" dirty="0">
                <a:solidFill>
                  <a:prstClr val="white"/>
                </a:solidFill>
              </a:rPr>
              <a:t>1</a:t>
            </a:r>
            <a:r>
              <a:rPr lang="ru-RU" sz="3200" b="1" dirty="0" smtClean="0">
                <a:solidFill>
                  <a:prstClr val="white"/>
                </a:solidFill>
              </a:rPr>
              <a:t>,5</a:t>
            </a:r>
            <a:r>
              <a:rPr lang="ru-RU" sz="1200" b="1" dirty="0" smtClean="0">
                <a:solidFill>
                  <a:prstClr val="white"/>
                </a:solidFill>
              </a:rPr>
              <a:t>млрд.грн</a:t>
            </a:r>
            <a:endParaRPr lang="ru-RU" sz="3200" b="1" dirty="0">
              <a:solidFill>
                <a:prstClr val="white"/>
              </a:solidFill>
            </a:endParaRPr>
          </a:p>
        </p:txBody>
      </p:sp>
      <p:sp>
        <p:nvSpPr>
          <p:cNvPr id="276" name="Прямоугольник 193"/>
          <p:cNvSpPr/>
          <p:nvPr/>
        </p:nvSpPr>
        <p:spPr>
          <a:xfrm>
            <a:off x="1580594" y="956216"/>
            <a:ext cx="1349290" cy="856494"/>
          </a:xfrm>
          <a:prstGeom prst="rect">
            <a:avLst/>
          </a:prstGeom>
          <a:solidFill>
            <a:srgbClr val="1D89C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err="1" smtClean="0">
                <a:solidFill>
                  <a:prstClr val="white"/>
                </a:solidFill>
              </a:rPr>
              <a:t>Розподілено</a:t>
            </a:r>
            <a:r>
              <a:rPr lang="ru-RU" sz="3200" b="1" dirty="0" smtClean="0">
                <a:solidFill>
                  <a:prstClr val="white"/>
                </a:solidFill>
              </a:rPr>
              <a:t>1,5</a:t>
            </a:r>
            <a:r>
              <a:rPr lang="ru-RU" sz="1200" b="1" dirty="0" smtClean="0">
                <a:solidFill>
                  <a:prstClr val="white"/>
                </a:solidFill>
              </a:rPr>
              <a:t>млрд.грн</a:t>
            </a:r>
            <a:endParaRPr lang="ru-RU" sz="3200" b="1" dirty="0">
              <a:solidFill>
                <a:prstClr val="white"/>
              </a:solidFill>
            </a:endParaRPr>
          </a:p>
        </p:txBody>
      </p:sp>
      <p:sp>
        <p:nvSpPr>
          <p:cNvPr id="277" name="Прямоугольник 193"/>
          <p:cNvSpPr/>
          <p:nvPr/>
        </p:nvSpPr>
        <p:spPr>
          <a:xfrm>
            <a:off x="3049751" y="963919"/>
            <a:ext cx="1349290" cy="858043"/>
          </a:xfrm>
          <a:prstGeom prst="rect">
            <a:avLst/>
          </a:prstGeom>
          <a:solidFill>
            <a:srgbClr val="1D89C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prstClr val="white"/>
                </a:solidFill>
              </a:rPr>
              <a:t>Використано</a:t>
            </a:r>
            <a:r>
              <a:rPr lang="ru-RU" sz="3200" b="1" dirty="0" smtClean="0">
                <a:solidFill>
                  <a:prstClr val="white"/>
                </a:solidFill>
              </a:rPr>
              <a:t>1,4</a:t>
            </a:r>
            <a:r>
              <a:rPr lang="ru-RU" sz="1200" b="1" dirty="0" smtClean="0">
                <a:solidFill>
                  <a:prstClr val="white"/>
                </a:solidFill>
              </a:rPr>
              <a:t>млрд.грн</a:t>
            </a:r>
            <a:endParaRPr lang="ru-RU" sz="3200" b="1" dirty="0">
              <a:solidFill>
                <a:prstClr val="white"/>
              </a:solidFill>
            </a:endParaRPr>
          </a:p>
        </p:txBody>
      </p:sp>
      <p:sp>
        <p:nvSpPr>
          <p:cNvPr id="281" name="Овал 280"/>
          <p:cNvSpPr/>
          <p:nvPr/>
        </p:nvSpPr>
        <p:spPr>
          <a:xfrm>
            <a:off x="4520758" y="1020837"/>
            <a:ext cx="1590232" cy="66569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95,6%</a:t>
            </a:r>
            <a:endParaRPr lang="uk-UA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2" name="Прямокутний трикутник 281"/>
          <p:cNvSpPr/>
          <p:nvPr/>
        </p:nvSpPr>
        <p:spPr>
          <a:xfrm rot="10800000">
            <a:off x="5195508" y="3260110"/>
            <a:ext cx="589895" cy="297766"/>
          </a:xfrm>
          <a:prstGeom prst="rtTriangle">
            <a:avLst/>
          </a:prstGeom>
          <a:solidFill>
            <a:srgbClr val="558ED5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/>
          </a:p>
        </p:txBody>
      </p:sp>
      <p:sp>
        <p:nvSpPr>
          <p:cNvPr id="283" name="Прямокутний трикутник 282"/>
          <p:cNvSpPr/>
          <p:nvPr/>
        </p:nvSpPr>
        <p:spPr>
          <a:xfrm>
            <a:off x="5196228" y="3276201"/>
            <a:ext cx="606147" cy="285968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5196228" y="3367388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107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5419234" y="3219419"/>
            <a:ext cx="4675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118</a:t>
            </a:r>
            <a:endParaRPr lang="uk-UA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88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91088" y="316269"/>
            <a:ext cx="5818690" cy="503213"/>
          </a:xfrm>
          <a:prstGeom prst="rect">
            <a:avLst/>
          </a:prstGeom>
          <a:ln>
            <a:noFill/>
          </a:ln>
        </p:spPr>
        <p:txBody>
          <a:bodyPr vert="horz" lIns="66945" tIns="33475" rIns="66945" bIns="33475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  <a:tabLst>
                <a:tab pos="659459" algn="l"/>
              </a:tabLst>
            </a:pPr>
            <a:endParaRPr lang="uk-UA" sz="3000" b="1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01" y="37271"/>
            <a:ext cx="623914" cy="6239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flipV="1">
            <a:off x="410082" y="775084"/>
            <a:ext cx="8370377" cy="3428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>
          <a:xfrm>
            <a:off x="489075" y="173411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5600" dirty="0"/>
              <a:t>	</a:t>
            </a:r>
            <a:endParaRPr lang="uk-UA" sz="1600" dirty="0"/>
          </a:p>
          <a:p>
            <a:pPr marL="0" indent="0">
              <a:buNone/>
            </a:pP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B238-E5C8-4806-8CFE-7B153C4DC58A}" type="slidenum">
              <a:rPr lang="uk-UA" smtClean="0"/>
              <a:pPr/>
              <a:t>27</a:t>
            </a:fld>
            <a:endParaRPr lang="uk-UA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457200" y="151170"/>
            <a:ext cx="7882731" cy="51001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ts val="0"/>
              </a:spcBef>
              <a:spcAft>
                <a:spcPct val="0"/>
              </a:spcAft>
              <a:buNone/>
              <a:tabLst>
                <a:tab pos="879279" algn="l"/>
              </a:tabLst>
            </a:pPr>
            <a:r>
              <a:rPr lang="uk-UA" altLang="ru-RU" sz="24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НАПРЯМИ СПРЯМУВАННЯ КОШТІВ</a:t>
            </a:r>
          </a:p>
          <a:p>
            <a:pPr marL="0" indent="0" algn="ctr" fontAlgn="base">
              <a:spcBef>
                <a:spcPts val="0"/>
              </a:spcBef>
              <a:spcAft>
                <a:spcPct val="0"/>
              </a:spcAft>
              <a:buNone/>
              <a:tabLst>
                <a:tab pos="879279" algn="l"/>
              </a:tabLst>
            </a:pPr>
            <a:r>
              <a:rPr lang="uk-UA" altLang="ru-RU" sz="24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ІНФРАСТРУКТУРНОЇ СУБВЕНЦІЇ У 2017 РОЦІ </a:t>
            </a:r>
            <a:endParaRPr lang="uk-UA" altLang="ru-RU" sz="1200" b="1" i="1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2504289" y="3163883"/>
            <a:ext cx="1296144" cy="51001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ts val="0"/>
              </a:spcBef>
              <a:spcAft>
                <a:spcPct val="0"/>
              </a:spcAft>
              <a:buNone/>
              <a:tabLst>
                <a:tab pos="879279" algn="l"/>
              </a:tabLst>
            </a:pPr>
            <a:r>
              <a:rPr lang="uk-UA" altLang="ru-RU" sz="2400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2280</a:t>
            </a:r>
          </a:p>
          <a:p>
            <a:pPr marL="0" indent="0" algn="ctr" fontAlgn="base">
              <a:spcBef>
                <a:spcPts val="0"/>
              </a:spcBef>
              <a:spcAft>
                <a:spcPct val="0"/>
              </a:spcAft>
              <a:buNone/>
              <a:tabLst>
                <a:tab pos="879279" algn="l"/>
              </a:tabLst>
            </a:pPr>
            <a:r>
              <a:rPr lang="uk-UA" altLang="ru-RU" sz="1200" b="1" i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проекти, що реалізовувалися у 2017 році</a:t>
            </a:r>
            <a:endParaRPr lang="uk-UA" altLang="ru-RU" sz="1200" b="1" i="1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>
          <a:xfrm>
            <a:off x="107505" y="5798200"/>
            <a:ext cx="8856984" cy="799152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base">
              <a:spcBef>
                <a:spcPts val="0"/>
              </a:spcBef>
              <a:spcAft>
                <a:spcPct val="0"/>
              </a:spcAft>
              <a:buNone/>
              <a:tabLst>
                <a:tab pos="879279" algn="l"/>
              </a:tabLst>
            </a:pPr>
            <a:r>
              <a:rPr lang="uk-UA" altLang="ru-RU" sz="1600" i="1" dirty="0" smtClean="0">
                <a:latin typeface="Calibri" pitchFamily="34" charset="0"/>
                <a:cs typeface="Arial" pitchFamily="34" charset="0"/>
              </a:rPr>
              <a:t>У 2017 році у 366 ОТГ реалізовувалися 22</a:t>
            </a:r>
            <a:r>
              <a:rPr lang="en-US" altLang="ru-RU" sz="1600" i="1" dirty="0" smtClean="0">
                <a:latin typeface="Calibri" pitchFamily="34" charset="0"/>
                <a:cs typeface="Arial" pitchFamily="34" charset="0"/>
              </a:rPr>
              <a:t>8</a:t>
            </a:r>
            <a:r>
              <a:rPr lang="uk-UA" altLang="ru-RU" sz="1600" i="1" dirty="0" smtClean="0">
                <a:latin typeface="Calibri" pitchFamily="34" charset="0"/>
                <a:cs typeface="Arial" pitchFamily="34" charset="0"/>
              </a:rPr>
              <a:t>0 проектів. Пріоритетними для громад напрямами реалізації коштів стали: сфера освіти, </a:t>
            </a:r>
            <a:r>
              <a:rPr lang="uk-UA" altLang="ru-RU" sz="1600" i="1" dirty="0">
                <a:latin typeface="Calibri" pitchFamily="34" charset="0"/>
                <a:cs typeface="Arial" pitchFamily="34" charset="0"/>
              </a:rPr>
              <a:t>газо-, тепло-, енергопостачання (переважно проекти вуличного освітлення</a:t>
            </a:r>
            <a:r>
              <a:rPr lang="uk-UA" altLang="ru-RU" sz="1600" i="1" dirty="0" smtClean="0">
                <a:latin typeface="Calibri" pitchFamily="34" charset="0"/>
                <a:cs typeface="Arial" pitchFamily="34" charset="0"/>
              </a:rPr>
              <a:t>)</a:t>
            </a:r>
            <a:r>
              <a:rPr lang="uk-UA" altLang="ru-RU" sz="1600" i="1" dirty="0">
                <a:latin typeface="Calibri" pitchFamily="34" charset="0"/>
                <a:cs typeface="Arial" pitchFamily="34" charset="0"/>
              </a:rPr>
              <a:t>,</a:t>
            </a:r>
            <a:r>
              <a:rPr lang="en-US" altLang="ru-RU" sz="1600" i="1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uk-UA" altLang="ru-RU" sz="1600" i="1" dirty="0" smtClean="0">
                <a:latin typeface="Calibri" pitchFamily="34" charset="0"/>
                <a:cs typeface="Arial" pitchFamily="34" charset="0"/>
              </a:rPr>
              <a:t>дорожньо-транспортної інфраструктури, покращення матеріально-технічної бази КП через закупівлю спеціалізованих транспортних засобів, культури тощо </a:t>
            </a:r>
            <a:endParaRPr lang="uk-UA" altLang="ru-RU" sz="1600" b="1" i="1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14" name="Діагра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900740"/>
              </p:ext>
            </p:extLst>
          </p:nvPr>
        </p:nvGraphicFramePr>
        <p:xfrm>
          <a:off x="293370" y="775084"/>
          <a:ext cx="8749383" cy="567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4651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91088" y="316269"/>
            <a:ext cx="5818690" cy="503213"/>
          </a:xfrm>
          <a:prstGeom prst="rect">
            <a:avLst/>
          </a:prstGeom>
          <a:ln>
            <a:noFill/>
          </a:ln>
        </p:spPr>
        <p:txBody>
          <a:bodyPr vert="horz" lIns="66945" tIns="33475" rIns="66945" bIns="33475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  <a:tabLst>
                <a:tab pos="659459" algn="l"/>
              </a:tabLst>
            </a:pPr>
            <a:endParaRPr lang="uk-UA" sz="3000" b="1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74" y="99160"/>
            <a:ext cx="623914" cy="78067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flipV="1">
            <a:off x="410082" y="1045066"/>
            <a:ext cx="8370377" cy="3428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sz="4800" b="1" dirty="0">
                <a:solidFill>
                  <a:srgbClr val="1D89CB"/>
                </a:solidFill>
              </a:rPr>
              <a:t>ДЯКУЮ ЗА УВАГУ!</a:t>
            </a:r>
          </a:p>
        </p:txBody>
      </p:sp>
      <p:sp>
        <p:nvSpPr>
          <p:cNvPr id="18" name="Объект 1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5600" dirty="0"/>
              <a:t>	</a:t>
            </a:r>
            <a:endParaRPr lang="uk-UA" sz="1600" dirty="0"/>
          </a:p>
          <a:p>
            <a:pPr marL="0" indent="0">
              <a:buNone/>
            </a:pP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B238-E5C8-4806-8CFE-7B153C4DC58A}" type="slidenum">
              <a:rPr lang="uk-UA" smtClean="0"/>
              <a:pPr/>
              <a:t>28</a:t>
            </a:fld>
            <a:endParaRPr lang="uk-UA" dirty="0"/>
          </a:p>
        </p:txBody>
      </p:sp>
      <p:sp>
        <p:nvSpPr>
          <p:cNvPr id="9" name="Прямокутник 6"/>
          <p:cNvSpPr/>
          <p:nvPr/>
        </p:nvSpPr>
        <p:spPr>
          <a:xfrm>
            <a:off x="891088" y="102930"/>
            <a:ext cx="78893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Aft>
                <a:spcPct val="0"/>
              </a:spcAft>
              <a:tabLst>
                <a:tab pos="659459" algn="l"/>
              </a:tabLst>
            </a:pPr>
            <a:r>
              <a:rPr lang="uk-UA" altLang="ru-RU" sz="20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СУБВЕНЦІЯ </a:t>
            </a:r>
            <a:r>
              <a:rPr lang="uk-UA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З ДЕРЖАВНОГО БЮДЖЕТУ МІСЦЕВИМ БЮДЖЕТАМ НА ФОРМУВАННЯ ІНФРАСТРУКТУРИ ОБ’ЄДНАНИХ ТЕРИТОРІАЛЬНИХ </a:t>
            </a:r>
            <a:r>
              <a:rPr lang="uk-UA" altLang="ru-RU" sz="20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ГРОМАД</a:t>
            </a:r>
            <a:endParaRPr lang="uk-UA" altLang="ru-RU" sz="2000" b="1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85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69" y="191422"/>
            <a:ext cx="623914" cy="831885"/>
          </a:xfrm>
          <a:prstGeom prst="rect">
            <a:avLst/>
          </a:prstGeom>
        </p:spPr>
      </p:pic>
      <p:sp>
        <p:nvSpPr>
          <p:cNvPr id="20" name="Прямоугольник 2"/>
          <p:cNvSpPr/>
          <p:nvPr/>
        </p:nvSpPr>
        <p:spPr>
          <a:xfrm flipV="1">
            <a:off x="390610" y="997380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732384" y="323996"/>
            <a:ext cx="8028603" cy="51001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None/>
              <a:tabLst>
                <a:tab pos="879279" algn="l"/>
              </a:tabLst>
            </a:pP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Джерела</a:t>
            </a:r>
            <a:r>
              <a:rPr lang="ru-RU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фінансування</a:t>
            </a:r>
            <a:r>
              <a:rPr lang="ru-RU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державної</a:t>
            </a:r>
            <a:r>
              <a:rPr lang="ru-RU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політики</a:t>
            </a:r>
            <a:r>
              <a:rPr lang="ru-RU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у </a:t>
            </a: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сфері</a:t>
            </a:r>
            <a:r>
              <a:rPr lang="ru-RU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altLang="ru-RU" sz="20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регіонального </a:t>
            </a:r>
            <a:r>
              <a:rPr lang="ru-RU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розвитку </a:t>
            </a: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закр</a:t>
            </a:r>
            <a:r>
              <a:rPr lang="uk-UA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і</a:t>
            </a: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плені</a:t>
            </a:r>
            <a:r>
              <a:rPr lang="ru-RU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за </a:t>
            </a: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Мінергіоном</a:t>
            </a:r>
            <a:r>
              <a:rPr lang="ru-RU" altLang="ru-RU" sz="2000" b="1" dirty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 у </a:t>
            </a:r>
            <a:r>
              <a:rPr lang="ru-RU" altLang="ru-RU" sz="20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201</a:t>
            </a:r>
            <a:r>
              <a:rPr lang="en-US" altLang="ru-RU" sz="20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8</a:t>
            </a:r>
            <a:r>
              <a:rPr lang="ru-RU" altLang="ru-RU" sz="2000" b="1" dirty="0" smtClean="0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altLang="ru-RU" sz="2000" b="1" dirty="0" err="1">
                <a:solidFill>
                  <a:srgbClr val="1D89CB"/>
                </a:solidFill>
                <a:latin typeface="Calibri" pitchFamily="34" charset="0"/>
                <a:cs typeface="Arial" pitchFamily="34" charset="0"/>
              </a:rPr>
              <a:t>році</a:t>
            </a:r>
            <a:endParaRPr lang="ru-RU" altLang="ru-RU" sz="2000" b="1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2899049" y="1230656"/>
            <a:ext cx="3024336" cy="12064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Державний фонд регіонального розвитку (</a:t>
            </a:r>
            <a:r>
              <a:rPr lang="uk-UA" sz="1600" b="1" dirty="0" err="1" smtClean="0">
                <a:solidFill>
                  <a:schemeClr val="accent1">
                    <a:lumMod val="75000"/>
                  </a:schemeClr>
                </a:solidFill>
              </a:rPr>
              <a:t>ДФРР</a:t>
            </a:r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355600" algn="ctr"/>
            <a:r>
              <a:rPr lang="en-US" sz="1600" b="1" dirty="0">
                <a:solidFill>
                  <a:srgbClr val="FF0000"/>
                </a:solidFill>
              </a:rPr>
              <a:t>6</a:t>
            </a:r>
            <a:r>
              <a:rPr lang="uk-UA" sz="1600" b="1" dirty="0" smtClean="0">
                <a:solidFill>
                  <a:srgbClr val="FF0000"/>
                </a:solidFill>
              </a:rPr>
              <a:t> млрд. грн. </a:t>
            </a:r>
            <a:endParaRPr lang="uk-UA" sz="1600" i="1" dirty="0">
              <a:solidFill>
                <a:srgbClr val="FF0000"/>
              </a:solidFill>
            </a:endParaRPr>
          </a:p>
        </p:txBody>
      </p:sp>
      <p:sp>
        <p:nvSpPr>
          <p:cNvPr id="38" name="Номер слайда 3"/>
          <p:cNvSpPr txBox="1">
            <a:spLocks/>
          </p:cNvSpPr>
          <p:nvPr/>
        </p:nvSpPr>
        <p:spPr>
          <a:xfrm>
            <a:off x="8693224" y="6597352"/>
            <a:ext cx="4507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B4EB238-E5C8-4806-8CFE-7B153C4DC58A}" type="slidenum">
              <a:rPr lang="uk-UA" smtClean="0"/>
              <a:pPr/>
              <a:t>3</a:t>
            </a:fld>
            <a:endParaRPr lang="uk-UA" dirty="0"/>
          </a:p>
        </p:txBody>
      </p:sp>
      <p:cxnSp>
        <p:nvCxnSpPr>
          <p:cNvPr id="44" name="Пряма зі стрілкою 27"/>
          <p:cNvCxnSpPr/>
          <p:nvPr/>
        </p:nvCxnSpPr>
        <p:spPr>
          <a:xfrm flipH="1">
            <a:off x="8683281" y="1954013"/>
            <a:ext cx="19886" cy="21182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круглений прямокутник 35"/>
          <p:cNvSpPr/>
          <p:nvPr/>
        </p:nvSpPr>
        <p:spPr>
          <a:xfrm>
            <a:off x="225045" y="1230657"/>
            <a:ext cx="2114707" cy="3710512"/>
          </a:xfrm>
          <a:prstGeom prst="roundRect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 fontAlgn="base"/>
            <a:r>
              <a:rPr lang="uk-UA" sz="2400" b="1" dirty="0" smtClean="0">
                <a:solidFill>
                  <a:srgbClr val="FF0000"/>
                </a:solidFill>
              </a:rPr>
              <a:t>МІНРЕГІОН</a:t>
            </a:r>
          </a:p>
          <a:p>
            <a:pPr algn="ctr" fontAlgn="base"/>
            <a:r>
              <a:rPr lang="uk-UA" sz="2400" b="1" dirty="0" smtClean="0">
                <a:solidFill>
                  <a:srgbClr val="FF0000"/>
                </a:solidFill>
              </a:rPr>
              <a:t>головний розпорядник коштів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algn="ctr" fontAlgn="base"/>
            <a:endParaRPr lang="en-US" sz="2400" dirty="0" smtClean="0"/>
          </a:p>
          <a:p>
            <a:pPr algn="ctr" fontAlgn="base"/>
            <a:r>
              <a:rPr lang="uk-UA" sz="2400" b="1" dirty="0" smtClean="0">
                <a:solidFill>
                  <a:srgbClr val="FF0000"/>
                </a:solidFill>
              </a:rPr>
              <a:t>Понад 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algn="ctr" fontAlgn="base"/>
            <a:r>
              <a:rPr lang="uk-UA" sz="2400" b="1" dirty="0" smtClean="0">
                <a:solidFill>
                  <a:srgbClr val="FF0000"/>
                </a:solidFill>
              </a:rPr>
              <a:t>17 </a:t>
            </a:r>
            <a:r>
              <a:rPr lang="uk-UA" sz="2400" b="1" dirty="0">
                <a:solidFill>
                  <a:srgbClr val="FF0000"/>
                </a:solidFill>
              </a:rPr>
              <a:t>млрд. гривень</a:t>
            </a:r>
          </a:p>
        </p:txBody>
      </p:sp>
      <p:sp>
        <p:nvSpPr>
          <p:cNvPr id="26" name="Округлений прямокутник 25"/>
          <p:cNvSpPr/>
          <p:nvPr/>
        </p:nvSpPr>
        <p:spPr>
          <a:xfrm>
            <a:off x="6012160" y="1230655"/>
            <a:ext cx="3024336" cy="12064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Субвенція на формування інфраструктури </a:t>
            </a:r>
            <a:r>
              <a:rPr lang="uk-UA" sz="1600" b="1" dirty="0" err="1" smtClean="0">
                <a:solidFill>
                  <a:schemeClr val="accent1">
                    <a:lumMod val="75000"/>
                  </a:schemeClr>
                </a:solidFill>
              </a:rPr>
              <a:t>ОТГ</a:t>
            </a:r>
            <a:endParaRPr lang="uk-UA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55600" algn="ctr"/>
            <a:r>
              <a:rPr lang="uk-UA" sz="1600" b="1" dirty="0" smtClean="0">
                <a:solidFill>
                  <a:srgbClr val="FF0000"/>
                </a:solidFill>
              </a:rPr>
              <a:t>1</a:t>
            </a:r>
            <a:r>
              <a:rPr lang="en-US" sz="1600" b="1" dirty="0" smtClean="0">
                <a:solidFill>
                  <a:srgbClr val="FF0000"/>
                </a:solidFill>
              </a:rPr>
              <a:t>,9</a:t>
            </a:r>
            <a:r>
              <a:rPr lang="uk-UA" sz="1600" b="1" dirty="0" smtClean="0">
                <a:solidFill>
                  <a:srgbClr val="FF0000"/>
                </a:solidFill>
              </a:rPr>
              <a:t> млрд. грн. </a:t>
            </a:r>
            <a:endParaRPr lang="uk-UA" sz="1600" i="1" dirty="0">
              <a:solidFill>
                <a:srgbClr val="FF0000"/>
              </a:solidFill>
            </a:endParaRPr>
          </a:p>
        </p:txBody>
      </p:sp>
      <p:sp>
        <p:nvSpPr>
          <p:cNvPr id="27" name="Округлений прямокутник 26"/>
          <p:cNvSpPr/>
          <p:nvPr/>
        </p:nvSpPr>
        <p:spPr>
          <a:xfrm>
            <a:off x="2899049" y="2581157"/>
            <a:ext cx="3024336" cy="12064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Субвенція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на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розвиток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системи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охорони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здоров’я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в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сільській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місцевості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1600" b="1" dirty="0">
                <a:solidFill>
                  <a:srgbClr val="FF0000"/>
                </a:solidFill>
              </a:rPr>
              <a:t>5</a:t>
            </a:r>
            <a:r>
              <a:rPr lang="uk-UA" sz="1600" b="1" dirty="0" smtClean="0">
                <a:solidFill>
                  <a:srgbClr val="FF0000"/>
                </a:solidFill>
              </a:rPr>
              <a:t> млрд. грн. </a:t>
            </a:r>
            <a:endParaRPr lang="uk-UA" sz="1600" i="1" dirty="0">
              <a:solidFill>
                <a:srgbClr val="FF0000"/>
              </a:solidFill>
            </a:endParaRPr>
          </a:p>
        </p:txBody>
      </p:sp>
      <p:sp>
        <p:nvSpPr>
          <p:cNvPr id="28" name="Округлений прямокутник 27"/>
          <p:cNvSpPr/>
          <p:nvPr/>
        </p:nvSpPr>
        <p:spPr>
          <a:xfrm>
            <a:off x="6012160" y="2581156"/>
            <a:ext cx="3024336" cy="12064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Кошти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від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ЄC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для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Програми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підтримки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секторальної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політики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—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Підтримка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регіональної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політики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України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uk-UA" sz="1600" b="1" dirty="0" smtClean="0">
                <a:solidFill>
                  <a:srgbClr val="FF0000"/>
                </a:solidFill>
              </a:rPr>
              <a:t>1</a:t>
            </a:r>
            <a:r>
              <a:rPr lang="en-US" sz="1600" b="1" dirty="0" smtClean="0">
                <a:solidFill>
                  <a:srgbClr val="FF0000"/>
                </a:solidFill>
              </a:rPr>
              <a:t>,5</a:t>
            </a:r>
            <a:r>
              <a:rPr lang="uk-UA" sz="1600" b="1" dirty="0" smtClean="0">
                <a:solidFill>
                  <a:srgbClr val="FF0000"/>
                </a:solidFill>
              </a:rPr>
              <a:t> млрд. грн. </a:t>
            </a:r>
            <a:endParaRPr lang="uk-UA" sz="1600" i="1" dirty="0">
              <a:solidFill>
                <a:srgbClr val="FF0000"/>
              </a:solidFill>
            </a:endParaRPr>
          </a:p>
        </p:txBody>
      </p:sp>
      <p:sp>
        <p:nvSpPr>
          <p:cNvPr id="29" name="Округлений прямокутник 28"/>
          <p:cNvSpPr/>
          <p:nvPr/>
        </p:nvSpPr>
        <p:spPr>
          <a:xfrm>
            <a:off x="2898952" y="3945563"/>
            <a:ext cx="3024336" cy="12064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Субвенція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на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фінансування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заходів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соц.-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економ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компенсації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ризику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населення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зони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спостереження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АЕС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uk-UA" sz="1600" b="1" dirty="0" smtClean="0">
                <a:solidFill>
                  <a:srgbClr val="FF0000"/>
                </a:solidFill>
              </a:rPr>
              <a:t>137 млн. грн. </a:t>
            </a:r>
            <a:endParaRPr lang="uk-UA" sz="1600" i="1" dirty="0">
              <a:solidFill>
                <a:srgbClr val="FF0000"/>
              </a:solidFill>
            </a:endParaRPr>
          </a:p>
        </p:txBody>
      </p:sp>
      <p:sp>
        <p:nvSpPr>
          <p:cNvPr id="30" name="Округлений прямокутник 29"/>
          <p:cNvSpPr/>
          <p:nvPr/>
        </p:nvSpPr>
        <p:spPr>
          <a:xfrm>
            <a:off x="6012063" y="3945562"/>
            <a:ext cx="3024336" cy="12064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Субвенція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на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реалізацію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проектів в рамках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Надзвичайної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кредитної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програми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для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відновлення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України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uk-UA" sz="1600" b="1" dirty="0">
                <a:solidFill>
                  <a:srgbClr val="FF0000"/>
                </a:solidFill>
              </a:rPr>
              <a:t>1</a:t>
            </a:r>
            <a:r>
              <a:rPr lang="en-US" sz="1600" b="1" dirty="0">
                <a:solidFill>
                  <a:srgbClr val="FF0000"/>
                </a:solidFill>
              </a:rPr>
              <a:t>,5</a:t>
            </a:r>
            <a:r>
              <a:rPr lang="uk-UA" sz="1600" b="1" dirty="0">
                <a:solidFill>
                  <a:srgbClr val="FF0000"/>
                </a:solidFill>
              </a:rPr>
              <a:t> млрд. грн. </a:t>
            </a:r>
            <a:endParaRPr lang="uk-UA" sz="1600" i="1" dirty="0">
              <a:solidFill>
                <a:srgbClr val="FF0000"/>
              </a:solidFill>
            </a:endParaRPr>
          </a:p>
        </p:txBody>
      </p:sp>
      <p:sp>
        <p:nvSpPr>
          <p:cNvPr id="31" name="Округлений прямокутник 30"/>
          <p:cNvSpPr/>
          <p:nvPr/>
        </p:nvSpPr>
        <p:spPr>
          <a:xfrm>
            <a:off x="2899049" y="5350794"/>
            <a:ext cx="3024336" cy="12064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Будівництво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футбольних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полів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зі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штучним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покриттям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3</a:t>
            </a:r>
            <a:r>
              <a:rPr lang="uk-UA" sz="1600" b="1" dirty="0" smtClean="0">
                <a:solidFill>
                  <a:srgbClr val="FF0000"/>
                </a:solidFill>
              </a:rPr>
              <a:t>70 млн. грн. </a:t>
            </a:r>
            <a:endParaRPr lang="uk-UA" sz="1600" i="1" dirty="0">
              <a:solidFill>
                <a:srgbClr val="FF0000"/>
              </a:solidFill>
            </a:endParaRPr>
          </a:p>
        </p:txBody>
      </p:sp>
      <p:sp>
        <p:nvSpPr>
          <p:cNvPr id="32" name="Округлений прямокутник 31"/>
          <p:cNvSpPr/>
          <p:nvPr/>
        </p:nvSpPr>
        <p:spPr>
          <a:xfrm>
            <a:off x="6012160" y="5350793"/>
            <a:ext cx="3024336" cy="12064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Реалізація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Загальнодержавної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цільової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програми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"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Питна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вода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України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uk-UA" sz="1600" b="1" dirty="0" smtClean="0">
                <a:solidFill>
                  <a:srgbClr val="FF0000"/>
                </a:solidFill>
              </a:rPr>
              <a:t>20</a:t>
            </a:r>
            <a:r>
              <a:rPr lang="en-US" sz="1600" b="1" dirty="0" smtClean="0">
                <a:solidFill>
                  <a:srgbClr val="FF0000"/>
                </a:solidFill>
              </a:rPr>
              <a:t>0</a:t>
            </a:r>
            <a:r>
              <a:rPr lang="uk-UA" sz="1600" b="1" dirty="0" smtClean="0">
                <a:solidFill>
                  <a:srgbClr val="FF0000"/>
                </a:solidFill>
              </a:rPr>
              <a:t> млн. грн. </a:t>
            </a:r>
            <a:endParaRPr lang="uk-UA" sz="1600" i="1" dirty="0">
              <a:solidFill>
                <a:srgbClr val="FF0000"/>
              </a:solidFill>
            </a:endParaRPr>
          </a:p>
        </p:txBody>
      </p:sp>
      <p:sp>
        <p:nvSpPr>
          <p:cNvPr id="16" name="Округлений прямокутник 15"/>
          <p:cNvSpPr/>
          <p:nvPr/>
        </p:nvSpPr>
        <p:spPr>
          <a:xfrm>
            <a:off x="35496" y="5301208"/>
            <a:ext cx="2690771" cy="12064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Функціонування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Фонду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енергоефективності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40</a:t>
            </a:r>
            <a:r>
              <a:rPr lang="uk-UA" sz="1600" b="1" dirty="0" smtClean="0">
                <a:solidFill>
                  <a:srgbClr val="FF0000"/>
                </a:solidFill>
              </a:rPr>
              <a:t>0 млн. грн. </a:t>
            </a:r>
            <a:endParaRPr lang="uk-UA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85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3"/>
          <p:cNvGrpSpPr>
            <a:grpSpLocks/>
          </p:cNvGrpSpPr>
          <p:nvPr/>
        </p:nvGrpSpPr>
        <p:grpSpPr bwMode="auto">
          <a:xfrm>
            <a:off x="2763443" y="2060978"/>
            <a:ext cx="3576639" cy="3573065"/>
            <a:chOff x="2244" y="1767"/>
            <a:chExt cx="2029" cy="2029"/>
          </a:xfrm>
        </p:grpSpPr>
        <p:sp>
          <p:nvSpPr>
            <p:cNvPr id="24" name="Freeform 4"/>
            <p:cNvSpPr>
              <a:spLocks/>
            </p:cNvSpPr>
            <p:nvPr/>
          </p:nvSpPr>
          <p:spPr bwMode="blackWhite">
            <a:xfrm>
              <a:off x="2366" y="1767"/>
              <a:ext cx="1057" cy="900"/>
            </a:xfrm>
            <a:custGeom>
              <a:avLst/>
              <a:gdLst>
                <a:gd name="T0" fmla="*/ 455 w 1057"/>
                <a:gd name="T1" fmla="*/ 879 h 900"/>
                <a:gd name="T2" fmla="*/ 471 w 1057"/>
                <a:gd name="T3" fmla="*/ 838 h 900"/>
                <a:gd name="T4" fmla="*/ 490 w 1057"/>
                <a:gd name="T5" fmla="*/ 799 h 900"/>
                <a:gd name="T6" fmla="*/ 514 w 1057"/>
                <a:gd name="T7" fmla="*/ 762 h 900"/>
                <a:gd name="T8" fmla="*/ 541 w 1057"/>
                <a:gd name="T9" fmla="*/ 728 h 900"/>
                <a:gd name="T10" fmla="*/ 570 w 1057"/>
                <a:gd name="T11" fmla="*/ 696 h 900"/>
                <a:gd name="T12" fmla="*/ 603 w 1057"/>
                <a:gd name="T13" fmla="*/ 667 h 900"/>
                <a:gd name="T14" fmla="*/ 639 w 1057"/>
                <a:gd name="T15" fmla="*/ 642 h 900"/>
                <a:gd name="T16" fmla="*/ 676 w 1057"/>
                <a:gd name="T17" fmla="*/ 621 h 900"/>
                <a:gd name="T18" fmla="*/ 713 w 1057"/>
                <a:gd name="T19" fmla="*/ 605 h 900"/>
                <a:gd name="T20" fmla="*/ 753 w 1057"/>
                <a:gd name="T21" fmla="*/ 591 h 900"/>
                <a:gd name="T22" fmla="*/ 793 w 1057"/>
                <a:gd name="T23" fmla="*/ 581 h 900"/>
                <a:gd name="T24" fmla="*/ 834 w 1057"/>
                <a:gd name="T25" fmla="*/ 575 h 900"/>
                <a:gd name="T26" fmla="*/ 833 w 1057"/>
                <a:gd name="T27" fmla="*/ 711 h 900"/>
                <a:gd name="T28" fmla="*/ 1056 w 1057"/>
                <a:gd name="T29" fmla="*/ 374 h 900"/>
                <a:gd name="T30" fmla="*/ 818 w 1057"/>
                <a:gd name="T31" fmla="*/ 0 h 900"/>
                <a:gd name="T32" fmla="*/ 819 w 1057"/>
                <a:gd name="T33" fmla="*/ 137 h 900"/>
                <a:gd name="T34" fmla="*/ 757 w 1057"/>
                <a:gd name="T35" fmla="*/ 143 h 900"/>
                <a:gd name="T36" fmla="*/ 694 w 1057"/>
                <a:gd name="T37" fmla="*/ 154 h 900"/>
                <a:gd name="T38" fmla="*/ 634 w 1057"/>
                <a:gd name="T39" fmla="*/ 168 h 900"/>
                <a:gd name="T40" fmla="*/ 574 w 1057"/>
                <a:gd name="T41" fmla="*/ 188 h 900"/>
                <a:gd name="T42" fmla="*/ 516 w 1057"/>
                <a:gd name="T43" fmla="*/ 211 h 900"/>
                <a:gd name="T44" fmla="*/ 460 w 1057"/>
                <a:gd name="T45" fmla="*/ 238 h 900"/>
                <a:gd name="T46" fmla="*/ 405 w 1057"/>
                <a:gd name="T47" fmla="*/ 270 h 900"/>
                <a:gd name="T48" fmla="*/ 352 w 1057"/>
                <a:gd name="T49" fmla="*/ 306 h 900"/>
                <a:gd name="T50" fmla="*/ 302 w 1057"/>
                <a:gd name="T51" fmla="*/ 346 h 900"/>
                <a:gd name="T52" fmla="*/ 255 w 1057"/>
                <a:gd name="T53" fmla="*/ 390 h 900"/>
                <a:gd name="T54" fmla="*/ 211 w 1057"/>
                <a:gd name="T55" fmla="*/ 437 h 900"/>
                <a:gd name="T56" fmla="*/ 170 w 1057"/>
                <a:gd name="T57" fmla="*/ 486 h 900"/>
                <a:gd name="T58" fmla="*/ 134 w 1057"/>
                <a:gd name="T59" fmla="*/ 539 h 900"/>
                <a:gd name="T60" fmla="*/ 101 w 1057"/>
                <a:gd name="T61" fmla="*/ 595 h 900"/>
                <a:gd name="T62" fmla="*/ 72 w 1057"/>
                <a:gd name="T63" fmla="*/ 653 h 900"/>
                <a:gd name="T64" fmla="*/ 47 w 1057"/>
                <a:gd name="T65" fmla="*/ 711 h 900"/>
                <a:gd name="T66" fmla="*/ 27 w 1057"/>
                <a:gd name="T67" fmla="*/ 773 h 900"/>
                <a:gd name="T68" fmla="*/ 11 w 1057"/>
                <a:gd name="T69" fmla="*/ 835 h 900"/>
                <a:gd name="T70" fmla="*/ 0 w 1057"/>
                <a:gd name="T71" fmla="*/ 899 h 900"/>
                <a:gd name="T72" fmla="*/ 238 w 1057"/>
                <a:gd name="T73" fmla="*/ 741 h 900"/>
                <a:gd name="T74" fmla="*/ 455 w 1057"/>
                <a:gd name="T75" fmla="*/ 879 h 90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7"/>
                <a:gd name="T115" fmla="*/ 0 h 900"/>
                <a:gd name="T116" fmla="*/ 1057 w 1057"/>
                <a:gd name="T117" fmla="*/ 900 h 90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7" h="900">
                  <a:moveTo>
                    <a:pt x="455" y="879"/>
                  </a:moveTo>
                  <a:lnTo>
                    <a:pt x="471" y="838"/>
                  </a:lnTo>
                  <a:lnTo>
                    <a:pt x="490" y="799"/>
                  </a:lnTo>
                  <a:lnTo>
                    <a:pt x="514" y="762"/>
                  </a:lnTo>
                  <a:lnTo>
                    <a:pt x="541" y="728"/>
                  </a:lnTo>
                  <a:lnTo>
                    <a:pt x="570" y="696"/>
                  </a:lnTo>
                  <a:lnTo>
                    <a:pt x="603" y="667"/>
                  </a:lnTo>
                  <a:lnTo>
                    <a:pt x="639" y="642"/>
                  </a:lnTo>
                  <a:lnTo>
                    <a:pt x="676" y="621"/>
                  </a:lnTo>
                  <a:lnTo>
                    <a:pt x="713" y="605"/>
                  </a:lnTo>
                  <a:lnTo>
                    <a:pt x="753" y="591"/>
                  </a:lnTo>
                  <a:lnTo>
                    <a:pt x="793" y="581"/>
                  </a:lnTo>
                  <a:lnTo>
                    <a:pt x="834" y="575"/>
                  </a:lnTo>
                  <a:lnTo>
                    <a:pt x="833" y="711"/>
                  </a:lnTo>
                  <a:lnTo>
                    <a:pt x="1056" y="374"/>
                  </a:lnTo>
                  <a:lnTo>
                    <a:pt x="818" y="0"/>
                  </a:lnTo>
                  <a:lnTo>
                    <a:pt x="819" y="137"/>
                  </a:lnTo>
                  <a:lnTo>
                    <a:pt x="757" y="143"/>
                  </a:lnTo>
                  <a:lnTo>
                    <a:pt x="694" y="154"/>
                  </a:lnTo>
                  <a:lnTo>
                    <a:pt x="634" y="168"/>
                  </a:lnTo>
                  <a:lnTo>
                    <a:pt x="574" y="188"/>
                  </a:lnTo>
                  <a:lnTo>
                    <a:pt x="516" y="211"/>
                  </a:lnTo>
                  <a:lnTo>
                    <a:pt x="460" y="238"/>
                  </a:lnTo>
                  <a:lnTo>
                    <a:pt x="405" y="270"/>
                  </a:lnTo>
                  <a:lnTo>
                    <a:pt x="352" y="306"/>
                  </a:lnTo>
                  <a:lnTo>
                    <a:pt x="302" y="346"/>
                  </a:lnTo>
                  <a:lnTo>
                    <a:pt x="255" y="390"/>
                  </a:lnTo>
                  <a:lnTo>
                    <a:pt x="211" y="437"/>
                  </a:lnTo>
                  <a:lnTo>
                    <a:pt x="170" y="486"/>
                  </a:lnTo>
                  <a:lnTo>
                    <a:pt x="134" y="539"/>
                  </a:lnTo>
                  <a:lnTo>
                    <a:pt x="101" y="595"/>
                  </a:lnTo>
                  <a:lnTo>
                    <a:pt x="72" y="653"/>
                  </a:lnTo>
                  <a:lnTo>
                    <a:pt x="47" y="711"/>
                  </a:lnTo>
                  <a:lnTo>
                    <a:pt x="27" y="773"/>
                  </a:lnTo>
                  <a:lnTo>
                    <a:pt x="11" y="835"/>
                  </a:lnTo>
                  <a:lnTo>
                    <a:pt x="0" y="899"/>
                  </a:lnTo>
                  <a:lnTo>
                    <a:pt x="238" y="741"/>
                  </a:lnTo>
                  <a:lnTo>
                    <a:pt x="455" y="879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9525" cap="rnd" cmpd="sng">
              <a:noFill/>
              <a:prstDash val="solid"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 dirty="0">
                <a:solidFill>
                  <a:srgbClr val="3E3E3E"/>
                </a:solidFill>
              </a:endParaRPr>
            </a:p>
          </p:txBody>
        </p:sp>
        <p:sp>
          <p:nvSpPr>
            <p:cNvPr id="25" name="Freeform 5"/>
            <p:cNvSpPr>
              <a:spLocks/>
            </p:cNvSpPr>
            <p:nvPr/>
          </p:nvSpPr>
          <p:spPr bwMode="blackWhite">
            <a:xfrm>
              <a:off x="3073" y="2892"/>
              <a:ext cx="1033" cy="904"/>
            </a:xfrm>
            <a:custGeom>
              <a:avLst/>
              <a:gdLst>
                <a:gd name="T0" fmla="*/ 585 w 1033"/>
                <a:gd name="T1" fmla="*/ 1 h 904"/>
                <a:gd name="T2" fmla="*/ 573 w 1033"/>
                <a:gd name="T3" fmla="*/ 41 h 904"/>
                <a:gd name="T4" fmla="*/ 556 w 1033"/>
                <a:gd name="T5" fmla="*/ 78 h 904"/>
                <a:gd name="T6" fmla="*/ 537 w 1033"/>
                <a:gd name="T7" fmla="*/ 116 h 904"/>
                <a:gd name="T8" fmla="*/ 514 w 1033"/>
                <a:gd name="T9" fmla="*/ 150 h 904"/>
                <a:gd name="T10" fmla="*/ 488 w 1033"/>
                <a:gd name="T11" fmla="*/ 182 h 904"/>
                <a:gd name="T12" fmla="*/ 459 w 1033"/>
                <a:gd name="T13" fmla="*/ 212 h 904"/>
                <a:gd name="T14" fmla="*/ 427 w 1033"/>
                <a:gd name="T15" fmla="*/ 239 h 904"/>
                <a:gd name="T16" fmla="*/ 393 w 1033"/>
                <a:gd name="T17" fmla="*/ 262 h 904"/>
                <a:gd name="T18" fmla="*/ 356 w 1033"/>
                <a:gd name="T19" fmla="*/ 283 h 904"/>
                <a:gd name="T20" fmla="*/ 317 w 1033"/>
                <a:gd name="T21" fmla="*/ 301 h 904"/>
                <a:gd name="T22" fmla="*/ 277 w 1033"/>
                <a:gd name="T23" fmla="*/ 314 h 904"/>
                <a:gd name="T24" fmla="*/ 236 w 1033"/>
                <a:gd name="T25" fmla="*/ 323 h 904"/>
                <a:gd name="T26" fmla="*/ 235 w 1033"/>
                <a:gd name="T27" fmla="*/ 187 h 904"/>
                <a:gd name="T28" fmla="*/ 159 w 1033"/>
                <a:gd name="T29" fmla="*/ 298 h 904"/>
                <a:gd name="T30" fmla="*/ 80 w 1033"/>
                <a:gd name="T31" fmla="*/ 409 h 904"/>
                <a:gd name="T32" fmla="*/ 0 w 1033"/>
                <a:gd name="T33" fmla="*/ 517 h 904"/>
                <a:gd name="T34" fmla="*/ 236 w 1033"/>
                <a:gd name="T35" fmla="*/ 903 h 904"/>
                <a:gd name="T36" fmla="*/ 236 w 1033"/>
                <a:gd name="T37" fmla="*/ 766 h 904"/>
                <a:gd name="T38" fmla="*/ 295 w 1033"/>
                <a:gd name="T39" fmla="*/ 759 h 904"/>
                <a:gd name="T40" fmla="*/ 353 w 1033"/>
                <a:gd name="T41" fmla="*/ 747 h 904"/>
                <a:gd name="T42" fmla="*/ 411 w 1033"/>
                <a:gd name="T43" fmla="*/ 733 h 904"/>
                <a:gd name="T44" fmla="*/ 467 w 1033"/>
                <a:gd name="T45" fmla="*/ 713 h 904"/>
                <a:gd name="T46" fmla="*/ 522 w 1033"/>
                <a:gd name="T47" fmla="*/ 691 h 904"/>
                <a:gd name="T48" fmla="*/ 575 w 1033"/>
                <a:gd name="T49" fmla="*/ 665 h 904"/>
                <a:gd name="T50" fmla="*/ 626 w 1033"/>
                <a:gd name="T51" fmla="*/ 635 h 904"/>
                <a:gd name="T52" fmla="*/ 676 w 1033"/>
                <a:gd name="T53" fmla="*/ 601 h 904"/>
                <a:gd name="T54" fmla="*/ 724 w 1033"/>
                <a:gd name="T55" fmla="*/ 564 h 904"/>
                <a:gd name="T56" fmla="*/ 768 w 1033"/>
                <a:gd name="T57" fmla="*/ 525 h 904"/>
                <a:gd name="T58" fmla="*/ 811 w 1033"/>
                <a:gd name="T59" fmla="*/ 481 h 904"/>
                <a:gd name="T60" fmla="*/ 849 w 1033"/>
                <a:gd name="T61" fmla="*/ 435 h 904"/>
                <a:gd name="T62" fmla="*/ 884 w 1033"/>
                <a:gd name="T63" fmla="*/ 387 h 904"/>
                <a:gd name="T64" fmla="*/ 916 w 1033"/>
                <a:gd name="T65" fmla="*/ 337 h 904"/>
                <a:gd name="T66" fmla="*/ 945 w 1033"/>
                <a:gd name="T67" fmla="*/ 284 h 904"/>
                <a:gd name="T68" fmla="*/ 970 w 1033"/>
                <a:gd name="T69" fmla="*/ 231 h 904"/>
                <a:gd name="T70" fmla="*/ 991 w 1033"/>
                <a:gd name="T71" fmla="*/ 174 h 904"/>
                <a:gd name="T72" fmla="*/ 1009 w 1033"/>
                <a:gd name="T73" fmla="*/ 117 h 904"/>
                <a:gd name="T74" fmla="*/ 1023 w 1033"/>
                <a:gd name="T75" fmla="*/ 58 h 904"/>
                <a:gd name="T76" fmla="*/ 1032 w 1033"/>
                <a:gd name="T77" fmla="*/ 0 h 904"/>
                <a:gd name="T78" fmla="*/ 812 w 1033"/>
                <a:gd name="T79" fmla="*/ 132 h 904"/>
                <a:gd name="T80" fmla="*/ 585 w 1033"/>
                <a:gd name="T81" fmla="*/ 1 h 9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3"/>
                <a:gd name="T124" fmla="*/ 0 h 904"/>
                <a:gd name="T125" fmla="*/ 1033 w 1033"/>
                <a:gd name="T126" fmla="*/ 904 h 90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3" h="904">
                  <a:moveTo>
                    <a:pt x="585" y="1"/>
                  </a:moveTo>
                  <a:lnTo>
                    <a:pt x="573" y="41"/>
                  </a:lnTo>
                  <a:lnTo>
                    <a:pt x="556" y="78"/>
                  </a:lnTo>
                  <a:lnTo>
                    <a:pt x="537" y="116"/>
                  </a:lnTo>
                  <a:lnTo>
                    <a:pt x="514" y="150"/>
                  </a:lnTo>
                  <a:lnTo>
                    <a:pt x="488" y="182"/>
                  </a:lnTo>
                  <a:lnTo>
                    <a:pt x="459" y="212"/>
                  </a:lnTo>
                  <a:lnTo>
                    <a:pt x="427" y="239"/>
                  </a:lnTo>
                  <a:lnTo>
                    <a:pt x="393" y="262"/>
                  </a:lnTo>
                  <a:lnTo>
                    <a:pt x="356" y="283"/>
                  </a:lnTo>
                  <a:lnTo>
                    <a:pt x="317" y="301"/>
                  </a:lnTo>
                  <a:lnTo>
                    <a:pt x="277" y="314"/>
                  </a:lnTo>
                  <a:lnTo>
                    <a:pt x="236" y="323"/>
                  </a:lnTo>
                  <a:lnTo>
                    <a:pt x="235" y="187"/>
                  </a:lnTo>
                  <a:lnTo>
                    <a:pt x="159" y="298"/>
                  </a:lnTo>
                  <a:lnTo>
                    <a:pt x="80" y="409"/>
                  </a:lnTo>
                  <a:lnTo>
                    <a:pt x="0" y="517"/>
                  </a:lnTo>
                  <a:lnTo>
                    <a:pt x="236" y="903"/>
                  </a:lnTo>
                  <a:lnTo>
                    <a:pt x="236" y="766"/>
                  </a:lnTo>
                  <a:lnTo>
                    <a:pt x="295" y="759"/>
                  </a:lnTo>
                  <a:lnTo>
                    <a:pt x="353" y="747"/>
                  </a:lnTo>
                  <a:lnTo>
                    <a:pt x="411" y="733"/>
                  </a:lnTo>
                  <a:lnTo>
                    <a:pt x="467" y="713"/>
                  </a:lnTo>
                  <a:lnTo>
                    <a:pt x="522" y="691"/>
                  </a:lnTo>
                  <a:lnTo>
                    <a:pt x="575" y="665"/>
                  </a:lnTo>
                  <a:lnTo>
                    <a:pt x="626" y="635"/>
                  </a:lnTo>
                  <a:lnTo>
                    <a:pt x="676" y="601"/>
                  </a:lnTo>
                  <a:lnTo>
                    <a:pt x="724" y="564"/>
                  </a:lnTo>
                  <a:lnTo>
                    <a:pt x="768" y="525"/>
                  </a:lnTo>
                  <a:lnTo>
                    <a:pt x="811" y="481"/>
                  </a:lnTo>
                  <a:lnTo>
                    <a:pt x="849" y="435"/>
                  </a:lnTo>
                  <a:lnTo>
                    <a:pt x="884" y="387"/>
                  </a:lnTo>
                  <a:lnTo>
                    <a:pt x="916" y="337"/>
                  </a:lnTo>
                  <a:lnTo>
                    <a:pt x="945" y="284"/>
                  </a:lnTo>
                  <a:lnTo>
                    <a:pt x="970" y="231"/>
                  </a:lnTo>
                  <a:lnTo>
                    <a:pt x="991" y="174"/>
                  </a:lnTo>
                  <a:lnTo>
                    <a:pt x="1009" y="117"/>
                  </a:lnTo>
                  <a:lnTo>
                    <a:pt x="1023" y="58"/>
                  </a:lnTo>
                  <a:lnTo>
                    <a:pt x="1032" y="0"/>
                  </a:lnTo>
                  <a:lnTo>
                    <a:pt x="812" y="132"/>
                  </a:lnTo>
                  <a:lnTo>
                    <a:pt x="585" y="1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rnd" cmpd="sng">
              <a:noFill/>
              <a:prstDash val="solid"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 dirty="0">
                <a:solidFill>
                  <a:srgbClr val="3E3E3E"/>
                </a:solidFill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blackWhite">
            <a:xfrm>
              <a:off x="2244" y="2563"/>
              <a:ext cx="930" cy="1075"/>
            </a:xfrm>
            <a:custGeom>
              <a:avLst/>
              <a:gdLst>
                <a:gd name="T0" fmla="*/ 929 w 930"/>
                <a:gd name="T1" fmla="*/ 645 h 1075"/>
                <a:gd name="T2" fmla="*/ 887 w 930"/>
                <a:gd name="T3" fmla="*/ 634 h 1075"/>
                <a:gd name="T4" fmla="*/ 847 w 930"/>
                <a:gd name="T5" fmla="*/ 620 h 1075"/>
                <a:gd name="T6" fmla="*/ 807 w 930"/>
                <a:gd name="T7" fmla="*/ 603 h 1075"/>
                <a:gd name="T8" fmla="*/ 771 w 930"/>
                <a:gd name="T9" fmla="*/ 582 h 1075"/>
                <a:gd name="T10" fmla="*/ 735 w 930"/>
                <a:gd name="T11" fmla="*/ 557 h 1075"/>
                <a:gd name="T12" fmla="*/ 703 w 930"/>
                <a:gd name="T13" fmla="*/ 529 h 1075"/>
                <a:gd name="T14" fmla="*/ 673 w 930"/>
                <a:gd name="T15" fmla="*/ 497 h 1075"/>
                <a:gd name="T16" fmla="*/ 648 w 930"/>
                <a:gd name="T17" fmla="*/ 465 h 1075"/>
                <a:gd name="T18" fmla="*/ 624 w 930"/>
                <a:gd name="T19" fmla="*/ 428 h 1075"/>
                <a:gd name="T20" fmla="*/ 607 w 930"/>
                <a:gd name="T21" fmla="*/ 398 h 1075"/>
                <a:gd name="T22" fmla="*/ 594 w 930"/>
                <a:gd name="T23" fmla="*/ 366 h 1075"/>
                <a:gd name="T24" fmla="*/ 583 w 930"/>
                <a:gd name="T25" fmla="*/ 332 h 1075"/>
                <a:gd name="T26" fmla="*/ 577 w 930"/>
                <a:gd name="T27" fmla="*/ 298 h 1075"/>
                <a:gd name="T28" fmla="*/ 575 w 930"/>
                <a:gd name="T29" fmla="*/ 264 h 1075"/>
                <a:gd name="T30" fmla="*/ 576 w 930"/>
                <a:gd name="T31" fmla="*/ 229 h 1075"/>
                <a:gd name="T32" fmla="*/ 748 w 930"/>
                <a:gd name="T33" fmla="*/ 229 h 1075"/>
                <a:gd name="T34" fmla="*/ 360 w 930"/>
                <a:gd name="T35" fmla="*/ 0 h 1075"/>
                <a:gd name="T36" fmla="*/ 0 w 930"/>
                <a:gd name="T37" fmla="*/ 236 h 1075"/>
                <a:gd name="T38" fmla="*/ 136 w 930"/>
                <a:gd name="T39" fmla="*/ 237 h 1075"/>
                <a:gd name="T40" fmla="*/ 141 w 930"/>
                <a:gd name="T41" fmla="*/ 299 h 1075"/>
                <a:gd name="T42" fmla="*/ 150 w 930"/>
                <a:gd name="T43" fmla="*/ 362 h 1075"/>
                <a:gd name="T44" fmla="*/ 165 w 930"/>
                <a:gd name="T45" fmla="*/ 422 h 1075"/>
                <a:gd name="T46" fmla="*/ 182 w 930"/>
                <a:gd name="T47" fmla="*/ 483 h 1075"/>
                <a:gd name="T48" fmla="*/ 204 w 930"/>
                <a:gd name="T49" fmla="*/ 541 h 1075"/>
                <a:gd name="T50" fmla="*/ 231 w 930"/>
                <a:gd name="T51" fmla="*/ 598 h 1075"/>
                <a:gd name="T52" fmla="*/ 262 w 930"/>
                <a:gd name="T53" fmla="*/ 653 h 1075"/>
                <a:gd name="T54" fmla="*/ 296 w 930"/>
                <a:gd name="T55" fmla="*/ 704 h 1075"/>
                <a:gd name="T56" fmla="*/ 333 w 930"/>
                <a:gd name="T57" fmla="*/ 752 h 1075"/>
                <a:gd name="T58" fmla="*/ 374 w 930"/>
                <a:gd name="T59" fmla="*/ 797 h 1075"/>
                <a:gd name="T60" fmla="*/ 419 w 930"/>
                <a:gd name="T61" fmla="*/ 841 h 1075"/>
                <a:gd name="T62" fmla="*/ 465 w 930"/>
                <a:gd name="T63" fmla="*/ 880 h 1075"/>
                <a:gd name="T64" fmla="*/ 514 w 930"/>
                <a:gd name="T65" fmla="*/ 917 h 1075"/>
                <a:gd name="T66" fmla="*/ 566 w 930"/>
                <a:gd name="T67" fmla="*/ 951 h 1075"/>
                <a:gd name="T68" fmla="*/ 620 w 930"/>
                <a:gd name="T69" fmla="*/ 980 h 1075"/>
                <a:gd name="T70" fmla="*/ 675 w 930"/>
                <a:gd name="T71" fmla="*/ 1007 h 1075"/>
                <a:gd name="T72" fmla="*/ 732 w 930"/>
                <a:gd name="T73" fmla="*/ 1029 h 1075"/>
                <a:gd name="T74" fmla="*/ 790 w 930"/>
                <a:gd name="T75" fmla="*/ 1048 h 1075"/>
                <a:gd name="T76" fmla="*/ 849 w 930"/>
                <a:gd name="T77" fmla="*/ 1062 h 1075"/>
                <a:gd name="T78" fmla="*/ 910 w 930"/>
                <a:gd name="T79" fmla="*/ 1074 h 1075"/>
                <a:gd name="T80" fmla="*/ 772 w 930"/>
                <a:gd name="T81" fmla="*/ 845 h 1075"/>
                <a:gd name="T82" fmla="*/ 929 w 930"/>
                <a:gd name="T83" fmla="*/ 645 h 107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30"/>
                <a:gd name="T127" fmla="*/ 0 h 1075"/>
                <a:gd name="T128" fmla="*/ 930 w 930"/>
                <a:gd name="T129" fmla="*/ 1075 h 107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30" h="1075">
                  <a:moveTo>
                    <a:pt x="929" y="645"/>
                  </a:moveTo>
                  <a:lnTo>
                    <a:pt x="887" y="634"/>
                  </a:lnTo>
                  <a:lnTo>
                    <a:pt x="847" y="620"/>
                  </a:lnTo>
                  <a:lnTo>
                    <a:pt x="807" y="603"/>
                  </a:lnTo>
                  <a:lnTo>
                    <a:pt x="771" y="582"/>
                  </a:lnTo>
                  <a:lnTo>
                    <a:pt x="735" y="557"/>
                  </a:lnTo>
                  <a:lnTo>
                    <a:pt x="703" y="529"/>
                  </a:lnTo>
                  <a:lnTo>
                    <a:pt x="673" y="497"/>
                  </a:lnTo>
                  <a:lnTo>
                    <a:pt x="648" y="465"/>
                  </a:lnTo>
                  <a:lnTo>
                    <a:pt x="624" y="428"/>
                  </a:lnTo>
                  <a:lnTo>
                    <a:pt x="607" y="398"/>
                  </a:lnTo>
                  <a:lnTo>
                    <a:pt x="594" y="366"/>
                  </a:lnTo>
                  <a:lnTo>
                    <a:pt x="583" y="332"/>
                  </a:lnTo>
                  <a:lnTo>
                    <a:pt x="577" y="298"/>
                  </a:lnTo>
                  <a:lnTo>
                    <a:pt x="575" y="264"/>
                  </a:lnTo>
                  <a:lnTo>
                    <a:pt x="576" y="229"/>
                  </a:lnTo>
                  <a:lnTo>
                    <a:pt x="748" y="229"/>
                  </a:lnTo>
                  <a:lnTo>
                    <a:pt x="360" y="0"/>
                  </a:lnTo>
                  <a:lnTo>
                    <a:pt x="0" y="236"/>
                  </a:lnTo>
                  <a:lnTo>
                    <a:pt x="136" y="237"/>
                  </a:lnTo>
                  <a:lnTo>
                    <a:pt x="141" y="299"/>
                  </a:lnTo>
                  <a:lnTo>
                    <a:pt x="150" y="362"/>
                  </a:lnTo>
                  <a:lnTo>
                    <a:pt x="165" y="422"/>
                  </a:lnTo>
                  <a:lnTo>
                    <a:pt x="182" y="483"/>
                  </a:lnTo>
                  <a:lnTo>
                    <a:pt x="204" y="541"/>
                  </a:lnTo>
                  <a:lnTo>
                    <a:pt x="231" y="598"/>
                  </a:lnTo>
                  <a:lnTo>
                    <a:pt x="262" y="653"/>
                  </a:lnTo>
                  <a:lnTo>
                    <a:pt x="296" y="704"/>
                  </a:lnTo>
                  <a:lnTo>
                    <a:pt x="333" y="752"/>
                  </a:lnTo>
                  <a:lnTo>
                    <a:pt x="374" y="797"/>
                  </a:lnTo>
                  <a:lnTo>
                    <a:pt x="419" y="841"/>
                  </a:lnTo>
                  <a:lnTo>
                    <a:pt x="465" y="880"/>
                  </a:lnTo>
                  <a:lnTo>
                    <a:pt x="514" y="917"/>
                  </a:lnTo>
                  <a:lnTo>
                    <a:pt x="566" y="951"/>
                  </a:lnTo>
                  <a:lnTo>
                    <a:pt x="620" y="980"/>
                  </a:lnTo>
                  <a:lnTo>
                    <a:pt x="675" y="1007"/>
                  </a:lnTo>
                  <a:lnTo>
                    <a:pt x="732" y="1029"/>
                  </a:lnTo>
                  <a:lnTo>
                    <a:pt x="790" y="1048"/>
                  </a:lnTo>
                  <a:lnTo>
                    <a:pt x="849" y="1062"/>
                  </a:lnTo>
                  <a:lnTo>
                    <a:pt x="910" y="1074"/>
                  </a:lnTo>
                  <a:lnTo>
                    <a:pt x="772" y="845"/>
                  </a:lnTo>
                  <a:lnTo>
                    <a:pt x="929" y="645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9525" cap="rnd" cmpd="sng">
              <a:noFill/>
              <a:prstDash val="solid"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 dirty="0">
                <a:solidFill>
                  <a:srgbClr val="3E3E3E"/>
                </a:solidFill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blackWhite">
            <a:xfrm>
              <a:off x="3330" y="1909"/>
              <a:ext cx="943" cy="1065"/>
            </a:xfrm>
            <a:custGeom>
              <a:avLst/>
              <a:gdLst>
                <a:gd name="T0" fmla="*/ 554 w 943"/>
                <a:gd name="T1" fmla="*/ 1064 h 1065"/>
                <a:gd name="T2" fmla="*/ 942 w 943"/>
                <a:gd name="T3" fmla="*/ 840 h 1065"/>
                <a:gd name="T4" fmla="*/ 781 w 943"/>
                <a:gd name="T5" fmla="*/ 840 h 1065"/>
                <a:gd name="T6" fmla="*/ 776 w 943"/>
                <a:gd name="T7" fmla="*/ 778 h 1065"/>
                <a:gd name="T8" fmla="*/ 767 w 943"/>
                <a:gd name="T9" fmla="*/ 716 h 1065"/>
                <a:gd name="T10" fmla="*/ 754 w 943"/>
                <a:gd name="T11" fmla="*/ 655 h 1065"/>
                <a:gd name="T12" fmla="*/ 737 w 943"/>
                <a:gd name="T13" fmla="*/ 595 h 1065"/>
                <a:gd name="T14" fmla="*/ 714 w 943"/>
                <a:gd name="T15" fmla="*/ 536 h 1065"/>
                <a:gd name="T16" fmla="*/ 688 w 943"/>
                <a:gd name="T17" fmla="*/ 480 h 1065"/>
                <a:gd name="T18" fmla="*/ 658 w 943"/>
                <a:gd name="T19" fmla="*/ 425 h 1065"/>
                <a:gd name="T20" fmla="*/ 624 w 943"/>
                <a:gd name="T21" fmla="*/ 372 h 1065"/>
                <a:gd name="T22" fmla="*/ 586 w 943"/>
                <a:gd name="T23" fmla="*/ 323 h 1065"/>
                <a:gd name="T24" fmla="*/ 547 w 943"/>
                <a:gd name="T25" fmla="*/ 275 h 1065"/>
                <a:gd name="T26" fmla="*/ 502 w 943"/>
                <a:gd name="T27" fmla="*/ 232 h 1065"/>
                <a:gd name="T28" fmla="*/ 455 w 943"/>
                <a:gd name="T29" fmla="*/ 191 h 1065"/>
                <a:gd name="T30" fmla="*/ 405 w 943"/>
                <a:gd name="T31" fmla="*/ 153 h 1065"/>
                <a:gd name="T32" fmla="*/ 352 w 943"/>
                <a:gd name="T33" fmla="*/ 120 h 1065"/>
                <a:gd name="T34" fmla="*/ 298 w 943"/>
                <a:gd name="T35" fmla="*/ 89 h 1065"/>
                <a:gd name="T36" fmla="*/ 241 w 943"/>
                <a:gd name="T37" fmla="*/ 63 h 1065"/>
                <a:gd name="T38" fmla="*/ 182 w 943"/>
                <a:gd name="T39" fmla="*/ 41 h 1065"/>
                <a:gd name="T40" fmla="*/ 122 w 943"/>
                <a:gd name="T41" fmla="*/ 23 h 1065"/>
                <a:gd name="T42" fmla="*/ 61 w 943"/>
                <a:gd name="T43" fmla="*/ 9 h 1065"/>
                <a:gd name="T44" fmla="*/ 0 w 943"/>
                <a:gd name="T45" fmla="*/ 0 h 1065"/>
                <a:gd name="T46" fmla="*/ 137 w 943"/>
                <a:gd name="T47" fmla="*/ 226 h 1065"/>
                <a:gd name="T48" fmla="*/ 5 w 943"/>
                <a:gd name="T49" fmla="*/ 451 h 1065"/>
                <a:gd name="T50" fmla="*/ 48 w 943"/>
                <a:gd name="T51" fmla="*/ 465 h 1065"/>
                <a:gd name="T52" fmla="*/ 90 w 943"/>
                <a:gd name="T53" fmla="*/ 483 h 1065"/>
                <a:gd name="T54" fmla="*/ 130 w 943"/>
                <a:gd name="T55" fmla="*/ 505 h 1065"/>
                <a:gd name="T56" fmla="*/ 168 w 943"/>
                <a:gd name="T57" fmla="*/ 531 h 1065"/>
                <a:gd name="T58" fmla="*/ 202 w 943"/>
                <a:gd name="T59" fmla="*/ 561 h 1065"/>
                <a:gd name="T60" fmla="*/ 233 w 943"/>
                <a:gd name="T61" fmla="*/ 594 h 1065"/>
                <a:gd name="T62" fmla="*/ 262 w 943"/>
                <a:gd name="T63" fmla="*/ 629 h 1065"/>
                <a:gd name="T64" fmla="*/ 285 w 943"/>
                <a:gd name="T65" fmla="*/ 668 h 1065"/>
                <a:gd name="T66" fmla="*/ 305 w 943"/>
                <a:gd name="T67" fmla="*/ 709 h 1065"/>
                <a:gd name="T68" fmla="*/ 321 w 943"/>
                <a:gd name="T69" fmla="*/ 751 h 1065"/>
                <a:gd name="T70" fmla="*/ 333 w 943"/>
                <a:gd name="T71" fmla="*/ 795 h 1065"/>
                <a:gd name="T72" fmla="*/ 340 w 943"/>
                <a:gd name="T73" fmla="*/ 840 h 1065"/>
                <a:gd name="T74" fmla="*/ 188 w 943"/>
                <a:gd name="T75" fmla="*/ 841 h 1065"/>
                <a:gd name="T76" fmla="*/ 554 w 943"/>
                <a:gd name="T77" fmla="*/ 1064 h 106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43"/>
                <a:gd name="T118" fmla="*/ 0 h 1065"/>
                <a:gd name="T119" fmla="*/ 943 w 943"/>
                <a:gd name="T120" fmla="*/ 1065 h 106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43" h="1065">
                  <a:moveTo>
                    <a:pt x="554" y="1064"/>
                  </a:moveTo>
                  <a:lnTo>
                    <a:pt x="942" y="840"/>
                  </a:lnTo>
                  <a:lnTo>
                    <a:pt x="781" y="840"/>
                  </a:lnTo>
                  <a:lnTo>
                    <a:pt x="776" y="778"/>
                  </a:lnTo>
                  <a:lnTo>
                    <a:pt x="767" y="716"/>
                  </a:lnTo>
                  <a:lnTo>
                    <a:pt x="754" y="655"/>
                  </a:lnTo>
                  <a:lnTo>
                    <a:pt x="737" y="595"/>
                  </a:lnTo>
                  <a:lnTo>
                    <a:pt x="714" y="536"/>
                  </a:lnTo>
                  <a:lnTo>
                    <a:pt x="688" y="480"/>
                  </a:lnTo>
                  <a:lnTo>
                    <a:pt x="658" y="425"/>
                  </a:lnTo>
                  <a:lnTo>
                    <a:pt x="624" y="372"/>
                  </a:lnTo>
                  <a:lnTo>
                    <a:pt x="586" y="323"/>
                  </a:lnTo>
                  <a:lnTo>
                    <a:pt x="547" y="275"/>
                  </a:lnTo>
                  <a:lnTo>
                    <a:pt x="502" y="232"/>
                  </a:lnTo>
                  <a:lnTo>
                    <a:pt x="455" y="191"/>
                  </a:lnTo>
                  <a:lnTo>
                    <a:pt x="405" y="153"/>
                  </a:lnTo>
                  <a:lnTo>
                    <a:pt x="352" y="120"/>
                  </a:lnTo>
                  <a:lnTo>
                    <a:pt x="298" y="89"/>
                  </a:lnTo>
                  <a:lnTo>
                    <a:pt x="241" y="63"/>
                  </a:lnTo>
                  <a:lnTo>
                    <a:pt x="182" y="41"/>
                  </a:lnTo>
                  <a:lnTo>
                    <a:pt x="122" y="23"/>
                  </a:lnTo>
                  <a:lnTo>
                    <a:pt x="61" y="9"/>
                  </a:lnTo>
                  <a:lnTo>
                    <a:pt x="0" y="0"/>
                  </a:lnTo>
                  <a:lnTo>
                    <a:pt x="137" y="226"/>
                  </a:lnTo>
                  <a:lnTo>
                    <a:pt x="5" y="451"/>
                  </a:lnTo>
                  <a:lnTo>
                    <a:pt x="48" y="465"/>
                  </a:lnTo>
                  <a:lnTo>
                    <a:pt x="90" y="483"/>
                  </a:lnTo>
                  <a:lnTo>
                    <a:pt x="130" y="505"/>
                  </a:lnTo>
                  <a:lnTo>
                    <a:pt x="168" y="531"/>
                  </a:lnTo>
                  <a:lnTo>
                    <a:pt x="202" y="561"/>
                  </a:lnTo>
                  <a:lnTo>
                    <a:pt x="233" y="594"/>
                  </a:lnTo>
                  <a:lnTo>
                    <a:pt x="262" y="629"/>
                  </a:lnTo>
                  <a:lnTo>
                    <a:pt x="285" y="668"/>
                  </a:lnTo>
                  <a:lnTo>
                    <a:pt x="305" y="709"/>
                  </a:lnTo>
                  <a:lnTo>
                    <a:pt x="321" y="751"/>
                  </a:lnTo>
                  <a:lnTo>
                    <a:pt x="333" y="795"/>
                  </a:lnTo>
                  <a:lnTo>
                    <a:pt x="340" y="840"/>
                  </a:lnTo>
                  <a:lnTo>
                    <a:pt x="188" y="841"/>
                  </a:lnTo>
                  <a:lnTo>
                    <a:pt x="554" y="1064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 cap="rnd" cmpd="sng">
              <a:noFill/>
              <a:prstDash val="solid"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 dirty="0">
                <a:solidFill>
                  <a:srgbClr val="3E3E3E"/>
                </a:solidFill>
              </a:endParaRPr>
            </a:p>
          </p:txBody>
        </p:sp>
      </p:grp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989464" y="485953"/>
            <a:ext cx="8135289" cy="894616"/>
          </a:xfrm>
        </p:spPr>
        <p:txBody>
          <a:bodyPr>
            <a:noAutofit/>
          </a:bodyPr>
          <a:lstStyle/>
          <a:p>
            <a:r>
              <a:rPr lang="uk-UA" sz="2800" b="1" dirty="0" smtClean="0">
                <a:solidFill>
                  <a:schemeClr val="accent5">
                    <a:lumMod val="75000"/>
                  </a:schemeClr>
                </a:solidFill>
              </a:rPr>
              <a:t>ДФРР - ФІНАНСОВИЙ ІНСТРУМЕНТ ДЕРЖАВНОЇ РЕГІОНАЛЬНОЇ ПОЛІТИКИ</a:t>
            </a:r>
            <a:endParaRPr lang="uk-UA" altLang="uk-UA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>
            <a:off x="305527" y="1837139"/>
            <a:ext cx="3038940" cy="1347356"/>
          </a:xfrm>
          <a:prstGeom prst="wedgeRectCallout">
            <a:avLst>
              <a:gd name="adj1" fmla="val 68714"/>
              <a:gd name="adj2" fmla="val 495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92075" indent="-92075"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defRPr/>
            </a:pPr>
            <a:r>
              <a:rPr lang="uk-UA" altLang="uk-UA" sz="1351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Державна стратегія регіонального розвитку 2020 </a:t>
            </a:r>
            <a:r>
              <a:rPr lang="uk-UA" altLang="uk-UA" sz="135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та Стратегії </a:t>
            </a:r>
            <a:r>
              <a:rPr lang="uk-UA" altLang="uk-UA" sz="1351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розвитку регіонів </a:t>
            </a:r>
            <a:r>
              <a:rPr lang="uk-UA" altLang="uk-UA" sz="135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2020 + плани заходів з реалізації стратегій </a:t>
            </a:r>
            <a:r>
              <a:rPr lang="uk-UA" altLang="uk-UA" sz="1351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18-20</a:t>
            </a:r>
            <a:endParaRPr lang="uk-UA" altLang="uk-UA" sz="1351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8" name="AutoShape 13"/>
          <p:cNvSpPr>
            <a:spLocks noChangeArrowheads="1"/>
          </p:cNvSpPr>
          <p:nvPr/>
        </p:nvSpPr>
        <p:spPr bwMode="auto">
          <a:xfrm>
            <a:off x="5651900" y="1837136"/>
            <a:ext cx="3348595" cy="1288256"/>
          </a:xfrm>
          <a:prstGeom prst="wedgeRectCallout">
            <a:avLst>
              <a:gd name="adj1" fmla="val -71475"/>
              <a:gd name="adj2" fmla="val 15885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92075" indent="-92075"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  <a:defRPr/>
            </a:pPr>
            <a:r>
              <a:rPr lang="uk-UA" altLang="uk-UA" sz="135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Місцеві бюджети</a:t>
            </a:r>
          </a:p>
          <a:p>
            <a:pPr>
              <a:buFontTx/>
              <a:buChar char="•"/>
              <a:defRPr/>
            </a:pPr>
            <a:r>
              <a:rPr lang="uk-UA" altLang="uk-UA" sz="1351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Державний фонд регіонального розвитку</a:t>
            </a:r>
          </a:p>
          <a:p>
            <a:pPr>
              <a:buFontTx/>
              <a:buChar char="•"/>
              <a:defRPr/>
            </a:pPr>
            <a:r>
              <a:rPr lang="uk-UA" altLang="uk-UA" sz="135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Проекти і програми міжнародної технічної допомоги </a:t>
            </a:r>
          </a:p>
          <a:p>
            <a:pPr>
              <a:buFontTx/>
              <a:buChar char="•"/>
              <a:defRPr/>
            </a:pPr>
            <a:r>
              <a:rPr lang="uk-UA" altLang="uk-UA" sz="135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Регіональні партнери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blackWhite">
          <a:xfrm rot="-1612593">
            <a:off x="4158854" y="4645165"/>
            <a:ext cx="19573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>
            <a:spAutoFit/>
          </a:bodyPr>
          <a:lstStyle>
            <a:lvl1pPr defTabSz="787400"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defTabSz="78740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defTabSz="7874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defTabSz="7874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defTabSz="7874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Pct val="120000"/>
              <a:buFontTx/>
              <a:buNone/>
            </a:pPr>
            <a:r>
              <a:rPr lang="uk-UA" altLang="zh-CN" sz="1200" b="1">
                <a:solidFill>
                  <a:srgbClr val="3E3E3E"/>
                </a:solidFill>
                <a:cs typeface="Arial" panose="020B0604020202020204" pitchFamily="34" charset="0"/>
              </a:rPr>
              <a:t>впровадження</a:t>
            </a:r>
            <a:endParaRPr lang="en-US" altLang="zh-CN" sz="1200" b="1">
              <a:solidFill>
                <a:srgbClr val="3E3E3E"/>
              </a:solidFill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blackWhite">
          <a:xfrm rot="13913419" flipV="1">
            <a:off x="4449964" y="3196771"/>
            <a:ext cx="192047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>
            <a:spAutoFit/>
          </a:bodyPr>
          <a:lstStyle>
            <a:lvl1pPr defTabSz="787400"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defTabSz="78740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defTabSz="7874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defTabSz="7874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defTabSz="7874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Pct val="120000"/>
              <a:buFontTx/>
              <a:buNone/>
            </a:pPr>
            <a:r>
              <a:rPr lang="uk-UA" altLang="zh-CN" sz="1200" b="1">
                <a:solidFill>
                  <a:srgbClr val="3E3E3E"/>
                </a:solidFill>
                <a:cs typeface="Arial" panose="020B0604020202020204" pitchFamily="34" charset="0"/>
              </a:rPr>
              <a:t>фінансування</a:t>
            </a:r>
            <a:endParaRPr lang="en-US" altLang="zh-CN" sz="1200" b="1">
              <a:solidFill>
                <a:srgbClr val="3E3E3E"/>
              </a:solidFill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152" name="Rectangle 6"/>
          <p:cNvSpPr>
            <a:spLocks noChangeArrowheads="1"/>
          </p:cNvSpPr>
          <p:nvPr/>
        </p:nvSpPr>
        <p:spPr bwMode="blackWhite">
          <a:xfrm rot="-2234400">
            <a:off x="2926558" y="2844940"/>
            <a:ext cx="190381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>
            <a:spAutoFit/>
          </a:bodyPr>
          <a:lstStyle>
            <a:lvl1pPr defTabSz="787400"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defTabSz="78740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defTabSz="7874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defTabSz="7874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defTabSz="7874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Pct val="120000"/>
              <a:buFontTx/>
              <a:buNone/>
            </a:pPr>
            <a:r>
              <a:rPr lang="uk-UA" altLang="zh-CN" sz="1200" b="1">
                <a:solidFill>
                  <a:srgbClr val="3E3E3E"/>
                </a:solidFill>
                <a:cs typeface="Arial" panose="020B0604020202020204" pitchFamily="34" charset="0"/>
              </a:rPr>
              <a:t>планування</a:t>
            </a:r>
            <a:endParaRPr lang="en-US" altLang="zh-CN" sz="1200" b="1">
              <a:solidFill>
                <a:srgbClr val="3E3E3E"/>
              </a:solidFill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153" name="Rectangle 6"/>
          <p:cNvSpPr>
            <a:spLocks noChangeArrowheads="1"/>
          </p:cNvSpPr>
          <p:nvPr/>
        </p:nvSpPr>
        <p:spPr bwMode="blackWhite">
          <a:xfrm rot="3094896" flipH="1">
            <a:off x="2761062" y="4198681"/>
            <a:ext cx="191690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>
            <a:spAutoFit/>
          </a:bodyPr>
          <a:lstStyle>
            <a:lvl1pPr defTabSz="787400"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defTabSz="78740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defTabSz="7874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defTabSz="7874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defTabSz="7874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Pct val="120000"/>
              <a:buFontTx/>
              <a:buNone/>
            </a:pPr>
            <a:r>
              <a:rPr lang="uk-UA" altLang="zh-CN" sz="1200" b="1">
                <a:solidFill>
                  <a:srgbClr val="3E3E3E"/>
                </a:solidFill>
                <a:cs typeface="Arial" panose="020B0604020202020204" pitchFamily="34" charset="0"/>
              </a:rPr>
              <a:t>Оцінка впливу</a:t>
            </a:r>
            <a:endParaRPr lang="en-US" altLang="zh-CN" sz="1200" b="1">
              <a:solidFill>
                <a:srgbClr val="3E3E3E"/>
              </a:solidFill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154" name="Oval 14"/>
          <p:cNvSpPr>
            <a:spLocks noChangeArrowheads="1"/>
          </p:cNvSpPr>
          <p:nvPr/>
        </p:nvSpPr>
        <p:spPr bwMode="auto">
          <a:xfrm>
            <a:off x="3899299" y="3292079"/>
            <a:ext cx="1177528" cy="116562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uk-UA" altLang="uk-UA" sz="1051">
                <a:solidFill>
                  <a:srgbClr val="0F549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Ефективність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uk-UA" altLang="uk-UA" sz="1051">
                <a:solidFill>
                  <a:srgbClr val="0F549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політики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uk-UA" altLang="uk-UA" sz="1051">
                <a:solidFill>
                  <a:srgbClr val="0F549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регіонального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uk-UA" altLang="uk-UA" sz="1051">
                <a:solidFill>
                  <a:srgbClr val="0F549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розвитку</a:t>
            </a:r>
          </a:p>
        </p:txBody>
      </p:sp>
      <p:sp>
        <p:nvSpPr>
          <p:cNvPr id="33" name="AutoShape 13"/>
          <p:cNvSpPr>
            <a:spLocks noChangeArrowheads="1"/>
          </p:cNvSpPr>
          <p:nvPr/>
        </p:nvSpPr>
        <p:spPr bwMode="auto">
          <a:xfrm>
            <a:off x="5651900" y="3998122"/>
            <a:ext cx="3348595" cy="1628627"/>
          </a:xfrm>
          <a:prstGeom prst="wedgeRectCallout">
            <a:avLst>
              <a:gd name="adj1" fmla="val -70138"/>
              <a:gd name="adj2" fmla="val 5179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92075" indent="-92075"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defRPr/>
            </a:pPr>
            <a:r>
              <a:rPr lang="uk-UA" altLang="uk-UA" sz="1351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Створення та розвиток інституцій та мереж для більш ефективного впливу на розвиток регіону</a:t>
            </a:r>
          </a:p>
          <a:p>
            <a:pPr>
              <a:buFontTx/>
              <a:buChar char="•"/>
              <a:defRPr/>
            </a:pPr>
            <a:r>
              <a:rPr lang="uk-UA" altLang="uk-UA" sz="135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Агенції регіонального розвитку</a:t>
            </a:r>
          </a:p>
          <a:p>
            <a:pPr>
              <a:buFontTx/>
              <a:buChar char="•"/>
              <a:defRPr/>
            </a:pPr>
            <a:r>
              <a:rPr lang="uk-UA" altLang="uk-UA" sz="135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Галузеві агенції (туризму, бізнесу, сільських територій…)</a:t>
            </a:r>
          </a:p>
        </p:txBody>
      </p:sp>
      <p:sp>
        <p:nvSpPr>
          <p:cNvPr id="34" name="AutoShape 12"/>
          <p:cNvSpPr>
            <a:spLocks noChangeArrowheads="1"/>
          </p:cNvSpPr>
          <p:nvPr/>
        </p:nvSpPr>
        <p:spPr bwMode="auto">
          <a:xfrm>
            <a:off x="287672" y="4101230"/>
            <a:ext cx="3038939" cy="1532811"/>
          </a:xfrm>
          <a:prstGeom prst="wedgeRectCallout">
            <a:avLst>
              <a:gd name="adj1" fmla="val 69479"/>
              <a:gd name="adj2" fmla="val -1545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92075" indent="-92075"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  <a:defRPr/>
            </a:pPr>
            <a:r>
              <a:rPr lang="uk-UA" altLang="uk-UA" sz="135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Відстеження ефективності впровадження проектів регіонального розвитку та цілей стратегії</a:t>
            </a:r>
          </a:p>
          <a:p>
            <a:pPr>
              <a:buFontTx/>
              <a:buChar char="•"/>
              <a:defRPr/>
            </a:pPr>
            <a:r>
              <a:rPr lang="uk-UA" altLang="uk-UA" sz="135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Актуалізація діючих  стратегічних документів</a:t>
            </a:r>
          </a:p>
        </p:txBody>
      </p:sp>
    </p:spTree>
    <p:extLst>
      <p:ext uri="{BB962C8B-B14F-4D97-AF65-F5344CB8AC3E}">
        <p14:creationId xmlns:p14="http://schemas.microsoft.com/office/powerpoint/2010/main" val="343228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3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65649" y="6492875"/>
            <a:ext cx="2133600" cy="365125"/>
          </a:xfrm>
        </p:spPr>
        <p:txBody>
          <a:bodyPr/>
          <a:lstStyle/>
          <a:p>
            <a:fld id="{9B4EB238-E5C8-4806-8CFE-7B153C4DC58A}" type="slidenum">
              <a:rPr lang="uk-UA" smtClean="0"/>
              <a:pPr/>
              <a:t>5</a:t>
            </a:fld>
            <a:endParaRPr lang="uk-UA" dirty="0"/>
          </a:p>
        </p:txBody>
      </p:sp>
      <p:pic>
        <p:nvPicPr>
          <p:cNvPr id="19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69" y="191422"/>
            <a:ext cx="623914" cy="831885"/>
          </a:xfrm>
          <a:prstGeom prst="rect">
            <a:avLst/>
          </a:prstGeom>
        </p:spPr>
      </p:pic>
      <p:sp>
        <p:nvSpPr>
          <p:cNvPr id="20" name="Прямоугольник 2"/>
          <p:cNvSpPr/>
          <p:nvPr/>
        </p:nvSpPr>
        <p:spPr>
          <a:xfrm flipV="1">
            <a:off x="390611" y="1052736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952124" y="352356"/>
            <a:ext cx="7671889" cy="51001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None/>
              <a:tabLst>
                <a:tab pos="879279" algn="l"/>
              </a:tabLst>
            </a:pPr>
            <a:r>
              <a:rPr lang="ru-RU" altLang="ru-RU" sz="2400" dirty="0">
                <a:solidFill>
                  <a:srgbClr val="1D89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НОРМАТИВНА </a:t>
            </a:r>
            <a:r>
              <a:rPr lang="ru-RU" altLang="ru-RU" sz="2400" dirty="0" smtClean="0">
                <a:solidFill>
                  <a:srgbClr val="1D89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БАЗА </a:t>
            </a:r>
            <a:r>
              <a:rPr lang="uk-UA" sz="2400" dirty="0" smtClean="0">
                <a:solidFill>
                  <a:srgbClr val="1D89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ДФРР</a:t>
            </a:r>
            <a:endParaRPr lang="ru-RU" altLang="ru-RU" sz="2400" dirty="0">
              <a:solidFill>
                <a:srgbClr val="1D89CB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Місце для вмісту 2"/>
          <p:cNvSpPr txBox="1">
            <a:spLocks/>
          </p:cNvSpPr>
          <p:nvPr/>
        </p:nvSpPr>
        <p:spPr>
          <a:xfrm>
            <a:off x="390611" y="1196752"/>
            <a:ext cx="8568952" cy="504753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355600" algn="just"/>
            <a:r>
              <a:rPr lang="uk-UA" b="1" dirty="0">
                <a:solidFill>
                  <a:schemeClr val="tx1"/>
                </a:solidFill>
              </a:rPr>
              <a:t>Кошти ДФРР розподіляються таким чином:</a:t>
            </a:r>
          </a:p>
          <a:p>
            <a:pPr marL="541338" indent="-185738" algn="just" fontAlgn="base"/>
            <a:r>
              <a:rPr lang="uk-UA" b="1" dirty="0">
                <a:solidFill>
                  <a:srgbClr val="0070C0"/>
                </a:solidFill>
              </a:rPr>
              <a:t>80 %</a:t>
            </a:r>
            <a:r>
              <a:rPr lang="uk-UA" dirty="0"/>
              <a:t> </a:t>
            </a:r>
            <a:r>
              <a:rPr lang="uk-UA" b="1" dirty="0">
                <a:solidFill>
                  <a:schemeClr val="tx1"/>
                </a:solidFill>
              </a:rPr>
              <a:t>- всім регіонам відповідно до </a:t>
            </a:r>
            <a:r>
              <a:rPr lang="uk-UA" b="1" dirty="0">
                <a:solidFill>
                  <a:srgbClr val="0070C0"/>
                </a:solidFill>
              </a:rPr>
              <a:t>чисельності</a:t>
            </a:r>
            <a:r>
              <a:rPr lang="uk-UA" dirty="0">
                <a:solidFill>
                  <a:srgbClr val="0070C0"/>
                </a:solidFill>
              </a:rPr>
              <a:t> населення</a:t>
            </a:r>
            <a:r>
              <a:rPr lang="uk-UA" b="1" dirty="0">
                <a:solidFill>
                  <a:schemeClr val="tx1"/>
                </a:solidFill>
              </a:rPr>
              <a:t>;</a:t>
            </a:r>
          </a:p>
          <a:p>
            <a:pPr marL="541338" indent="-185738" algn="just" fontAlgn="base"/>
            <a:r>
              <a:rPr lang="uk-UA" b="1" dirty="0">
                <a:solidFill>
                  <a:srgbClr val="0070C0"/>
                </a:solidFill>
              </a:rPr>
              <a:t>20 %</a:t>
            </a:r>
            <a:r>
              <a:rPr lang="uk-UA" dirty="0">
                <a:solidFill>
                  <a:srgbClr val="0070C0"/>
                </a:solidFill>
              </a:rPr>
              <a:t> </a:t>
            </a:r>
            <a:r>
              <a:rPr lang="uk-UA" b="1" dirty="0">
                <a:solidFill>
                  <a:schemeClr val="tx1"/>
                </a:solidFill>
              </a:rPr>
              <a:t>- </a:t>
            </a:r>
            <a:r>
              <a:rPr lang="uk-UA" dirty="0">
                <a:solidFill>
                  <a:srgbClr val="0070C0"/>
                </a:solidFill>
              </a:rPr>
              <a:t>регіонам, у яких показник </a:t>
            </a:r>
            <a:r>
              <a:rPr lang="uk-UA" b="1" dirty="0">
                <a:solidFill>
                  <a:schemeClr val="tx1"/>
                </a:solidFill>
              </a:rPr>
              <a:t>валового регіонального продукту в розрахунку на одну особу</a:t>
            </a:r>
            <a:r>
              <a:rPr lang="uk-UA" b="1" i="1" dirty="0">
                <a:solidFill>
                  <a:schemeClr val="tx1"/>
                </a:solidFill>
              </a:rPr>
              <a:t> </a:t>
            </a:r>
            <a:r>
              <a:rPr lang="uk-UA" b="1" dirty="0">
                <a:solidFill>
                  <a:srgbClr val="0070C0"/>
                </a:solidFill>
              </a:rPr>
              <a:t>менше 75 відсотків </a:t>
            </a:r>
            <a:r>
              <a:rPr lang="uk-UA" dirty="0">
                <a:solidFill>
                  <a:srgbClr val="0070C0"/>
                </a:solidFill>
              </a:rPr>
              <a:t>середнього показника по Україні</a:t>
            </a:r>
            <a:r>
              <a:rPr lang="uk-UA" dirty="0">
                <a:solidFill>
                  <a:schemeClr val="tx1"/>
                </a:solidFill>
              </a:rPr>
              <a:t> </a:t>
            </a:r>
            <a:endParaRPr lang="uk-UA" b="1" dirty="0">
              <a:solidFill>
                <a:schemeClr val="tx1"/>
              </a:solidFill>
            </a:endParaRPr>
          </a:p>
          <a:p>
            <a:pPr marL="541338" indent="-185738" algn="just" fontAlgn="base"/>
            <a:endParaRPr lang="uk-UA" sz="1800" b="1" i="1" dirty="0">
              <a:solidFill>
                <a:schemeClr val="tx1"/>
              </a:solidFill>
            </a:endParaRPr>
          </a:p>
          <a:p>
            <a:pPr marL="541338" indent="-185738" algn="just" fontAlgn="base"/>
            <a:endParaRPr lang="uk-UA" sz="700" b="1" i="1" dirty="0">
              <a:solidFill>
                <a:schemeClr val="tx1"/>
              </a:solidFill>
            </a:endParaRPr>
          </a:p>
          <a:p>
            <a:pPr marL="177800" indent="-177800" algn="just" fontAlgn="base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1600" b="1" i="1" dirty="0">
                <a:solidFill>
                  <a:srgbClr val="0070C0"/>
                </a:solidFill>
              </a:rPr>
              <a:t>Стаття 24¹ </a:t>
            </a:r>
            <a:r>
              <a:rPr lang="uk-UA" sz="1600" b="1" i="1" dirty="0">
                <a:solidFill>
                  <a:schemeClr val="tx1"/>
                </a:solidFill>
              </a:rPr>
              <a:t>"</a:t>
            </a:r>
            <a:r>
              <a:rPr lang="uk-UA" sz="1600" b="1" i="1" dirty="0">
                <a:solidFill>
                  <a:srgbClr val="0070C0"/>
                </a:solidFill>
              </a:rPr>
              <a:t>Державний фонд регіонального розвитку" </a:t>
            </a:r>
            <a:r>
              <a:rPr lang="uk-UA" sz="1600" b="1" i="1" dirty="0">
                <a:solidFill>
                  <a:schemeClr val="tx1"/>
                </a:solidFill>
              </a:rPr>
              <a:t>Бюджетного кодексу України;</a:t>
            </a:r>
          </a:p>
          <a:p>
            <a:pPr marL="177800" indent="-177800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1600" b="1" i="1" dirty="0">
                <a:solidFill>
                  <a:schemeClr val="tx1"/>
                </a:solidFill>
              </a:rPr>
              <a:t>Закон України "</a:t>
            </a:r>
            <a:r>
              <a:rPr lang="uk-UA" sz="1600" b="1" i="1" dirty="0">
                <a:solidFill>
                  <a:srgbClr val="0070C0"/>
                </a:solidFill>
              </a:rPr>
              <a:t>Про засади державної регіональної політики </a:t>
            </a:r>
            <a:r>
              <a:rPr lang="uk-UA" sz="1600" b="1" i="1" dirty="0">
                <a:solidFill>
                  <a:schemeClr val="tx1"/>
                </a:solidFill>
              </a:rPr>
              <a:t>";</a:t>
            </a:r>
          </a:p>
          <a:p>
            <a:pPr marL="177800" indent="-177800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1600" b="1" i="1" dirty="0">
                <a:solidFill>
                  <a:srgbClr val="0070C0"/>
                </a:solidFill>
              </a:rPr>
              <a:t>Державна стратегія </a:t>
            </a:r>
            <a:r>
              <a:rPr lang="uk-UA" sz="1600" b="1" i="1" dirty="0">
                <a:solidFill>
                  <a:schemeClr val="tx1"/>
                </a:solidFill>
              </a:rPr>
              <a:t>регіонального розвитку України на період до 2020 року;</a:t>
            </a:r>
          </a:p>
          <a:p>
            <a:pPr marL="177800" indent="-177800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1600" b="1" i="1" dirty="0">
                <a:solidFill>
                  <a:schemeClr val="tx1"/>
                </a:solidFill>
              </a:rPr>
              <a:t>Постанова КМУ </a:t>
            </a:r>
            <a:r>
              <a:rPr lang="uk-UA" sz="1600" b="1" i="1" dirty="0">
                <a:solidFill>
                  <a:srgbClr val="0070C0"/>
                </a:solidFill>
              </a:rPr>
              <a:t>від 18.03.2015 № 196 </a:t>
            </a:r>
            <a:r>
              <a:rPr lang="uk-UA" sz="1600" b="1" i="1" dirty="0">
                <a:solidFill>
                  <a:schemeClr val="tx1"/>
                </a:solidFill>
              </a:rPr>
              <a:t>"Деякі питання державного фонду регіонального розвитку ";</a:t>
            </a:r>
          </a:p>
          <a:p>
            <a:pPr marL="177800" indent="-177800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1600" b="1" i="1" dirty="0">
                <a:solidFill>
                  <a:schemeClr val="tx1"/>
                </a:solidFill>
              </a:rPr>
              <a:t>Наказ </a:t>
            </a:r>
            <a:r>
              <a:rPr lang="uk-UA" sz="1600" b="1" i="1" dirty="0" err="1">
                <a:solidFill>
                  <a:schemeClr val="tx1"/>
                </a:solidFill>
              </a:rPr>
              <a:t>Мінрегіону</a:t>
            </a:r>
            <a:r>
              <a:rPr lang="uk-UA" sz="1600" b="1" i="1" dirty="0">
                <a:solidFill>
                  <a:schemeClr val="tx1"/>
                </a:solidFill>
              </a:rPr>
              <a:t> "Питання підготовки, оцінки та відбору інвестиційних програм і проектів регіонального розвитку, що можуть реалізовуватися за рахунок коштів державного фонду регіонального розвитку" (</a:t>
            </a:r>
            <a:r>
              <a:rPr lang="uk-UA" sz="1600" b="1" i="1" dirty="0">
                <a:solidFill>
                  <a:srgbClr val="0070C0"/>
                </a:solidFill>
              </a:rPr>
              <a:t>№ 80, від 24 квітня 2015 року зі змінами від 01.04.2016 № 80</a:t>
            </a:r>
            <a:r>
              <a:rPr lang="uk-UA" sz="1600" b="1" i="1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578156" y="3140968"/>
            <a:ext cx="819386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202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69" y="191422"/>
            <a:ext cx="623914" cy="831885"/>
          </a:xfrm>
          <a:prstGeom prst="rect">
            <a:avLst/>
          </a:prstGeom>
        </p:spPr>
      </p:pic>
      <p:sp>
        <p:nvSpPr>
          <p:cNvPr id="20" name="Прямоугольник 2"/>
          <p:cNvSpPr/>
          <p:nvPr/>
        </p:nvSpPr>
        <p:spPr>
          <a:xfrm flipV="1">
            <a:off x="390610" y="1063707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952124" y="352356"/>
            <a:ext cx="7671889" cy="51001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None/>
              <a:tabLst>
                <a:tab pos="879279" algn="l"/>
              </a:tabLst>
            </a:pPr>
            <a:r>
              <a:rPr lang="ru-RU" altLang="ru-RU" sz="2400" dirty="0">
                <a:solidFill>
                  <a:srgbClr val="1D89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ЗМІНИ </a:t>
            </a:r>
            <a:r>
              <a:rPr lang="ru-RU" altLang="ru-RU" sz="2400" dirty="0" smtClean="0">
                <a:solidFill>
                  <a:srgbClr val="1D89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</a:t>
            </a:r>
            <a:r>
              <a:rPr lang="ru-RU" altLang="ru-RU" sz="2400" dirty="0">
                <a:solidFill>
                  <a:srgbClr val="1D89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НОРМАТИВНОЇ БАЗИ</a:t>
            </a:r>
          </a:p>
        </p:txBody>
      </p:sp>
      <p:sp>
        <p:nvSpPr>
          <p:cNvPr id="11" name="Округлений прямокутник 10"/>
          <p:cNvSpPr/>
          <p:nvPr/>
        </p:nvSpPr>
        <p:spPr>
          <a:xfrm>
            <a:off x="390610" y="1183240"/>
            <a:ext cx="3101270" cy="8629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Bef>
                <a:spcPts val="0"/>
              </a:spcBef>
              <a:spcAft>
                <a:spcPts val="1200"/>
              </a:spcAft>
            </a:pPr>
            <a:r>
              <a:rPr lang="uk-UA" sz="2000" b="1" dirty="0">
                <a:solidFill>
                  <a:schemeClr val="tx1"/>
                </a:solidFill>
              </a:rPr>
              <a:t>Внесені зміни до статті 24¹ БК України </a:t>
            </a:r>
          </a:p>
        </p:txBody>
      </p:sp>
      <p:sp>
        <p:nvSpPr>
          <p:cNvPr id="12" name="Округлений прямокутник 11"/>
          <p:cNvSpPr/>
          <p:nvPr/>
        </p:nvSpPr>
        <p:spPr>
          <a:xfrm>
            <a:off x="3643375" y="1196752"/>
            <a:ext cx="5275237" cy="864096"/>
          </a:xfrm>
          <a:prstGeom prst="roundRect">
            <a:avLst/>
          </a:prstGeom>
          <a:solidFill>
            <a:srgbClr val="FCF973"/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Aft>
                <a:spcPts val="1200"/>
              </a:spcAft>
            </a:pPr>
            <a:r>
              <a:rPr lang="uk-UA" sz="1700" b="1" dirty="0">
                <a:solidFill>
                  <a:schemeClr val="tx1"/>
                </a:solidFill>
              </a:rPr>
              <a:t>Зміни до ПКМУ  №196 (</a:t>
            </a:r>
            <a:r>
              <a:rPr lang="uk-UA" sz="1700" b="1" dirty="0" err="1">
                <a:solidFill>
                  <a:schemeClr val="tx1"/>
                </a:solidFill>
              </a:rPr>
              <a:t>ПКМУ</a:t>
            </a:r>
            <a:r>
              <a:rPr lang="uk-UA" sz="1700" b="1" dirty="0">
                <a:solidFill>
                  <a:schemeClr val="tx1"/>
                </a:solidFill>
              </a:rPr>
              <a:t> від 05.04.2017 № 251)</a:t>
            </a: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89986" y="2520240"/>
            <a:ext cx="2016224" cy="16561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10% на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розвиток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спортивної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інфраструктури</a:t>
            </a:r>
            <a:endParaRPr lang="uk-UA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Округлений прямокутник 16"/>
          <p:cNvSpPr/>
          <p:nvPr/>
        </p:nvSpPr>
        <p:spPr>
          <a:xfrm>
            <a:off x="2422629" y="2520240"/>
            <a:ext cx="2164956" cy="16561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10% на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розвиток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енергоефективності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навчальних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та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медичних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закладів</a:t>
            </a:r>
            <a:endParaRPr lang="uk-UA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3" name="Пряма зі стрілкою 22"/>
          <p:cNvCxnSpPr/>
          <p:nvPr/>
        </p:nvCxnSpPr>
        <p:spPr>
          <a:xfrm flipH="1">
            <a:off x="1017428" y="2070161"/>
            <a:ext cx="482741" cy="44076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 зі стрілкою 24"/>
          <p:cNvCxnSpPr/>
          <p:nvPr/>
        </p:nvCxnSpPr>
        <p:spPr>
          <a:xfrm>
            <a:off x="2480098" y="2074403"/>
            <a:ext cx="466050" cy="43363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круглений прямокутник 29"/>
          <p:cNvSpPr/>
          <p:nvPr/>
        </p:nvSpPr>
        <p:spPr>
          <a:xfrm>
            <a:off x="132408" y="4475620"/>
            <a:ext cx="2016224" cy="16561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Обов’язкове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погодження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з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Мінмолодьспорту</a:t>
            </a:r>
            <a:endParaRPr lang="uk-UA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1" name="Пряма зі стрілкою 30"/>
          <p:cNvCxnSpPr/>
          <p:nvPr/>
        </p:nvCxnSpPr>
        <p:spPr>
          <a:xfrm flipH="1">
            <a:off x="1098098" y="4158113"/>
            <a:ext cx="1" cy="302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Округлений прямокутник 34"/>
          <p:cNvSpPr/>
          <p:nvPr/>
        </p:nvSpPr>
        <p:spPr>
          <a:xfrm>
            <a:off x="2294399" y="4332527"/>
            <a:ext cx="2697953" cy="18054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1600" b="1" dirty="0">
                <a:solidFill>
                  <a:schemeClr val="accent1">
                    <a:lumMod val="75000"/>
                  </a:schemeClr>
                </a:solidFill>
              </a:rPr>
              <a:t>До складу Міжвідомчої комісії входять члени Комітету ВРУ з питань бюджету за рішенням цього комітету (чисельністю не менше 50 відсотків складу такої комісії)</a:t>
            </a:r>
          </a:p>
        </p:txBody>
      </p:sp>
      <p:sp>
        <p:nvSpPr>
          <p:cNvPr id="36" name="Округлений прямокутник 35"/>
          <p:cNvSpPr/>
          <p:nvPr/>
        </p:nvSpPr>
        <p:spPr>
          <a:xfrm>
            <a:off x="4895892" y="2465666"/>
            <a:ext cx="3602627" cy="1835626"/>
          </a:xfrm>
          <a:prstGeom prst="roundRect">
            <a:avLst/>
          </a:prstGeom>
          <a:solidFill>
            <a:srgbClr val="FCF973"/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1600" b="1" dirty="0">
                <a:solidFill>
                  <a:schemeClr val="accent1">
                    <a:lumMod val="75000"/>
                  </a:schemeClr>
                </a:solidFill>
              </a:rPr>
              <a:t>Проекти, що передбачають реалізацію заходів з енергозбереження розробляються у відповідності до ДБН та стандартів та забезпечують комплексний підхід та максимальну енергоефективність від їх реалізації</a:t>
            </a:r>
          </a:p>
        </p:txBody>
      </p:sp>
      <p:cxnSp>
        <p:nvCxnSpPr>
          <p:cNvPr id="37" name="Пряма зі стрілкою 36"/>
          <p:cNvCxnSpPr/>
          <p:nvPr/>
        </p:nvCxnSpPr>
        <p:spPr>
          <a:xfrm>
            <a:off x="2148632" y="2090584"/>
            <a:ext cx="207403" cy="236107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Номер слайда 3"/>
          <p:cNvSpPr txBox="1">
            <a:spLocks/>
          </p:cNvSpPr>
          <p:nvPr/>
        </p:nvSpPr>
        <p:spPr>
          <a:xfrm>
            <a:off x="8693224" y="6597352"/>
            <a:ext cx="4507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B4EB238-E5C8-4806-8CFE-7B153C4DC58A}" type="slidenum">
              <a:rPr lang="uk-UA" smtClean="0"/>
              <a:pPr/>
              <a:t>6</a:t>
            </a:fld>
            <a:endParaRPr lang="uk-UA" dirty="0"/>
          </a:p>
        </p:txBody>
      </p:sp>
      <p:cxnSp>
        <p:nvCxnSpPr>
          <p:cNvPr id="24" name="Пряма зі стрілкою 27"/>
          <p:cNvCxnSpPr/>
          <p:nvPr/>
        </p:nvCxnSpPr>
        <p:spPr>
          <a:xfrm>
            <a:off x="8644286" y="2070179"/>
            <a:ext cx="30331" cy="239080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круглений прямокутник 28"/>
          <p:cNvSpPr/>
          <p:nvPr/>
        </p:nvSpPr>
        <p:spPr>
          <a:xfrm>
            <a:off x="5364088" y="4451655"/>
            <a:ext cx="3636912" cy="1335413"/>
          </a:xfrm>
          <a:prstGeom prst="roundRect">
            <a:avLst/>
          </a:prstGeom>
          <a:solidFill>
            <a:srgbClr val="FCF973"/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1600" b="1" dirty="0">
                <a:solidFill>
                  <a:schemeClr val="accent1">
                    <a:lumMod val="75000"/>
                  </a:schemeClr>
                </a:solidFill>
              </a:rPr>
              <a:t>Проектна документація заявниками на конкурс надається для проектів будівництва (нове </a:t>
            </a:r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будівництво, </a:t>
            </a:r>
            <a:r>
              <a:rPr lang="uk-UA" sz="1600" b="1" dirty="0">
                <a:solidFill>
                  <a:schemeClr val="accent1">
                    <a:lumMod val="75000"/>
                  </a:schemeClr>
                </a:solidFill>
              </a:rPr>
              <a:t>реконструкція, капітальний ремонт)</a:t>
            </a:r>
          </a:p>
        </p:txBody>
      </p:sp>
      <p:cxnSp>
        <p:nvCxnSpPr>
          <p:cNvPr id="32" name="Пряма зі стрілкою 27"/>
          <p:cNvCxnSpPr/>
          <p:nvPr/>
        </p:nvCxnSpPr>
        <p:spPr>
          <a:xfrm>
            <a:off x="6444208" y="2077658"/>
            <a:ext cx="17570" cy="40481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733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Изображение 1" descr="minregion_logo_concep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69" y="191422"/>
            <a:ext cx="623914" cy="831885"/>
          </a:xfrm>
          <a:prstGeom prst="rect">
            <a:avLst/>
          </a:prstGeom>
        </p:spPr>
      </p:pic>
      <p:sp>
        <p:nvSpPr>
          <p:cNvPr id="9" name="Прямоугольник 2"/>
          <p:cNvSpPr/>
          <p:nvPr/>
        </p:nvSpPr>
        <p:spPr>
          <a:xfrm flipV="1">
            <a:off x="316423" y="1026130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140-6995-4AB9-AB6F-66370758DCF6}" type="slidenum">
              <a:rPr lang="uk-UA" smtClean="0"/>
              <a:pPr/>
              <a:t>7</a:t>
            </a:fld>
            <a:endParaRPr lang="uk-UA" dirty="0"/>
          </a:p>
        </p:txBody>
      </p:sp>
      <p:sp>
        <p:nvSpPr>
          <p:cNvPr id="5" name="Прямокутник 4"/>
          <p:cNvSpPr/>
          <p:nvPr/>
        </p:nvSpPr>
        <p:spPr>
          <a:xfrm>
            <a:off x="971600" y="376531"/>
            <a:ext cx="7715200" cy="46166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tabLst>
                <a:tab pos="879279" algn="l"/>
              </a:tabLst>
            </a:pPr>
            <a:r>
              <a:rPr lang="uk-UA" sz="2400" dirty="0">
                <a:solidFill>
                  <a:srgbClr val="1D89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УМОВИ ФІНАНСУВАННЯ ПРОЕКТІВ</a:t>
            </a:r>
          </a:p>
        </p:txBody>
      </p:sp>
      <p:sp>
        <p:nvSpPr>
          <p:cNvPr id="7" name="Округлений прямокутник 12"/>
          <p:cNvSpPr/>
          <p:nvPr/>
        </p:nvSpPr>
        <p:spPr>
          <a:xfrm>
            <a:off x="2161068" y="1201670"/>
            <a:ext cx="4829461" cy="6461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2400" b="1" u="sng" dirty="0">
                <a:solidFill>
                  <a:srgbClr val="0070C0"/>
                </a:solidFill>
              </a:rPr>
              <a:t>ЗАЯВНИКАМИ ПРОЕКТІВ Є:</a:t>
            </a:r>
          </a:p>
          <a:p>
            <a:pPr algn="ctr"/>
            <a:r>
              <a:rPr lang="uk-UA" sz="1600" dirty="0">
                <a:solidFill>
                  <a:schemeClr val="tx1"/>
                </a:solidFill>
              </a:rPr>
              <a:t>(власники державних та комунальних об'єктів)</a:t>
            </a:r>
          </a:p>
        </p:txBody>
      </p:sp>
      <p:sp>
        <p:nvSpPr>
          <p:cNvPr id="11" name="Округлений прямокутник 12"/>
          <p:cNvSpPr/>
          <p:nvPr/>
        </p:nvSpPr>
        <p:spPr>
          <a:xfrm>
            <a:off x="316422" y="1977679"/>
            <a:ext cx="3823529" cy="6592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/>
            <a:endParaRPr lang="uk-UA" sz="800" b="1" i="1" dirty="0">
              <a:solidFill>
                <a:srgbClr val="FF0000"/>
              </a:solidFill>
            </a:endParaRPr>
          </a:p>
          <a:p>
            <a:pPr algn="ctr"/>
            <a:r>
              <a:rPr lang="uk-UA" b="1" dirty="0">
                <a:solidFill>
                  <a:srgbClr val="0070C0"/>
                </a:solidFill>
              </a:rPr>
              <a:t>МІСЦЕВІ І ЦЕНТРАЛЬНІ ОРГАНИ ВИКОНАВЧОЇ ВЛАДИ</a:t>
            </a:r>
            <a:endParaRPr lang="uk-UA" dirty="0"/>
          </a:p>
        </p:txBody>
      </p:sp>
      <p:sp>
        <p:nvSpPr>
          <p:cNvPr id="12" name="Округлений прямокутник 12"/>
          <p:cNvSpPr/>
          <p:nvPr/>
        </p:nvSpPr>
        <p:spPr>
          <a:xfrm>
            <a:off x="4932040" y="1977081"/>
            <a:ext cx="3754760" cy="6590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/>
            <a:endParaRPr lang="uk-UA" sz="800" b="1" i="1" dirty="0">
              <a:solidFill>
                <a:srgbClr val="FF0000"/>
              </a:solidFill>
            </a:endParaRPr>
          </a:p>
          <a:p>
            <a:pPr algn="ctr"/>
            <a:r>
              <a:rPr lang="uk-UA" b="1" dirty="0">
                <a:solidFill>
                  <a:srgbClr val="0070C0"/>
                </a:solidFill>
              </a:rPr>
              <a:t>ОРГАНИ МІСЦЕВОГО САМОВРЯДУВАННЯ</a:t>
            </a:r>
            <a:endParaRPr lang="uk-UA" dirty="0"/>
          </a:p>
        </p:txBody>
      </p:sp>
      <p:cxnSp>
        <p:nvCxnSpPr>
          <p:cNvPr id="13" name="Прямая со стрелкой 12"/>
          <p:cNvCxnSpPr>
            <a:stCxn id="7" idx="2"/>
          </p:cNvCxnSpPr>
          <p:nvPr/>
        </p:nvCxnSpPr>
        <p:spPr>
          <a:xfrm>
            <a:off x="4575799" y="1847857"/>
            <a:ext cx="356241" cy="28499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139951" y="1847857"/>
            <a:ext cx="367775" cy="28499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круглений прямокутник 12"/>
          <p:cNvSpPr/>
          <p:nvPr/>
        </p:nvSpPr>
        <p:spPr>
          <a:xfrm>
            <a:off x="1513559" y="2944294"/>
            <a:ext cx="6480720" cy="597047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1D89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2400" b="1" u="sng" dirty="0">
                <a:solidFill>
                  <a:schemeClr val="accent4">
                    <a:lumMod val="75000"/>
                  </a:schemeClr>
                </a:solidFill>
              </a:rPr>
              <a:t>ПРОЕКТИ МАЮТЬ ВІДПОВІДАТИ ОДНІЙ З УМОВ: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043608" y="2780928"/>
            <a:ext cx="7272808" cy="0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круглений прямокутник 12"/>
          <p:cNvSpPr/>
          <p:nvPr/>
        </p:nvSpPr>
        <p:spPr>
          <a:xfrm>
            <a:off x="172160" y="3703553"/>
            <a:ext cx="2665469" cy="88774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1D89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/>
            <a:endParaRPr lang="uk-UA" sz="800" b="1" i="1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uk-UA" b="1" dirty="0">
                <a:solidFill>
                  <a:schemeClr val="accent4">
                    <a:lumMod val="75000"/>
                  </a:schemeClr>
                </a:solidFill>
              </a:rPr>
              <a:t>СТРАТЕГІЯМ РОЗВИТКУ РЕГІОНУ ТА ПЛАНАМ ЗАХОДІВ З ЇХ РЕАЛІЗАЦІЇ</a:t>
            </a:r>
            <a:endParaRPr lang="uk-UA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5" name="Округлений прямокутник 12"/>
          <p:cNvSpPr/>
          <p:nvPr/>
        </p:nvSpPr>
        <p:spPr>
          <a:xfrm>
            <a:off x="6036900" y="3714572"/>
            <a:ext cx="2846916" cy="90779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1D89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uk-UA" sz="800" b="1" i="1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uk-UA" b="1" dirty="0">
                <a:solidFill>
                  <a:schemeClr val="accent4">
                    <a:lumMod val="75000"/>
                  </a:schemeClr>
                </a:solidFill>
              </a:rPr>
              <a:t>ПРОЕКТИ  СПІВРОБІТНИЦТВА ТЕРИТОРІАЛЬНИХ ГРОМАД</a:t>
            </a:r>
          </a:p>
        </p:txBody>
      </p:sp>
      <p:sp>
        <p:nvSpPr>
          <p:cNvPr id="26" name="Округлений прямокутник 12"/>
          <p:cNvSpPr/>
          <p:nvPr/>
        </p:nvSpPr>
        <p:spPr>
          <a:xfrm>
            <a:off x="2915816" y="3703553"/>
            <a:ext cx="3015672" cy="88774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1D89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b="1" dirty="0">
                <a:solidFill>
                  <a:schemeClr val="accent4">
                    <a:lumMod val="75000"/>
                  </a:schemeClr>
                </a:solidFill>
              </a:rPr>
              <a:t>ПІДТРИМКА </a:t>
            </a:r>
          </a:p>
          <a:p>
            <a:pPr algn="ctr"/>
            <a:r>
              <a:rPr lang="uk-UA" b="1" dirty="0">
                <a:solidFill>
                  <a:schemeClr val="accent4">
                    <a:lumMod val="75000"/>
                  </a:schemeClr>
                </a:solidFill>
              </a:rPr>
              <a:t>ДОБРОВІЛЬНО ОБ’ЄДНАНИХ ТЕРИТОРІАЛЬНИХ ГРОМАД</a:t>
            </a:r>
            <a:endParaRPr lang="uk-UA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1691680" y="3541341"/>
            <a:ext cx="0" cy="17569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Округлений прямокутник 12"/>
          <p:cNvSpPr/>
          <p:nvPr/>
        </p:nvSpPr>
        <p:spPr>
          <a:xfrm>
            <a:off x="557138" y="4885219"/>
            <a:ext cx="8037322" cy="527414"/>
          </a:xfrm>
          <a:prstGeom prst="roundRect">
            <a:avLst/>
          </a:prstGeom>
          <a:solidFill>
            <a:srgbClr val="FCF973"/>
          </a:solidFill>
          <a:ln w="19050">
            <a:solidFill>
              <a:srgbClr val="1D89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2400" b="1" u="sng" dirty="0">
                <a:solidFill>
                  <a:srgbClr val="0070C0"/>
                </a:solidFill>
              </a:rPr>
              <a:t>КРИТЕРІЇ ВІДБОРУ ПРОЕКТІВ РЕГІОНАЛЬНИМИ КОМІСІЯМИ:</a:t>
            </a: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1043608" y="4725144"/>
            <a:ext cx="7272808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4355976" y="3541341"/>
            <a:ext cx="0" cy="17569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7596336" y="3527862"/>
            <a:ext cx="0" cy="17569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9" name="Округлений прямокутник 12"/>
          <p:cNvSpPr/>
          <p:nvPr/>
        </p:nvSpPr>
        <p:spPr>
          <a:xfrm>
            <a:off x="172159" y="5585802"/>
            <a:ext cx="1988909" cy="1135673"/>
          </a:xfrm>
          <a:prstGeom prst="roundRect">
            <a:avLst/>
          </a:prstGeom>
          <a:solidFill>
            <a:srgbClr val="FCF973"/>
          </a:solidFill>
          <a:ln w="19050">
            <a:solidFill>
              <a:srgbClr val="1D89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b="1" dirty="0">
                <a:solidFill>
                  <a:schemeClr val="accent3">
                    <a:lumMod val="50000"/>
                  </a:schemeClr>
                </a:solidFill>
              </a:rPr>
              <a:t>календарний план реалізації проектів</a:t>
            </a:r>
          </a:p>
          <a:p>
            <a:pPr algn="ctr"/>
            <a:r>
              <a:rPr lang="uk-UA" b="1" u="sng" dirty="0">
                <a:solidFill>
                  <a:schemeClr val="accent3">
                    <a:lumMod val="50000"/>
                  </a:schemeClr>
                </a:solidFill>
              </a:rPr>
              <a:t>1-3 роки</a:t>
            </a:r>
          </a:p>
        </p:txBody>
      </p:sp>
      <p:sp>
        <p:nvSpPr>
          <p:cNvPr id="40" name="Округлений прямокутник 12"/>
          <p:cNvSpPr/>
          <p:nvPr/>
        </p:nvSpPr>
        <p:spPr>
          <a:xfrm>
            <a:off x="2334929" y="5585802"/>
            <a:ext cx="1988909" cy="1135673"/>
          </a:xfrm>
          <a:prstGeom prst="roundRect">
            <a:avLst/>
          </a:prstGeom>
          <a:solidFill>
            <a:srgbClr val="FCF973"/>
          </a:solidFill>
          <a:ln w="19050">
            <a:solidFill>
              <a:srgbClr val="1D89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b="1" dirty="0" err="1">
                <a:solidFill>
                  <a:schemeClr val="accent3">
                    <a:lumMod val="50000"/>
                  </a:schemeClr>
                </a:solidFill>
              </a:rPr>
              <a:t>співфінансування</a:t>
            </a:r>
            <a:r>
              <a:rPr lang="uk-UA" b="1" dirty="0">
                <a:solidFill>
                  <a:schemeClr val="accent3">
                    <a:lumMod val="50000"/>
                  </a:schemeClr>
                </a:solidFill>
              </a:rPr>
              <a:t> з місцевих бюджетів ≥ 10%</a:t>
            </a:r>
            <a:endParaRPr lang="uk-UA" b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1" name="Округлений прямокутник 12"/>
          <p:cNvSpPr/>
          <p:nvPr/>
        </p:nvSpPr>
        <p:spPr>
          <a:xfrm>
            <a:off x="4497699" y="5585802"/>
            <a:ext cx="1988909" cy="1135674"/>
          </a:xfrm>
          <a:prstGeom prst="roundRect">
            <a:avLst/>
          </a:prstGeom>
          <a:solidFill>
            <a:srgbClr val="FCF973"/>
          </a:solidFill>
          <a:ln w="19050">
            <a:solidFill>
              <a:srgbClr val="1D89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b="1" dirty="0">
                <a:solidFill>
                  <a:schemeClr val="accent3">
                    <a:lumMod val="50000"/>
                  </a:schemeClr>
                </a:solidFill>
              </a:rPr>
              <a:t>подальше власне фінансування</a:t>
            </a:r>
            <a:r>
              <a:rPr lang="uk-UA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uk-UA" b="1" dirty="0">
                <a:solidFill>
                  <a:schemeClr val="accent3">
                    <a:lumMod val="50000"/>
                  </a:schemeClr>
                </a:solidFill>
              </a:rPr>
              <a:t>⁄ утримання </a:t>
            </a:r>
          </a:p>
          <a:p>
            <a:pPr algn="ctr"/>
            <a:r>
              <a:rPr lang="uk-UA" sz="1100" dirty="0">
                <a:solidFill>
                  <a:schemeClr val="accent3">
                    <a:lumMod val="50000"/>
                  </a:schemeClr>
                </a:solidFill>
              </a:rPr>
              <a:t>(за кошти місцевих бюджетів)</a:t>
            </a:r>
            <a:endParaRPr lang="uk-UA" sz="1100" b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2" name="Округлений прямокутник 12"/>
          <p:cNvSpPr/>
          <p:nvPr/>
        </p:nvSpPr>
        <p:spPr>
          <a:xfrm>
            <a:off x="6660469" y="5585802"/>
            <a:ext cx="1988909" cy="1135673"/>
          </a:xfrm>
          <a:prstGeom prst="roundRect">
            <a:avLst/>
          </a:prstGeom>
          <a:solidFill>
            <a:srgbClr val="FCF973"/>
          </a:solidFill>
          <a:ln w="19050">
            <a:solidFill>
              <a:srgbClr val="1D89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b="1" dirty="0">
                <a:solidFill>
                  <a:schemeClr val="accent3">
                    <a:lumMod val="50000"/>
                  </a:schemeClr>
                </a:solidFill>
              </a:rPr>
              <a:t>проектна документація</a:t>
            </a:r>
          </a:p>
          <a:p>
            <a:pPr algn="ctr"/>
            <a:r>
              <a:rPr lang="uk-UA" sz="1100" dirty="0">
                <a:solidFill>
                  <a:schemeClr val="accent3">
                    <a:lumMod val="50000"/>
                  </a:schemeClr>
                </a:solidFill>
              </a:rPr>
              <a:t>(для проектів будівництва)</a:t>
            </a:r>
            <a:endParaRPr lang="uk-UA" sz="1100" b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>
            <a:off x="1136585" y="5410111"/>
            <a:ext cx="0" cy="175691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3329383" y="5410111"/>
            <a:ext cx="0" cy="175691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5484878" y="5427378"/>
            <a:ext cx="0" cy="175691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7654923" y="5410111"/>
            <a:ext cx="0" cy="175691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" name="Номер слайда 3"/>
          <p:cNvSpPr txBox="1">
            <a:spLocks/>
          </p:cNvSpPr>
          <p:nvPr/>
        </p:nvSpPr>
        <p:spPr>
          <a:xfrm>
            <a:off x="8693224" y="6597352"/>
            <a:ext cx="4507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B4EB238-E5C8-4806-8CFE-7B153C4DC58A}" type="slidenum">
              <a:rPr lang="uk-UA" smtClean="0"/>
              <a:pPr/>
              <a:t>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9634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952124" y="352356"/>
            <a:ext cx="7671889" cy="51001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None/>
              <a:tabLst>
                <a:tab pos="879279" algn="l"/>
              </a:tabLst>
            </a:pPr>
            <a:r>
              <a:rPr lang="uk-UA" altLang="ru-RU" sz="2400" dirty="0">
                <a:solidFill>
                  <a:srgbClr val="1D89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ТЕХНІЧНІ ЗАВДАННЯ ДЛЯ ПРОЕКТІВ ДФРР</a:t>
            </a:r>
            <a:endParaRPr lang="ru-RU" altLang="ru-RU" sz="2400" dirty="0">
              <a:solidFill>
                <a:srgbClr val="1D89C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" name="Изображение 1" descr="minregion_logo_concep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69" y="191422"/>
            <a:ext cx="623914" cy="831885"/>
          </a:xfrm>
          <a:prstGeom prst="rect">
            <a:avLst/>
          </a:prstGeom>
        </p:spPr>
      </p:pic>
      <p:sp>
        <p:nvSpPr>
          <p:cNvPr id="32" name="Прямоугольник 2"/>
          <p:cNvSpPr/>
          <p:nvPr/>
        </p:nvSpPr>
        <p:spPr>
          <a:xfrm flipV="1">
            <a:off x="390611" y="1052736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0" name="Стрелка вверх 59"/>
          <p:cNvSpPr/>
          <p:nvPr/>
        </p:nvSpPr>
        <p:spPr>
          <a:xfrm>
            <a:off x="2508174" y="3705753"/>
            <a:ext cx="208424" cy="316072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4" name="Округлений прямокутник 38"/>
          <p:cNvSpPr/>
          <p:nvPr/>
        </p:nvSpPr>
        <p:spPr>
          <a:xfrm>
            <a:off x="7400979" y="2227510"/>
            <a:ext cx="1626807" cy="112948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1D89CB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2000" b="1" dirty="0">
                <a:solidFill>
                  <a:schemeClr val="tx1"/>
                </a:solidFill>
              </a:rPr>
              <a:t>КОНКРЕТНІ</a:t>
            </a:r>
          </a:p>
          <a:p>
            <a:pPr algn="ctr"/>
            <a:r>
              <a:rPr lang="uk-UA" sz="2000" b="1" dirty="0">
                <a:solidFill>
                  <a:schemeClr val="tx1"/>
                </a:solidFill>
              </a:rPr>
              <a:t>ОБ’ЄКТИ</a:t>
            </a:r>
          </a:p>
        </p:txBody>
      </p:sp>
      <p:sp>
        <p:nvSpPr>
          <p:cNvPr id="87" name="Не равно 86"/>
          <p:cNvSpPr/>
          <p:nvPr/>
        </p:nvSpPr>
        <p:spPr>
          <a:xfrm>
            <a:off x="6634919" y="2399256"/>
            <a:ext cx="827112" cy="597297"/>
          </a:xfrm>
          <a:prstGeom prst="mathNotEqual">
            <a:avLst>
              <a:gd name="adj1" fmla="val 23520"/>
              <a:gd name="adj2" fmla="val 6600000"/>
              <a:gd name="adj3" fmla="val 9002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1D89CB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88" name="Овал 87"/>
          <p:cNvSpPr/>
          <p:nvPr/>
        </p:nvSpPr>
        <p:spPr>
          <a:xfrm>
            <a:off x="879083" y="1134821"/>
            <a:ext cx="1371968" cy="709342"/>
          </a:xfrm>
          <a:prstGeom prst="ellipse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noFill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035227" y="1225159"/>
            <a:ext cx="1095417" cy="519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>
                <a:solidFill>
                  <a:schemeClr val="tx2"/>
                </a:solidFill>
              </a:rPr>
              <a:t>Громада 1 </a:t>
            </a:r>
          </a:p>
          <a:p>
            <a:pPr algn="ctr"/>
            <a:r>
              <a:rPr lang="uk-UA" sz="1400" b="1" dirty="0">
                <a:solidFill>
                  <a:srgbClr val="FF0000"/>
                </a:solidFill>
              </a:rPr>
              <a:t>Проект 3</a:t>
            </a:r>
          </a:p>
        </p:txBody>
      </p:sp>
      <p:sp>
        <p:nvSpPr>
          <p:cNvPr id="92" name="Овал 91"/>
          <p:cNvSpPr/>
          <p:nvPr/>
        </p:nvSpPr>
        <p:spPr>
          <a:xfrm>
            <a:off x="2836854" y="1138805"/>
            <a:ext cx="1361042" cy="692989"/>
          </a:xfrm>
          <a:prstGeom prst="ellipse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noFill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000733" y="1197581"/>
            <a:ext cx="1024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>
                <a:solidFill>
                  <a:schemeClr val="tx2"/>
                </a:solidFill>
              </a:rPr>
              <a:t>Громада 2 </a:t>
            </a:r>
          </a:p>
          <a:p>
            <a:pPr algn="ctr"/>
            <a:r>
              <a:rPr lang="uk-UA" sz="1400" b="1" dirty="0">
                <a:solidFill>
                  <a:srgbClr val="FF0000"/>
                </a:solidFill>
              </a:rPr>
              <a:t>Проект 1</a:t>
            </a:r>
          </a:p>
        </p:txBody>
      </p:sp>
      <p:sp>
        <p:nvSpPr>
          <p:cNvPr id="94" name="Овал 93"/>
          <p:cNvSpPr/>
          <p:nvPr/>
        </p:nvSpPr>
        <p:spPr>
          <a:xfrm>
            <a:off x="4614217" y="1158930"/>
            <a:ext cx="1364262" cy="676546"/>
          </a:xfrm>
          <a:prstGeom prst="ellipse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noFill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784092" y="1250322"/>
            <a:ext cx="1024511" cy="523220"/>
          </a:xfrm>
          <a:prstGeom prst="rect">
            <a:avLst/>
          </a:prstGeom>
          <a:solidFill>
            <a:srgbClr val="FCF973"/>
          </a:solidFill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>
                <a:solidFill>
                  <a:schemeClr val="tx2"/>
                </a:solidFill>
              </a:rPr>
              <a:t>Громада 3 </a:t>
            </a:r>
          </a:p>
          <a:p>
            <a:pPr algn="ctr"/>
            <a:r>
              <a:rPr lang="uk-UA" sz="1400" b="1" dirty="0">
                <a:solidFill>
                  <a:srgbClr val="FF0000"/>
                </a:solidFill>
              </a:rPr>
              <a:t>Проект 4</a:t>
            </a:r>
          </a:p>
        </p:txBody>
      </p:sp>
      <p:sp>
        <p:nvSpPr>
          <p:cNvPr id="96" name="Овал 95"/>
          <p:cNvSpPr/>
          <p:nvPr/>
        </p:nvSpPr>
        <p:spPr>
          <a:xfrm>
            <a:off x="6476389" y="1148483"/>
            <a:ext cx="1349835" cy="717184"/>
          </a:xfrm>
          <a:prstGeom prst="ellipse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noFill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590080" y="1263604"/>
            <a:ext cx="1024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>
                <a:solidFill>
                  <a:schemeClr val="tx2"/>
                </a:solidFill>
              </a:rPr>
              <a:t>Громада 4 </a:t>
            </a:r>
          </a:p>
          <a:p>
            <a:pPr algn="ctr"/>
            <a:r>
              <a:rPr lang="uk-UA" sz="1400" b="1" dirty="0">
                <a:solidFill>
                  <a:srgbClr val="FF0000"/>
                </a:solidFill>
              </a:rPr>
              <a:t>Проект 2</a:t>
            </a:r>
          </a:p>
        </p:txBody>
      </p:sp>
      <p:sp>
        <p:nvSpPr>
          <p:cNvPr id="108" name="Округлений прямокутник 38"/>
          <p:cNvSpPr/>
          <p:nvPr/>
        </p:nvSpPr>
        <p:spPr>
          <a:xfrm>
            <a:off x="47763" y="2106434"/>
            <a:ext cx="1756100" cy="161084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1D89CB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uk-UA" sz="1400" b="1" dirty="0">
              <a:solidFill>
                <a:schemeClr val="tx1"/>
              </a:solidFill>
            </a:endParaRPr>
          </a:p>
          <a:p>
            <a:pPr algn="ctr"/>
            <a:endParaRPr lang="uk-UA" sz="1400" b="1" dirty="0">
              <a:solidFill>
                <a:schemeClr val="tx1"/>
              </a:solidFill>
            </a:endParaRPr>
          </a:p>
          <a:p>
            <a:pPr algn="ctr"/>
            <a:r>
              <a:rPr lang="uk-UA" sz="1600" dirty="0">
                <a:solidFill>
                  <a:schemeClr val="tx1"/>
                </a:solidFill>
              </a:rPr>
              <a:t>КОНКУРСНИЙ ВІДБІР ПРОЕКТІВ </a:t>
            </a:r>
          </a:p>
          <a:p>
            <a:pPr algn="ctr"/>
            <a:r>
              <a:rPr lang="uk-UA" sz="1600" b="1" u="sng" dirty="0">
                <a:solidFill>
                  <a:schemeClr val="tx1"/>
                </a:solidFill>
              </a:rPr>
              <a:t>НА РЕАЛІЗАЦІЮ ТЕХНІЧНОГО</a:t>
            </a:r>
            <a:r>
              <a:rPr lang="uk-UA" sz="1400" b="1" u="sng" dirty="0">
                <a:solidFill>
                  <a:schemeClr val="tx1"/>
                </a:solidFill>
              </a:rPr>
              <a:t> ЗАВДАННЯ </a:t>
            </a:r>
          </a:p>
        </p:txBody>
      </p:sp>
      <p:pic>
        <p:nvPicPr>
          <p:cNvPr id="109" name="Рисунок 10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40" y="1835707"/>
            <a:ext cx="1154941" cy="834931"/>
          </a:xfrm>
          <a:prstGeom prst="rect">
            <a:avLst/>
          </a:prstGeom>
        </p:spPr>
      </p:pic>
      <p:sp>
        <p:nvSpPr>
          <p:cNvPr id="16" name="Стрелка влево 15"/>
          <p:cNvSpPr/>
          <p:nvPr/>
        </p:nvSpPr>
        <p:spPr>
          <a:xfrm>
            <a:off x="1803724" y="2651424"/>
            <a:ext cx="468834" cy="289941"/>
          </a:xfrm>
          <a:prstGeom prst="lef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1D89CB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Выгнутая вверх стрелка 16"/>
          <p:cNvSpPr/>
          <p:nvPr/>
        </p:nvSpPr>
        <p:spPr>
          <a:xfrm rot="16937487">
            <a:off x="-59143" y="5486819"/>
            <a:ext cx="1049876" cy="630376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110" name="Выгнутая вверх стрелка 109"/>
          <p:cNvSpPr/>
          <p:nvPr/>
        </p:nvSpPr>
        <p:spPr>
          <a:xfrm rot="17587033">
            <a:off x="334464" y="4323924"/>
            <a:ext cx="980553" cy="536763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19" name="Выгнутая вниз стрелка 18"/>
          <p:cNvSpPr/>
          <p:nvPr/>
        </p:nvSpPr>
        <p:spPr>
          <a:xfrm rot="14812534">
            <a:off x="8235215" y="5485588"/>
            <a:ext cx="1047145" cy="576547"/>
          </a:xfrm>
          <a:prstGeom prst="curvedUpArrow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112" name="Выгнутая вниз стрелка 111"/>
          <p:cNvSpPr/>
          <p:nvPr/>
        </p:nvSpPr>
        <p:spPr>
          <a:xfrm rot="14464026">
            <a:off x="7877001" y="4251789"/>
            <a:ext cx="917169" cy="584023"/>
          </a:xfrm>
          <a:prstGeom prst="curvedUp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39" name="Номер слайда 3"/>
          <p:cNvSpPr txBox="1">
            <a:spLocks/>
          </p:cNvSpPr>
          <p:nvPr/>
        </p:nvSpPr>
        <p:spPr>
          <a:xfrm>
            <a:off x="8693224" y="6597352"/>
            <a:ext cx="4507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B4EB238-E5C8-4806-8CFE-7B153C4DC58A}" type="slidenum">
              <a:rPr lang="uk-UA" smtClean="0"/>
              <a:pPr/>
              <a:t>8</a:t>
            </a:fld>
            <a:endParaRPr lang="uk-UA" dirty="0"/>
          </a:p>
        </p:txBody>
      </p:sp>
      <p:sp>
        <p:nvSpPr>
          <p:cNvPr id="3" name="Округлений прямокутник 2"/>
          <p:cNvSpPr/>
          <p:nvPr/>
        </p:nvSpPr>
        <p:spPr>
          <a:xfrm>
            <a:off x="2297012" y="2240984"/>
            <a:ext cx="4416303" cy="14531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1D89CB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solidFill>
                  <a:schemeClr val="tx2">
                    <a:lumMod val="75000"/>
                  </a:schemeClr>
                </a:solidFill>
              </a:rPr>
              <a:t>ТЕХНІЧНІ ЗАВДАННЯ</a:t>
            </a:r>
          </a:p>
          <a:p>
            <a:pPr algn="ctr"/>
            <a:r>
              <a:rPr lang="uk-UA" sz="2400" b="1" dirty="0">
                <a:solidFill>
                  <a:schemeClr val="tx2">
                    <a:lumMod val="75000"/>
                  </a:schemeClr>
                </a:solidFill>
              </a:rPr>
              <a:t>ДЛЯ ПРОЕКТІВ ДФРР</a:t>
            </a:r>
          </a:p>
          <a:p>
            <a:pPr algn="ctr"/>
            <a:r>
              <a:rPr lang="uk-UA" b="1" dirty="0">
                <a:solidFill>
                  <a:schemeClr val="tx2">
                    <a:lumMod val="75000"/>
                  </a:schemeClr>
                </a:solidFill>
              </a:rPr>
              <a:t>(здійснення комплексу заходів щодо…)</a:t>
            </a:r>
          </a:p>
          <a:p>
            <a:pPr algn="ctr"/>
            <a:r>
              <a:rPr lang="uk-UA" b="1" dirty="0">
                <a:solidFill>
                  <a:schemeClr val="tx2">
                    <a:lumMod val="75000"/>
                  </a:schemeClr>
                </a:solidFill>
              </a:rPr>
              <a:t>(створення умов для …)</a:t>
            </a:r>
          </a:p>
        </p:txBody>
      </p:sp>
      <p:sp>
        <p:nvSpPr>
          <p:cNvPr id="4" name="Округлений прямокутник 3"/>
          <p:cNvSpPr/>
          <p:nvPr/>
        </p:nvSpPr>
        <p:spPr>
          <a:xfrm>
            <a:off x="1234234" y="4061824"/>
            <a:ext cx="6683130" cy="765199"/>
          </a:xfrm>
          <a:prstGeom prst="roundRect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0070C0"/>
                </a:solidFill>
              </a:rPr>
              <a:t>ПЛАНИ ЗАХОДІВ </a:t>
            </a:r>
          </a:p>
          <a:p>
            <a:pPr algn="ctr"/>
            <a:r>
              <a:rPr lang="uk-UA" b="1" dirty="0">
                <a:solidFill>
                  <a:srgbClr val="0070C0"/>
                </a:solidFill>
              </a:rPr>
              <a:t>З РЕАЛІЗАЦІІ РЕГІОНАЛЬНИХ СТРАТЕГІЙ РОЗВИТКУ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42" name="Стрелка вверх 59"/>
          <p:cNvSpPr/>
          <p:nvPr/>
        </p:nvSpPr>
        <p:spPr>
          <a:xfrm>
            <a:off x="3074069" y="3725139"/>
            <a:ext cx="208424" cy="332566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3" name="Стрелка вверх 59"/>
          <p:cNvSpPr/>
          <p:nvPr/>
        </p:nvSpPr>
        <p:spPr>
          <a:xfrm>
            <a:off x="3629745" y="3725138"/>
            <a:ext cx="208424" cy="310887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5" name="Стрелка вверх 59"/>
          <p:cNvSpPr/>
          <p:nvPr/>
        </p:nvSpPr>
        <p:spPr>
          <a:xfrm>
            <a:off x="4656685" y="3716161"/>
            <a:ext cx="208424" cy="319863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6" name="Стрелка вверх 59"/>
          <p:cNvSpPr/>
          <p:nvPr/>
        </p:nvSpPr>
        <p:spPr>
          <a:xfrm>
            <a:off x="6182938" y="3703762"/>
            <a:ext cx="208424" cy="344271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7" name="Стрелка вверх 59"/>
          <p:cNvSpPr/>
          <p:nvPr/>
        </p:nvSpPr>
        <p:spPr>
          <a:xfrm>
            <a:off x="5727751" y="3694092"/>
            <a:ext cx="208424" cy="363613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6" name="Округлений прямокутник 65"/>
          <p:cNvSpPr/>
          <p:nvPr/>
        </p:nvSpPr>
        <p:spPr>
          <a:xfrm>
            <a:off x="934861" y="4976275"/>
            <a:ext cx="7339377" cy="823676"/>
          </a:xfrm>
          <a:prstGeom prst="roundRect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0070C0"/>
                </a:solidFill>
              </a:rPr>
              <a:t>РЕГІОНАЛЬНІ </a:t>
            </a:r>
          </a:p>
          <a:p>
            <a:pPr algn="ctr"/>
            <a:r>
              <a:rPr lang="uk-UA" b="1" dirty="0">
                <a:solidFill>
                  <a:srgbClr val="0070C0"/>
                </a:solidFill>
              </a:rPr>
              <a:t>СТРАТЕГІЇ РОЗВИТКУ </a:t>
            </a:r>
          </a:p>
        </p:txBody>
      </p:sp>
      <p:sp>
        <p:nvSpPr>
          <p:cNvPr id="69" name="Округлений прямокутник 68"/>
          <p:cNvSpPr/>
          <p:nvPr/>
        </p:nvSpPr>
        <p:spPr>
          <a:xfrm>
            <a:off x="688739" y="5893680"/>
            <a:ext cx="7935273" cy="823676"/>
          </a:xfrm>
          <a:prstGeom prst="roundRect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ДЕРЖАВНА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СТРАТЕГІЯ РЕГІОНАЛЬНОГО РОЗВИТКУ УКРАЇНИ</a:t>
            </a:r>
            <a:endParaRPr lang="uk-UA" b="1" dirty="0">
              <a:solidFill>
                <a:srgbClr val="0070C0"/>
              </a:solidFill>
            </a:endParaRPr>
          </a:p>
        </p:txBody>
      </p:sp>
      <p:sp>
        <p:nvSpPr>
          <p:cNvPr id="30" name="Стрілка вниз 29"/>
          <p:cNvSpPr/>
          <p:nvPr/>
        </p:nvSpPr>
        <p:spPr>
          <a:xfrm>
            <a:off x="3404976" y="1848094"/>
            <a:ext cx="216024" cy="361843"/>
          </a:xfrm>
          <a:prstGeom prst="downArrow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0" name="Стрілка вниз 69"/>
          <p:cNvSpPr/>
          <p:nvPr/>
        </p:nvSpPr>
        <p:spPr>
          <a:xfrm>
            <a:off x="5155385" y="1857071"/>
            <a:ext cx="216024" cy="361843"/>
          </a:xfrm>
          <a:prstGeom prst="downArrow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1" name="Стрілка вниз 70"/>
          <p:cNvSpPr/>
          <p:nvPr/>
        </p:nvSpPr>
        <p:spPr>
          <a:xfrm rot="2602648">
            <a:off x="6218470" y="1628687"/>
            <a:ext cx="269886" cy="659763"/>
          </a:xfrm>
          <a:prstGeom prst="downArrow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2" name="Стрілка вниз 71"/>
          <p:cNvSpPr/>
          <p:nvPr/>
        </p:nvSpPr>
        <p:spPr>
          <a:xfrm rot="18845985">
            <a:off x="2255075" y="1634893"/>
            <a:ext cx="267376" cy="622917"/>
          </a:xfrm>
          <a:prstGeom prst="downArrow">
            <a:avLst/>
          </a:prstGeom>
          <a:solidFill>
            <a:srgbClr val="FCF973"/>
          </a:solidFill>
          <a:ln>
            <a:solidFill>
              <a:srgbClr val="1D89C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3" name="Стрелка вверх 59"/>
          <p:cNvSpPr/>
          <p:nvPr/>
        </p:nvSpPr>
        <p:spPr>
          <a:xfrm>
            <a:off x="4173911" y="3726359"/>
            <a:ext cx="208424" cy="310887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4" name="Стрелка вверх 59"/>
          <p:cNvSpPr/>
          <p:nvPr/>
        </p:nvSpPr>
        <p:spPr>
          <a:xfrm>
            <a:off x="5150655" y="3726231"/>
            <a:ext cx="208424" cy="310887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706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круглений прямокутник 26"/>
          <p:cNvSpPr/>
          <p:nvPr/>
        </p:nvSpPr>
        <p:spPr>
          <a:xfrm>
            <a:off x="6812694" y="1665691"/>
            <a:ext cx="2079786" cy="22851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uk-UA" sz="1200" dirty="0">
              <a:solidFill>
                <a:schemeClr val="tx1"/>
              </a:solidFill>
            </a:endParaRPr>
          </a:p>
          <a:p>
            <a:pPr algn="ctr"/>
            <a:endParaRPr lang="uk-UA" sz="1200" dirty="0">
              <a:solidFill>
                <a:schemeClr val="tx1"/>
              </a:solidFill>
            </a:endParaRPr>
          </a:p>
          <a:p>
            <a:pPr algn="ctr"/>
            <a:r>
              <a:rPr lang="uk-UA" sz="1400" dirty="0">
                <a:solidFill>
                  <a:schemeClr val="tx1"/>
                </a:solidFill>
              </a:rPr>
              <a:t>За пропозиціями регіональних комісій формують узагальнений перелік програм і проектів, подають </a:t>
            </a:r>
          </a:p>
          <a:p>
            <a:pPr algn="ctr"/>
            <a:r>
              <a:rPr lang="uk-UA" sz="1600" i="1" dirty="0">
                <a:solidFill>
                  <a:srgbClr val="FF0000"/>
                </a:solidFill>
              </a:rPr>
              <a:t>до 1 травня</a:t>
            </a:r>
            <a:endParaRPr lang="uk-UA" sz="1600" dirty="0">
              <a:solidFill>
                <a:schemeClr val="tx1"/>
              </a:solidFill>
            </a:endParaRPr>
          </a:p>
          <a:p>
            <a:pPr algn="ctr"/>
            <a:r>
              <a:rPr lang="uk-UA" sz="1600" b="1" dirty="0">
                <a:solidFill>
                  <a:schemeClr val="tx1"/>
                </a:solidFill>
              </a:rPr>
              <a:t>МІНРЕГІОНУ</a:t>
            </a:r>
          </a:p>
        </p:txBody>
      </p:sp>
      <p:sp>
        <p:nvSpPr>
          <p:cNvPr id="28" name="Округлений прямокутник 27"/>
          <p:cNvSpPr/>
          <p:nvPr/>
        </p:nvSpPr>
        <p:spPr>
          <a:xfrm>
            <a:off x="2222682" y="1655981"/>
            <a:ext cx="2261893" cy="230990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uk-UA" sz="1200" b="1" dirty="0">
              <a:solidFill>
                <a:schemeClr val="tx1"/>
              </a:solidFill>
            </a:endParaRPr>
          </a:p>
          <a:p>
            <a:pPr algn="ctr"/>
            <a:r>
              <a:rPr lang="uk-UA" sz="1600" b="1" dirty="0">
                <a:solidFill>
                  <a:schemeClr val="tx1"/>
                </a:solidFill>
              </a:rPr>
              <a:t>МІСЦЕВІ ТА </a:t>
            </a:r>
          </a:p>
          <a:p>
            <a:pPr algn="ctr"/>
            <a:r>
              <a:rPr lang="uk-UA" sz="1600" b="1" dirty="0">
                <a:solidFill>
                  <a:schemeClr val="tx1"/>
                </a:solidFill>
              </a:rPr>
              <a:t>ЦЕНТРАЛЬНІ ОРГАНИ ВИКОНАВЧОЇ ВЛАДИ, ОМС </a:t>
            </a:r>
          </a:p>
          <a:p>
            <a:pPr algn="ctr"/>
            <a:r>
              <a:rPr lang="uk-UA" sz="1400" b="1" i="1" dirty="0">
                <a:solidFill>
                  <a:srgbClr val="0070C0"/>
                </a:solidFill>
              </a:rPr>
              <a:t>Розміщують на онлайн-платформі та подають програми і проекти</a:t>
            </a:r>
          </a:p>
          <a:p>
            <a:pPr algn="ctr"/>
            <a:r>
              <a:rPr lang="uk-UA" sz="1600" b="1" dirty="0">
                <a:solidFill>
                  <a:schemeClr val="tx1"/>
                </a:solidFill>
              </a:rPr>
              <a:t>РЕГІОНАЛЬНИМ КОМІСІЯМ</a:t>
            </a:r>
          </a:p>
        </p:txBody>
      </p:sp>
      <p:sp>
        <p:nvSpPr>
          <p:cNvPr id="7" name="Прямокутник 6"/>
          <p:cNvSpPr/>
          <p:nvPr/>
        </p:nvSpPr>
        <p:spPr>
          <a:xfrm>
            <a:off x="7307992" y="1716456"/>
            <a:ext cx="12413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600" b="1" dirty="0">
                <a:solidFill>
                  <a:prstClr val="black"/>
                </a:solidFill>
              </a:rPr>
              <a:t>ОДА, КМДА</a:t>
            </a:r>
          </a:p>
        </p:txBody>
      </p:sp>
      <p:sp>
        <p:nvSpPr>
          <p:cNvPr id="22" name="Округлений прямокутник 21"/>
          <p:cNvSpPr/>
          <p:nvPr/>
        </p:nvSpPr>
        <p:spPr>
          <a:xfrm>
            <a:off x="6201971" y="4293096"/>
            <a:ext cx="2690509" cy="2304256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uk-UA" sz="1400" dirty="0">
              <a:solidFill>
                <a:schemeClr val="tx1"/>
              </a:solidFill>
            </a:endParaRPr>
          </a:p>
          <a:p>
            <a:pPr algn="ctr"/>
            <a:r>
              <a:rPr lang="uk-UA" sz="1400" b="1" dirty="0">
                <a:solidFill>
                  <a:schemeClr val="tx1"/>
                </a:solidFill>
              </a:rPr>
              <a:t>МІНРЕГІОН</a:t>
            </a:r>
            <a:endParaRPr lang="en-US" sz="1400" b="1" dirty="0">
              <a:solidFill>
                <a:schemeClr val="tx1"/>
              </a:solidFill>
            </a:endParaRPr>
          </a:p>
          <a:p>
            <a:pPr algn="ctr"/>
            <a:r>
              <a:rPr lang="uk-UA" sz="1600" i="1" dirty="0">
                <a:solidFill>
                  <a:srgbClr val="FF0000"/>
                </a:solidFill>
              </a:rPr>
              <a:t>до 1 серпня</a:t>
            </a:r>
            <a:endParaRPr lang="en-US" sz="1600" i="1" dirty="0">
              <a:solidFill>
                <a:schemeClr val="tx1"/>
              </a:solidFill>
            </a:endParaRPr>
          </a:p>
          <a:p>
            <a:pPr algn="ctr"/>
            <a:r>
              <a:rPr lang="uk-UA" sz="1400" dirty="0">
                <a:solidFill>
                  <a:schemeClr val="tx1"/>
                </a:solidFill>
              </a:rPr>
              <a:t>Подає пропозиції</a:t>
            </a: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uk-UA" sz="1400" dirty="0">
                <a:solidFill>
                  <a:schemeClr val="tx1"/>
                </a:solidFill>
              </a:rPr>
              <a:t>щодо</a:t>
            </a: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uk-UA" sz="1400" dirty="0">
                <a:solidFill>
                  <a:schemeClr val="tx1"/>
                </a:solidFill>
              </a:rPr>
              <a:t>розподілу  коштів ДФРР з переліком інвестиційних програм</a:t>
            </a:r>
            <a:r>
              <a:rPr lang="ru-RU" sz="1400" dirty="0">
                <a:solidFill>
                  <a:schemeClr val="tx1"/>
                </a:solidFill>
              </a:rPr>
              <a:t> і проектів регіонального розвитку </a:t>
            </a:r>
            <a:r>
              <a:rPr lang="uk-UA" sz="1400" dirty="0">
                <a:solidFill>
                  <a:schemeClr val="tx1"/>
                </a:solidFill>
              </a:rPr>
              <a:t>на </a:t>
            </a:r>
            <a:r>
              <a:rPr lang="uk-UA" sz="1400" b="1" dirty="0">
                <a:solidFill>
                  <a:schemeClr val="tx1"/>
                </a:solidFill>
              </a:rPr>
              <a:t>затвердження КМУ </a:t>
            </a:r>
            <a:r>
              <a:rPr lang="uk-UA" sz="1400" dirty="0">
                <a:solidFill>
                  <a:schemeClr val="tx1"/>
                </a:solidFill>
              </a:rPr>
              <a:t>за </a:t>
            </a:r>
            <a:r>
              <a:rPr lang="uk-UA" sz="1400" b="1" dirty="0">
                <a:solidFill>
                  <a:schemeClr val="tx1"/>
                </a:solidFill>
              </a:rPr>
              <a:t>погодженням з Комітетом </a:t>
            </a:r>
            <a:r>
              <a:rPr lang="uk-UA" sz="1400" dirty="0">
                <a:solidFill>
                  <a:schemeClr val="tx1"/>
                </a:solidFill>
              </a:rPr>
              <a:t>ВРУ з питань бюджету</a:t>
            </a:r>
          </a:p>
          <a:p>
            <a:pPr algn="ctr"/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1" name="Округлений прямокутник 20"/>
          <p:cNvSpPr/>
          <p:nvPr/>
        </p:nvSpPr>
        <p:spPr>
          <a:xfrm>
            <a:off x="3164504" y="4293096"/>
            <a:ext cx="2487616" cy="2304256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271463" algn="ctr"/>
            <a:r>
              <a:rPr lang="uk-UA" sz="1600" b="1" dirty="0">
                <a:solidFill>
                  <a:schemeClr val="tx1"/>
                </a:solidFill>
              </a:rPr>
              <a:t>КОМІСІЯ ПРИ МІНРЕГІОНІ</a:t>
            </a:r>
          </a:p>
          <a:p>
            <a:pPr algn="ctr"/>
            <a:endParaRPr lang="uk-UA" sz="1100" b="1" dirty="0">
              <a:solidFill>
                <a:schemeClr val="tx1"/>
              </a:solidFill>
            </a:endParaRPr>
          </a:p>
          <a:p>
            <a:pPr algn="ctr"/>
            <a:r>
              <a:rPr lang="uk-UA" dirty="0">
                <a:solidFill>
                  <a:schemeClr val="tx1"/>
                </a:solidFill>
              </a:rPr>
              <a:t>Проводить перевірку поданих документів на відповідність законодавству</a:t>
            </a:r>
          </a:p>
          <a:p>
            <a:pPr algn="ctr"/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6" name="Округлений прямокутник 15"/>
          <p:cNvSpPr/>
          <p:nvPr/>
        </p:nvSpPr>
        <p:spPr>
          <a:xfrm>
            <a:off x="4598747" y="1628954"/>
            <a:ext cx="2054320" cy="2297906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271463" algn="ctr">
              <a:tabLst>
                <a:tab pos="271463" algn="l"/>
              </a:tabLst>
            </a:pPr>
            <a:r>
              <a:rPr lang="uk-UA" sz="1600" b="1" dirty="0">
                <a:solidFill>
                  <a:schemeClr val="tx1"/>
                </a:solidFill>
              </a:rPr>
              <a:t>РЕГІОНАЛЬНІ КОМІСІЇ</a:t>
            </a:r>
            <a:endParaRPr lang="uk-UA" sz="1600" dirty="0">
              <a:solidFill>
                <a:schemeClr val="tx1"/>
              </a:solidFill>
            </a:endParaRPr>
          </a:p>
          <a:p>
            <a:pPr algn="ctr"/>
            <a:r>
              <a:rPr lang="uk-UA" sz="1400" dirty="0">
                <a:solidFill>
                  <a:schemeClr val="tx1"/>
                </a:solidFill>
              </a:rPr>
              <a:t>Проводять відбір програм та проектів та подають пропозиції щодо формування </a:t>
            </a:r>
          </a:p>
          <a:p>
            <a:pPr algn="ctr"/>
            <a:r>
              <a:rPr lang="uk-UA" sz="1400" dirty="0">
                <a:solidFill>
                  <a:schemeClr val="tx1"/>
                </a:solidFill>
              </a:rPr>
              <a:t>переліків програм і проектів </a:t>
            </a:r>
            <a:r>
              <a:rPr lang="uk-UA" sz="1000" dirty="0">
                <a:solidFill>
                  <a:schemeClr val="tx1"/>
                </a:solidFill>
              </a:rPr>
              <a:t/>
            </a:r>
            <a:br>
              <a:rPr lang="uk-UA" sz="1000" dirty="0">
                <a:solidFill>
                  <a:schemeClr val="tx1"/>
                </a:solidFill>
              </a:rPr>
            </a:br>
            <a:r>
              <a:rPr lang="uk-UA" sz="1600" b="1" dirty="0">
                <a:solidFill>
                  <a:schemeClr val="tx1"/>
                </a:solidFill>
              </a:rPr>
              <a:t>ОДА, КМДА</a:t>
            </a:r>
          </a:p>
        </p:txBody>
      </p:sp>
      <p:sp>
        <p:nvSpPr>
          <p:cNvPr id="18" name="Округлений прямокутник 17"/>
          <p:cNvSpPr/>
          <p:nvPr/>
        </p:nvSpPr>
        <p:spPr>
          <a:xfrm>
            <a:off x="107503" y="1628954"/>
            <a:ext cx="1964251" cy="2321901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uk-UA" sz="1600" b="1" dirty="0">
              <a:solidFill>
                <a:schemeClr val="tx1"/>
              </a:solidFill>
            </a:endParaRPr>
          </a:p>
          <a:p>
            <a:pPr algn="ctr"/>
            <a:r>
              <a:rPr lang="uk-UA" sz="1600" b="1" dirty="0">
                <a:solidFill>
                  <a:schemeClr val="tx1"/>
                </a:solidFill>
              </a:rPr>
              <a:t>РЕГІОНАЛЬНІ КОМІСІЇ </a:t>
            </a:r>
            <a:r>
              <a:rPr lang="uk-UA" sz="1400" dirty="0">
                <a:solidFill>
                  <a:schemeClr val="tx1"/>
                </a:solidFill>
              </a:rPr>
              <a:t>при обласних та Київській міській держадміністраціях</a:t>
            </a:r>
          </a:p>
          <a:p>
            <a:pPr lvl="0" algn="ctr"/>
            <a:endParaRPr lang="uk-UA" sz="1400" b="1" dirty="0">
              <a:solidFill>
                <a:schemeClr val="tx1"/>
              </a:solidFill>
            </a:endParaRPr>
          </a:p>
          <a:p>
            <a:pPr lvl="0" algn="ctr"/>
            <a:r>
              <a:rPr lang="uk-UA" sz="1600" b="1" dirty="0">
                <a:solidFill>
                  <a:schemeClr val="tx1"/>
                </a:solidFill>
              </a:rPr>
              <a:t>ОГОЛОШУЮТЬ КОНКУРС</a:t>
            </a:r>
          </a:p>
          <a:p>
            <a:pPr algn="ctr"/>
            <a:endParaRPr lang="uk-UA" sz="1400" b="1" dirty="0">
              <a:solidFill>
                <a:schemeClr val="tx1"/>
              </a:solidFill>
            </a:endParaRPr>
          </a:p>
        </p:txBody>
      </p:sp>
      <p:sp>
        <p:nvSpPr>
          <p:cNvPr id="48" name="Стрілка вправо 47"/>
          <p:cNvSpPr/>
          <p:nvPr/>
        </p:nvSpPr>
        <p:spPr>
          <a:xfrm>
            <a:off x="6617460" y="2495030"/>
            <a:ext cx="340006" cy="218843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Стрілка вправо 29"/>
          <p:cNvSpPr/>
          <p:nvPr/>
        </p:nvSpPr>
        <p:spPr>
          <a:xfrm>
            <a:off x="4359874" y="2565671"/>
            <a:ext cx="340006" cy="218843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952124" y="260648"/>
            <a:ext cx="7671889" cy="670951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None/>
              <a:tabLst>
                <a:tab pos="879279" algn="l"/>
              </a:tabLst>
            </a:pPr>
            <a:r>
              <a:rPr lang="ru-RU" altLang="ru-RU" sz="2400" dirty="0">
                <a:solidFill>
                  <a:srgbClr val="1D89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</a:t>
            </a:r>
            <a:r>
              <a:rPr lang="uk-UA" altLang="ru-RU" sz="2400" dirty="0">
                <a:solidFill>
                  <a:srgbClr val="1D89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РМУВАННЯ ПЕРЕЛІКІВ</a:t>
            </a:r>
          </a:p>
        </p:txBody>
      </p:sp>
      <p:pic>
        <p:nvPicPr>
          <p:cNvPr id="29" name="Изображение 1" descr="minregion_logo_concep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69" y="191422"/>
            <a:ext cx="623914" cy="831885"/>
          </a:xfrm>
          <a:prstGeom prst="rect">
            <a:avLst/>
          </a:prstGeom>
        </p:spPr>
      </p:pic>
      <p:sp>
        <p:nvSpPr>
          <p:cNvPr id="32" name="Прямоугольник 2"/>
          <p:cNvSpPr/>
          <p:nvPr/>
        </p:nvSpPr>
        <p:spPr>
          <a:xfrm flipV="1">
            <a:off x="413558" y="1104548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57466" y="6481567"/>
            <a:ext cx="2133600" cy="365125"/>
          </a:xfrm>
        </p:spPr>
        <p:txBody>
          <a:bodyPr/>
          <a:lstStyle/>
          <a:p>
            <a:fld id="{D9007140-6995-4AB9-AB6F-66370758DCF6}" type="slidenum">
              <a:rPr lang="uk-UA" smtClean="0"/>
              <a:t>9</a:t>
            </a:fld>
            <a:endParaRPr lang="uk-UA" dirty="0"/>
          </a:p>
        </p:txBody>
      </p:sp>
      <p:sp>
        <p:nvSpPr>
          <p:cNvPr id="34" name="Стрілка вправо 33"/>
          <p:cNvSpPr/>
          <p:nvPr/>
        </p:nvSpPr>
        <p:spPr>
          <a:xfrm>
            <a:off x="2019896" y="2565672"/>
            <a:ext cx="340006" cy="218843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Блок-схема: вузол 7"/>
          <p:cNvSpPr/>
          <p:nvPr/>
        </p:nvSpPr>
        <p:spPr>
          <a:xfrm>
            <a:off x="358622" y="1628954"/>
            <a:ext cx="391451" cy="360040"/>
          </a:xfrm>
          <a:prstGeom prst="flowChartConnector">
            <a:avLst/>
          </a:prstGeom>
          <a:solidFill>
            <a:srgbClr val="FCF973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І</a:t>
            </a:r>
          </a:p>
        </p:txBody>
      </p:sp>
      <p:sp>
        <p:nvSpPr>
          <p:cNvPr id="35" name="Блок-схема: вузол 34"/>
          <p:cNvSpPr/>
          <p:nvPr/>
        </p:nvSpPr>
        <p:spPr>
          <a:xfrm>
            <a:off x="2336412" y="1696710"/>
            <a:ext cx="432048" cy="416400"/>
          </a:xfrm>
          <a:prstGeom prst="flowChartConnector">
            <a:avLst/>
          </a:prstGeom>
          <a:solidFill>
            <a:srgbClr val="FCF973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/>
              <a:t>ІІ</a:t>
            </a:r>
          </a:p>
        </p:txBody>
      </p:sp>
      <p:sp>
        <p:nvSpPr>
          <p:cNvPr id="36" name="Блок-схема: вузол 35"/>
          <p:cNvSpPr/>
          <p:nvPr/>
        </p:nvSpPr>
        <p:spPr>
          <a:xfrm>
            <a:off x="4636504" y="1666790"/>
            <a:ext cx="507674" cy="446320"/>
          </a:xfrm>
          <a:prstGeom prst="flowChartConnector">
            <a:avLst/>
          </a:prstGeom>
          <a:solidFill>
            <a:srgbClr val="FCF973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b="1" dirty="0"/>
              <a:t>ІІІ</a:t>
            </a:r>
          </a:p>
        </p:txBody>
      </p:sp>
      <p:sp>
        <p:nvSpPr>
          <p:cNvPr id="37" name="Блок-схема: вузол 36"/>
          <p:cNvSpPr/>
          <p:nvPr/>
        </p:nvSpPr>
        <p:spPr>
          <a:xfrm>
            <a:off x="6843774" y="1716456"/>
            <a:ext cx="504055" cy="471540"/>
          </a:xfrm>
          <a:prstGeom prst="flowChartConnector">
            <a:avLst/>
          </a:prstGeom>
          <a:solidFill>
            <a:srgbClr val="FCF973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IV</a:t>
            </a:r>
            <a:endParaRPr lang="uk-UA" sz="1500" b="1" dirty="0"/>
          </a:p>
        </p:txBody>
      </p:sp>
      <p:sp>
        <p:nvSpPr>
          <p:cNvPr id="39" name="Блок-схема: вузол 38"/>
          <p:cNvSpPr/>
          <p:nvPr/>
        </p:nvSpPr>
        <p:spPr>
          <a:xfrm>
            <a:off x="6237570" y="4386501"/>
            <a:ext cx="702748" cy="454657"/>
          </a:xfrm>
          <a:prstGeom prst="flowChartConnector">
            <a:avLst/>
          </a:prstGeom>
          <a:solidFill>
            <a:srgbClr val="FCF973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VII</a:t>
            </a:r>
            <a:endParaRPr lang="uk-UA" b="1" dirty="0"/>
          </a:p>
        </p:txBody>
      </p:sp>
      <p:sp>
        <p:nvSpPr>
          <p:cNvPr id="23" name="Округлений прямокутник 22"/>
          <p:cNvSpPr/>
          <p:nvPr/>
        </p:nvSpPr>
        <p:spPr>
          <a:xfrm>
            <a:off x="105271" y="4293096"/>
            <a:ext cx="2441412" cy="2304256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271463" algn="ctr"/>
            <a:r>
              <a:rPr lang="uk-UA" sz="1600" b="1" dirty="0">
                <a:solidFill>
                  <a:schemeClr val="tx1"/>
                </a:solidFill>
              </a:rPr>
              <a:t>МІНМОЛОДЬСПОРТ</a:t>
            </a:r>
          </a:p>
          <a:p>
            <a:pPr algn="ctr"/>
            <a:endParaRPr lang="uk-UA" sz="1100" b="1" dirty="0">
              <a:solidFill>
                <a:schemeClr val="tx1"/>
              </a:solidFill>
            </a:endParaRPr>
          </a:p>
          <a:p>
            <a:pPr algn="ctr"/>
            <a:r>
              <a:rPr lang="uk-UA" dirty="0">
                <a:solidFill>
                  <a:schemeClr val="tx1"/>
                </a:solidFill>
              </a:rPr>
              <a:t>Погоджує об’єкти спортивної інфраструктури запропоновані регіонами</a:t>
            </a:r>
          </a:p>
          <a:p>
            <a:pPr algn="ctr"/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5" name="Блок-схема: вузол 24"/>
          <p:cNvSpPr/>
          <p:nvPr/>
        </p:nvSpPr>
        <p:spPr>
          <a:xfrm>
            <a:off x="35496" y="4456684"/>
            <a:ext cx="504056" cy="484484"/>
          </a:xfrm>
          <a:prstGeom prst="flowChartConnector">
            <a:avLst/>
          </a:prstGeom>
          <a:solidFill>
            <a:srgbClr val="FCF973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v</a:t>
            </a:r>
            <a:endParaRPr lang="uk-UA" sz="2400" b="1" dirty="0"/>
          </a:p>
        </p:txBody>
      </p:sp>
      <p:sp>
        <p:nvSpPr>
          <p:cNvPr id="26" name="Блок-схема: вузол 25"/>
          <p:cNvSpPr/>
          <p:nvPr/>
        </p:nvSpPr>
        <p:spPr>
          <a:xfrm>
            <a:off x="3197402" y="4408083"/>
            <a:ext cx="582510" cy="454657"/>
          </a:xfrm>
          <a:prstGeom prst="flowChartConnector">
            <a:avLst/>
          </a:prstGeom>
          <a:solidFill>
            <a:srgbClr val="FCF973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VI</a:t>
            </a:r>
            <a:endParaRPr lang="uk-UA" b="1" dirty="0"/>
          </a:p>
        </p:txBody>
      </p:sp>
      <p:sp>
        <p:nvSpPr>
          <p:cNvPr id="31" name="Стрілка вправо 30"/>
          <p:cNvSpPr/>
          <p:nvPr/>
        </p:nvSpPr>
        <p:spPr>
          <a:xfrm>
            <a:off x="2483768" y="5335802"/>
            <a:ext cx="713634" cy="218843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Стрілка вправо 39"/>
          <p:cNvSpPr/>
          <p:nvPr/>
        </p:nvSpPr>
        <p:spPr>
          <a:xfrm>
            <a:off x="5624132" y="5335801"/>
            <a:ext cx="713634" cy="218843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499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eITQOMvr0Gv2EgWtM5HLg"/>
</p:tagLst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34283</TotalTime>
  <Words>3317</Words>
  <Application>Microsoft Office PowerPoint</Application>
  <PresentationFormat>Экран (4:3)</PresentationFormat>
  <Paragraphs>922</Paragraphs>
  <Slides>28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8" baseType="lpstr">
      <vt:lpstr>MS PGothic</vt:lpstr>
      <vt:lpstr>宋体</vt:lpstr>
      <vt:lpstr>宋体</vt:lpstr>
      <vt:lpstr>Antiqua</vt:lpstr>
      <vt:lpstr>Arial</vt:lpstr>
      <vt:lpstr>Calibri</vt:lpstr>
      <vt:lpstr>Times New Roman</vt:lpstr>
      <vt:lpstr>Verdana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ДФРР - ФІНАНСОВИЙ ІНСТРУМЕНТ ДЕРЖАВНОЇ РЕГІОНАЛЬНОЇ ПОЛІТИКИ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 підготовки, оцінки та відбору інвестиційних програм і проектів регіонального розвитку, що можуть реалізуватися за рахунок коштів державного фонду регіонального розвитку у 2015 році</dc:title>
  <dc:creator>Яндюк Андрій Анатолійович</dc:creator>
  <cp:lastModifiedBy>Vasyl</cp:lastModifiedBy>
  <cp:revision>673</cp:revision>
  <cp:lastPrinted>2018-01-25T10:12:19Z</cp:lastPrinted>
  <dcterms:created xsi:type="dcterms:W3CDTF">2015-02-14T11:38:58Z</dcterms:created>
  <dcterms:modified xsi:type="dcterms:W3CDTF">2018-04-03T18:22:51Z</dcterms:modified>
</cp:coreProperties>
</file>