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drawingml.diagramData+xml" PartName="/ppt/diagrams/data1.xml"/>
  <Override ContentType="application/vnd.openxmlformats-officedocument.drawingml.diagramLayout+xml" PartName="/ppt/diagrams/layout1.xml"/>
  <Override ContentType="application/vnd.openxmlformats-officedocument.drawingml.diagramStyle+xml" PartName="/ppt/diagrams/quickStyle1.xml"/>
  <Override ContentType="application/vnd.openxmlformats-officedocument.drawingml.diagramColors+xml" PartName="/ppt/diagrams/colors1.xml"/>
  <Override ContentType="application/vnd.ms-office.drawingml.diagramDrawing+xml" PartName="/ppt/diagrams/drawing1.xml"/>
  <Override ContentType="application/vnd.openxmlformats-officedocument.drawingml.diagramData+xml" PartName="/ppt/diagrams/data2.xml"/>
  <Override ContentType="application/vnd.openxmlformats-officedocument.drawingml.diagramLayout+xml" PartName="/ppt/diagrams/layout2.xml"/>
  <Override ContentType="application/vnd.openxmlformats-officedocument.drawingml.diagramStyle+xml" PartName="/ppt/diagrams/quickStyle2.xml"/>
  <Override ContentType="application/vnd.openxmlformats-officedocument.drawingml.diagramColors+xml" PartName="/ppt/diagrams/colors2.xml"/>
  <Override ContentType="application/vnd.ms-office.drawingml.diagramDrawing+xml" PartName="/ppt/diagrams/drawing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0"/>
  </p:handoutMasterIdLst>
  <p:sldIdLst>
    <p:sldId id="256" r:id="rId2"/>
    <p:sldId id="257" r:id="rId3"/>
    <p:sldId id="259" r:id="rId4"/>
    <p:sldId id="262" r:id="rId5"/>
    <p:sldId id="258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2C7C62C-6075-426B-B9CE-B65FA7FF71B9}">
          <p14:sldIdLst>
            <p14:sldId id="256"/>
            <p14:sldId id="257"/>
            <p14:sldId id="259"/>
            <p14:sldId id="262"/>
            <p14:sldId id="258"/>
            <p14:sldId id="260"/>
            <p14:sldId id="261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5896"/>
    <a:srgbClr val="EB752B"/>
    <a:srgbClr val="F1F1F1"/>
    <a:srgbClr val="C6D4DF"/>
    <a:srgbClr val="F3F0ED"/>
    <a:srgbClr val="E1DAD2"/>
    <a:srgbClr val="FEFEFE"/>
    <a:srgbClr val="C1C9CD"/>
    <a:srgbClr val="7C96A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269D01E-BC32-4049-B463-5C60D7B0CCD2}" styleName="Стиль із теми 2 –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EBBBCC-DAD2-459C-BE2E-F6DE35CF9A28}" styleName="Темний стиль 2 –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Темний стиль 2 –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Темний стиль 1 –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12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9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6FC033-380D-4F4D-802C-BC7E76B702C5}" type="doc">
      <dgm:prSet loTypeId="urn:microsoft.com/office/officeart/2005/8/layout/gear1" loCatId="process" qsTypeId="urn:microsoft.com/office/officeart/2005/8/quickstyle/simple1" qsCatId="simple" csTypeId="urn:microsoft.com/office/officeart/2005/8/colors/colorful5" csCatId="colorful" phldr="1"/>
      <dgm:spPr/>
    </dgm:pt>
    <dgm:pt modelId="{F72D9872-E6AD-444C-9E27-A6A11FC74307}">
      <dgm:prSet phldrT="[Текст]"/>
      <dgm:spPr/>
      <dgm:t>
        <a:bodyPr/>
        <a:lstStyle/>
        <a:p>
          <a:r>
            <a:rPr lang="uk-UA" i="1" dirty="0">
              <a:latin typeface="Bookman Old Style" panose="02050604050505020204" pitchFamily="18" charset="0"/>
            </a:rPr>
            <a:t>Операційна ціль – Створення умов для поширення позитивних процесів розвитку міст на інші території, розвиток сільської місцевості</a:t>
          </a:r>
          <a:endParaRPr lang="uk-UA" dirty="0">
            <a:latin typeface="Bookman Old Style" panose="02050604050505020204" pitchFamily="18" charset="0"/>
          </a:endParaRPr>
        </a:p>
      </dgm:t>
    </dgm:pt>
    <dgm:pt modelId="{AC7D5398-FDE3-4E2D-8DCF-62297FE32F15}" type="parTrans" cxnId="{A512EBCF-67D3-421B-ADD8-1EDF2E6FF5C7}">
      <dgm:prSet/>
      <dgm:spPr/>
      <dgm:t>
        <a:bodyPr/>
        <a:lstStyle/>
        <a:p>
          <a:endParaRPr lang="uk-UA"/>
        </a:p>
      </dgm:t>
    </dgm:pt>
    <dgm:pt modelId="{914C095C-0BF8-4ED8-88CE-4B2C0B1019F4}" type="sibTrans" cxnId="{A512EBCF-67D3-421B-ADD8-1EDF2E6FF5C7}">
      <dgm:prSet/>
      <dgm:spPr/>
      <dgm:t>
        <a:bodyPr/>
        <a:lstStyle/>
        <a:p>
          <a:endParaRPr lang="uk-UA"/>
        </a:p>
      </dgm:t>
    </dgm:pt>
    <dgm:pt modelId="{D852BC81-CB7C-4733-B0E8-3F0BA150D5C7}">
      <dgm:prSet phldrT="[Текст]" custT="1"/>
      <dgm:spPr/>
      <dgm:t>
        <a:bodyPr/>
        <a:lstStyle/>
        <a:p>
          <a:r>
            <a:rPr lang="uk-UA" sz="1250" i="1" dirty="0">
              <a:latin typeface="Bookman Old Style" panose="02050604050505020204" pitchFamily="18" charset="0"/>
            </a:rPr>
            <a:t>Стратегічна ціль – Підвищення рівня конкурентоспроможності регіонів</a:t>
          </a:r>
          <a:endParaRPr lang="uk-UA" sz="1250" dirty="0">
            <a:latin typeface="Bookman Old Style" panose="02050604050505020204" pitchFamily="18" charset="0"/>
          </a:endParaRPr>
        </a:p>
      </dgm:t>
    </dgm:pt>
    <dgm:pt modelId="{FC60C5B7-4073-4358-979F-5455CBE76450}" type="parTrans" cxnId="{88AE3508-018D-4709-9950-D12F702871B2}">
      <dgm:prSet/>
      <dgm:spPr/>
      <dgm:t>
        <a:bodyPr/>
        <a:lstStyle/>
        <a:p>
          <a:endParaRPr lang="uk-UA"/>
        </a:p>
      </dgm:t>
    </dgm:pt>
    <dgm:pt modelId="{92E6A5FE-A4B5-45AD-8775-50271D7755FA}" type="sibTrans" cxnId="{88AE3508-018D-4709-9950-D12F702871B2}">
      <dgm:prSet/>
      <dgm:spPr/>
      <dgm:t>
        <a:bodyPr/>
        <a:lstStyle/>
        <a:p>
          <a:endParaRPr lang="uk-UA"/>
        </a:p>
      </dgm:t>
    </dgm:pt>
    <dgm:pt modelId="{7E41E9E2-3670-4CA1-B138-AAF8DBE60A65}">
      <dgm:prSet phldrT="[Текст]"/>
      <dgm:spPr/>
      <dgm:t>
        <a:bodyPr/>
        <a:lstStyle/>
        <a:p>
          <a:r>
            <a:rPr lang="uk-UA" i="1" dirty="0">
              <a:latin typeface="Bookman Old Style" panose="02050604050505020204" pitchFamily="18" charset="0"/>
            </a:rPr>
            <a:t>Напрям Стратегії  2020 – Розвиток сільської місцевості</a:t>
          </a:r>
          <a:endParaRPr lang="uk-UA" dirty="0">
            <a:latin typeface="Bookman Old Style" panose="02050604050505020204" pitchFamily="18" charset="0"/>
          </a:endParaRPr>
        </a:p>
      </dgm:t>
    </dgm:pt>
    <dgm:pt modelId="{21A19BDC-CA12-4CF7-8704-053A99DF5545}" type="parTrans" cxnId="{201BB849-54AD-4D87-89FA-E62FAE66BF6D}">
      <dgm:prSet/>
      <dgm:spPr/>
      <dgm:t>
        <a:bodyPr/>
        <a:lstStyle/>
        <a:p>
          <a:endParaRPr lang="uk-UA"/>
        </a:p>
      </dgm:t>
    </dgm:pt>
    <dgm:pt modelId="{246D7891-789B-485D-B3C4-710315212F35}" type="sibTrans" cxnId="{201BB849-54AD-4D87-89FA-E62FAE66BF6D}">
      <dgm:prSet/>
      <dgm:spPr/>
      <dgm:t>
        <a:bodyPr/>
        <a:lstStyle/>
        <a:p>
          <a:endParaRPr lang="uk-UA"/>
        </a:p>
      </dgm:t>
    </dgm:pt>
    <dgm:pt modelId="{EFDC4279-4CC5-47A6-904C-7A52F6402A85}" type="pres">
      <dgm:prSet presAssocID="{946FC033-380D-4F4D-802C-BC7E76B702C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EFB427F-A997-42EF-91A7-1D968B3B64A1}" type="pres">
      <dgm:prSet presAssocID="{F72D9872-E6AD-444C-9E27-A6A11FC74307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820E42-A1E7-4E22-9568-B78C63E5D129}" type="pres">
      <dgm:prSet presAssocID="{F72D9872-E6AD-444C-9E27-A6A11FC74307}" presName="gear1srcNode" presStyleLbl="node1" presStyleIdx="0" presStyleCnt="3"/>
      <dgm:spPr/>
      <dgm:t>
        <a:bodyPr/>
        <a:lstStyle/>
        <a:p>
          <a:endParaRPr lang="ru-RU"/>
        </a:p>
      </dgm:t>
    </dgm:pt>
    <dgm:pt modelId="{1CAA1506-C6F7-4555-BAFA-03CA8DF9066F}" type="pres">
      <dgm:prSet presAssocID="{F72D9872-E6AD-444C-9E27-A6A11FC74307}" presName="gear1dstNode" presStyleLbl="node1" presStyleIdx="0" presStyleCnt="3"/>
      <dgm:spPr/>
      <dgm:t>
        <a:bodyPr/>
        <a:lstStyle/>
        <a:p>
          <a:endParaRPr lang="ru-RU"/>
        </a:p>
      </dgm:t>
    </dgm:pt>
    <dgm:pt modelId="{635A096E-6F3B-4F6B-9F93-8A5B2A63363E}" type="pres">
      <dgm:prSet presAssocID="{D852BC81-CB7C-4733-B0E8-3F0BA150D5C7}" presName="gear2" presStyleLbl="node1" presStyleIdx="1" presStyleCnt="3" custScaleX="105898" custScaleY="11093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2E5A0A-1447-4692-B067-0D7B50432539}" type="pres">
      <dgm:prSet presAssocID="{D852BC81-CB7C-4733-B0E8-3F0BA150D5C7}" presName="gear2srcNode" presStyleLbl="node1" presStyleIdx="1" presStyleCnt="3"/>
      <dgm:spPr/>
      <dgm:t>
        <a:bodyPr/>
        <a:lstStyle/>
        <a:p>
          <a:endParaRPr lang="ru-RU"/>
        </a:p>
      </dgm:t>
    </dgm:pt>
    <dgm:pt modelId="{FDEB970C-1414-4D68-B64A-ADB6EE9981E4}" type="pres">
      <dgm:prSet presAssocID="{D852BC81-CB7C-4733-B0E8-3F0BA150D5C7}" presName="gear2dstNode" presStyleLbl="node1" presStyleIdx="1" presStyleCnt="3"/>
      <dgm:spPr/>
      <dgm:t>
        <a:bodyPr/>
        <a:lstStyle/>
        <a:p>
          <a:endParaRPr lang="ru-RU"/>
        </a:p>
      </dgm:t>
    </dgm:pt>
    <dgm:pt modelId="{2DC899DA-66B3-4431-8285-29AC19715B39}" type="pres">
      <dgm:prSet presAssocID="{7E41E9E2-3670-4CA1-B138-AAF8DBE60A65}" presName="gear3" presStyleLbl="node1" presStyleIdx="2" presStyleCnt="3"/>
      <dgm:spPr/>
      <dgm:t>
        <a:bodyPr/>
        <a:lstStyle/>
        <a:p>
          <a:endParaRPr lang="ru-RU"/>
        </a:p>
      </dgm:t>
    </dgm:pt>
    <dgm:pt modelId="{3A1A98F5-D6BD-482A-9E2F-1BC325322E1B}" type="pres">
      <dgm:prSet presAssocID="{7E41E9E2-3670-4CA1-B138-AAF8DBE60A65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9D8767-1292-4238-BBC1-16C2874B6748}" type="pres">
      <dgm:prSet presAssocID="{7E41E9E2-3670-4CA1-B138-AAF8DBE60A65}" presName="gear3srcNode" presStyleLbl="node1" presStyleIdx="2" presStyleCnt="3"/>
      <dgm:spPr/>
      <dgm:t>
        <a:bodyPr/>
        <a:lstStyle/>
        <a:p>
          <a:endParaRPr lang="ru-RU"/>
        </a:p>
      </dgm:t>
    </dgm:pt>
    <dgm:pt modelId="{6D631A04-CE9D-416F-B037-CCB21C2E1208}" type="pres">
      <dgm:prSet presAssocID="{7E41E9E2-3670-4CA1-B138-AAF8DBE60A65}" presName="gear3dstNode" presStyleLbl="node1" presStyleIdx="2" presStyleCnt="3"/>
      <dgm:spPr/>
      <dgm:t>
        <a:bodyPr/>
        <a:lstStyle/>
        <a:p>
          <a:endParaRPr lang="ru-RU"/>
        </a:p>
      </dgm:t>
    </dgm:pt>
    <dgm:pt modelId="{98E76E43-7B8B-4550-8746-DD071EE957F3}" type="pres">
      <dgm:prSet presAssocID="{914C095C-0BF8-4ED8-88CE-4B2C0B1019F4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49F1C940-F9FF-43DE-B10E-D6CF1C6EA73A}" type="pres">
      <dgm:prSet presAssocID="{92E6A5FE-A4B5-45AD-8775-50271D7755FA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802C3D88-6E37-4EF8-B85E-E01A441581E5}" type="pres">
      <dgm:prSet presAssocID="{246D7891-789B-485D-B3C4-710315212F35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20E67354-463F-4F6B-A4D9-0BD31267F00A}" type="presOf" srcId="{D852BC81-CB7C-4733-B0E8-3F0BA150D5C7}" destId="{FDEB970C-1414-4D68-B64A-ADB6EE9981E4}" srcOrd="2" destOrd="0" presId="urn:microsoft.com/office/officeart/2005/8/layout/gear1"/>
    <dgm:cxn modelId="{268CC4B6-310E-4B9E-AD41-6E69F80FEF9A}" type="presOf" srcId="{D852BC81-CB7C-4733-B0E8-3F0BA150D5C7}" destId="{635A096E-6F3B-4F6B-9F93-8A5B2A63363E}" srcOrd="0" destOrd="0" presId="urn:microsoft.com/office/officeart/2005/8/layout/gear1"/>
    <dgm:cxn modelId="{9BAD6876-7E4B-4679-BE73-2A752672F58C}" type="presOf" srcId="{7E41E9E2-3670-4CA1-B138-AAF8DBE60A65}" destId="{459D8767-1292-4238-BBC1-16C2874B6748}" srcOrd="2" destOrd="0" presId="urn:microsoft.com/office/officeart/2005/8/layout/gear1"/>
    <dgm:cxn modelId="{A3600A58-3CB1-45FD-A2E1-11BF7C23D001}" type="presOf" srcId="{7E41E9E2-3670-4CA1-B138-AAF8DBE60A65}" destId="{6D631A04-CE9D-416F-B037-CCB21C2E1208}" srcOrd="3" destOrd="0" presId="urn:microsoft.com/office/officeart/2005/8/layout/gear1"/>
    <dgm:cxn modelId="{CB4BDA5E-38DF-405F-BC88-8D33DD6B639E}" type="presOf" srcId="{92E6A5FE-A4B5-45AD-8775-50271D7755FA}" destId="{49F1C940-F9FF-43DE-B10E-D6CF1C6EA73A}" srcOrd="0" destOrd="0" presId="urn:microsoft.com/office/officeart/2005/8/layout/gear1"/>
    <dgm:cxn modelId="{AE2209A9-0216-4996-BB83-63225D8B2F27}" type="presOf" srcId="{246D7891-789B-485D-B3C4-710315212F35}" destId="{802C3D88-6E37-4EF8-B85E-E01A441581E5}" srcOrd="0" destOrd="0" presId="urn:microsoft.com/office/officeart/2005/8/layout/gear1"/>
    <dgm:cxn modelId="{20684E8B-102C-46C6-AF94-4343585AB8C5}" type="presOf" srcId="{946FC033-380D-4F4D-802C-BC7E76B702C5}" destId="{EFDC4279-4CC5-47A6-904C-7A52F6402A85}" srcOrd="0" destOrd="0" presId="urn:microsoft.com/office/officeart/2005/8/layout/gear1"/>
    <dgm:cxn modelId="{B4F9EB46-0B19-4737-9076-C4F9C36CD427}" type="presOf" srcId="{F72D9872-E6AD-444C-9E27-A6A11FC74307}" destId="{DEFB427F-A997-42EF-91A7-1D968B3B64A1}" srcOrd="0" destOrd="0" presId="urn:microsoft.com/office/officeart/2005/8/layout/gear1"/>
    <dgm:cxn modelId="{00BD3288-86D5-437A-B6DC-0D2F69B3A4EE}" type="presOf" srcId="{D852BC81-CB7C-4733-B0E8-3F0BA150D5C7}" destId="{FB2E5A0A-1447-4692-B067-0D7B50432539}" srcOrd="1" destOrd="0" presId="urn:microsoft.com/office/officeart/2005/8/layout/gear1"/>
    <dgm:cxn modelId="{B8DA0F2E-09D9-46A9-AAC4-1943E2F46CCD}" type="presOf" srcId="{914C095C-0BF8-4ED8-88CE-4B2C0B1019F4}" destId="{98E76E43-7B8B-4550-8746-DD071EE957F3}" srcOrd="0" destOrd="0" presId="urn:microsoft.com/office/officeart/2005/8/layout/gear1"/>
    <dgm:cxn modelId="{2FAF111F-26B1-4487-8DC2-C2FB177A2E50}" type="presOf" srcId="{7E41E9E2-3670-4CA1-B138-AAF8DBE60A65}" destId="{3A1A98F5-D6BD-482A-9E2F-1BC325322E1B}" srcOrd="1" destOrd="0" presId="urn:microsoft.com/office/officeart/2005/8/layout/gear1"/>
    <dgm:cxn modelId="{EB8D21F1-941C-48C0-ABBD-D01014D5B4F0}" type="presOf" srcId="{7E41E9E2-3670-4CA1-B138-AAF8DBE60A65}" destId="{2DC899DA-66B3-4431-8285-29AC19715B39}" srcOrd="0" destOrd="0" presId="urn:microsoft.com/office/officeart/2005/8/layout/gear1"/>
    <dgm:cxn modelId="{88AE3508-018D-4709-9950-D12F702871B2}" srcId="{946FC033-380D-4F4D-802C-BC7E76B702C5}" destId="{D852BC81-CB7C-4733-B0E8-3F0BA150D5C7}" srcOrd="1" destOrd="0" parTransId="{FC60C5B7-4073-4358-979F-5455CBE76450}" sibTransId="{92E6A5FE-A4B5-45AD-8775-50271D7755FA}"/>
    <dgm:cxn modelId="{201BB849-54AD-4D87-89FA-E62FAE66BF6D}" srcId="{946FC033-380D-4F4D-802C-BC7E76B702C5}" destId="{7E41E9E2-3670-4CA1-B138-AAF8DBE60A65}" srcOrd="2" destOrd="0" parTransId="{21A19BDC-CA12-4CF7-8704-053A99DF5545}" sibTransId="{246D7891-789B-485D-B3C4-710315212F35}"/>
    <dgm:cxn modelId="{306AB489-BD06-494D-9181-86511E0FE246}" type="presOf" srcId="{F72D9872-E6AD-444C-9E27-A6A11FC74307}" destId="{BD820E42-A1E7-4E22-9568-B78C63E5D129}" srcOrd="1" destOrd="0" presId="urn:microsoft.com/office/officeart/2005/8/layout/gear1"/>
    <dgm:cxn modelId="{080B9000-46FE-477E-895A-D4E98D0C9946}" type="presOf" srcId="{F72D9872-E6AD-444C-9E27-A6A11FC74307}" destId="{1CAA1506-C6F7-4555-BAFA-03CA8DF9066F}" srcOrd="2" destOrd="0" presId="urn:microsoft.com/office/officeart/2005/8/layout/gear1"/>
    <dgm:cxn modelId="{A512EBCF-67D3-421B-ADD8-1EDF2E6FF5C7}" srcId="{946FC033-380D-4F4D-802C-BC7E76B702C5}" destId="{F72D9872-E6AD-444C-9E27-A6A11FC74307}" srcOrd="0" destOrd="0" parTransId="{AC7D5398-FDE3-4E2D-8DCF-62297FE32F15}" sibTransId="{914C095C-0BF8-4ED8-88CE-4B2C0B1019F4}"/>
    <dgm:cxn modelId="{8224FC8F-44F5-4DCB-B69D-389D2C32596E}" type="presParOf" srcId="{EFDC4279-4CC5-47A6-904C-7A52F6402A85}" destId="{DEFB427F-A997-42EF-91A7-1D968B3B64A1}" srcOrd="0" destOrd="0" presId="urn:microsoft.com/office/officeart/2005/8/layout/gear1"/>
    <dgm:cxn modelId="{8D614F36-A474-482D-AE10-CFABC3D23233}" type="presParOf" srcId="{EFDC4279-4CC5-47A6-904C-7A52F6402A85}" destId="{BD820E42-A1E7-4E22-9568-B78C63E5D129}" srcOrd="1" destOrd="0" presId="urn:microsoft.com/office/officeart/2005/8/layout/gear1"/>
    <dgm:cxn modelId="{F172FA48-0B65-4A91-A85F-5CBC131021A8}" type="presParOf" srcId="{EFDC4279-4CC5-47A6-904C-7A52F6402A85}" destId="{1CAA1506-C6F7-4555-BAFA-03CA8DF9066F}" srcOrd="2" destOrd="0" presId="urn:microsoft.com/office/officeart/2005/8/layout/gear1"/>
    <dgm:cxn modelId="{EC337254-F6EF-473D-A8AE-F85C5DEE4C90}" type="presParOf" srcId="{EFDC4279-4CC5-47A6-904C-7A52F6402A85}" destId="{635A096E-6F3B-4F6B-9F93-8A5B2A63363E}" srcOrd="3" destOrd="0" presId="urn:microsoft.com/office/officeart/2005/8/layout/gear1"/>
    <dgm:cxn modelId="{AE6CCB03-10BC-4EFF-89E8-9FDEAE8595ED}" type="presParOf" srcId="{EFDC4279-4CC5-47A6-904C-7A52F6402A85}" destId="{FB2E5A0A-1447-4692-B067-0D7B50432539}" srcOrd="4" destOrd="0" presId="urn:microsoft.com/office/officeart/2005/8/layout/gear1"/>
    <dgm:cxn modelId="{744F3A7E-732E-4A68-9814-52DF05CE6055}" type="presParOf" srcId="{EFDC4279-4CC5-47A6-904C-7A52F6402A85}" destId="{FDEB970C-1414-4D68-B64A-ADB6EE9981E4}" srcOrd="5" destOrd="0" presId="urn:microsoft.com/office/officeart/2005/8/layout/gear1"/>
    <dgm:cxn modelId="{2AA876FE-4C5F-4CCD-89C6-8C8602FDAFE7}" type="presParOf" srcId="{EFDC4279-4CC5-47A6-904C-7A52F6402A85}" destId="{2DC899DA-66B3-4431-8285-29AC19715B39}" srcOrd="6" destOrd="0" presId="urn:microsoft.com/office/officeart/2005/8/layout/gear1"/>
    <dgm:cxn modelId="{FB397A94-190F-463E-B24D-5194606AB445}" type="presParOf" srcId="{EFDC4279-4CC5-47A6-904C-7A52F6402A85}" destId="{3A1A98F5-D6BD-482A-9E2F-1BC325322E1B}" srcOrd="7" destOrd="0" presId="urn:microsoft.com/office/officeart/2005/8/layout/gear1"/>
    <dgm:cxn modelId="{5B6699AE-A742-4434-BAAD-70D6F0915873}" type="presParOf" srcId="{EFDC4279-4CC5-47A6-904C-7A52F6402A85}" destId="{459D8767-1292-4238-BBC1-16C2874B6748}" srcOrd="8" destOrd="0" presId="urn:microsoft.com/office/officeart/2005/8/layout/gear1"/>
    <dgm:cxn modelId="{B5A4D111-04E9-404E-833B-5510FF76531B}" type="presParOf" srcId="{EFDC4279-4CC5-47A6-904C-7A52F6402A85}" destId="{6D631A04-CE9D-416F-B037-CCB21C2E1208}" srcOrd="9" destOrd="0" presId="urn:microsoft.com/office/officeart/2005/8/layout/gear1"/>
    <dgm:cxn modelId="{5022CC7E-171A-4BCF-BE6C-B9E4B808AC0A}" type="presParOf" srcId="{EFDC4279-4CC5-47A6-904C-7A52F6402A85}" destId="{98E76E43-7B8B-4550-8746-DD071EE957F3}" srcOrd="10" destOrd="0" presId="urn:microsoft.com/office/officeart/2005/8/layout/gear1"/>
    <dgm:cxn modelId="{B7497363-F455-493E-8163-9B519DD9A1AC}" type="presParOf" srcId="{EFDC4279-4CC5-47A6-904C-7A52F6402A85}" destId="{49F1C940-F9FF-43DE-B10E-D6CF1C6EA73A}" srcOrd="11" destOrd="0" presId="urn:microsoft.com/office/officeart/2005/8/layout/gear1"/>
    <dgm:cxn modelId="{D1286C2C-AD35-4A33-801D-3FDE8AB7F331}" type="presParOf" srcId="{EFDC4279-4CC5-47A6-904C-7A52F6402A85}" destId="{802C3D88-6E37-4EF8-B85E-E01A441581E5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511C25-0B5B-4AEA-8DF6-CA4A95BB57D5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56D000D-D611-4D18-8EB4-5EC69914A87D}">
      <dgm:prSet phldrT="[Текст]" custT="1"/>
      <dgm:spPr/>
      <dgm:t>
        <a:bodyPr/>
        <a:lstStyle/>
        <a:p>
          <a:r>
            <a:rPr lang="uk-UA" sz="1400" dirty="0">
              <a:latin typeface="Bookman Old Style" panose="02050604050505020204" pitchFamily="18" charset="0"/>
            </a:rPr>
            <a:t>Держбюджет</a:t>
          </a:r>
        </a:p>
        <a:p>
          <a:r>
            <a:rPr lang="uk-UA" sz="1400" dirty="0">
              <a:latin typeface="Bookman Old Style" panose="02050604050505020204" pitchFamily="18" charset="0"/>
            </a:rPr>
            <a:t>11,8 млн. грн</a:t>
          </a:r>
        </a:p>
      </dgm:t>
    </dgm:pt>
    <dgm:pt modelId="{70033664-199F-4D0F-BBBF-773944772B57}" type="parTrans" cxnId="{84447B0F-9F6D-41BB-8E25-9527C619FF96}">
      <dgm:prSet/>
      <dgm:spPr/>
      <dgm:t>
        <a:bodyPr/>
        <a:lstStyle/>
        <a:p>
          <a:endParaRPr lang="uk-UA"/>
        </a:p>
      </dgm:t>
    </dgm:pt>
    <dgm:pt modelId="{8B055F4C-FDAB-4696-85FA-E67F5C803B75}" type="sibTrans" cxnId="{84447B0F-9F6D-41BB-8E25-9527C619FF96}">
      <dgm:prSet/>
      <dgm:spPr/>
      <dgm:t>
        <a:bodyPr/>
        <a:lstStyle/>
        <a:p>
          <a:endParaRPr lang="uk-UA"/>
        </a:p>
      </dgm:t>
    </dgm:pt>
    <dgm:pt modelId="{D2CC3C0F-BFCB-4DC4-8920-6C3077309294}">
      <dgm:prSet phldrT="[Текст]" custT="1"/>
      <dgm:spPr/>
      <dgm:t>
        <a:bodyPr/>
        <a:lstStyle/>
        <a:p>
          <a:r>
            <a:rPr lang="uk-UA" sz="1400" dirty="0">
              <a:latin typeface="Bookman Old Style" panose="02050604050505020204" pitchFamily="18" charset="0"/>
            </a:rPr>
            <a:t>Бюджет ОТГ  5,6 млн. грн</a:t>
          </a:r>
        </a:p>
      </dgm:t>
    </dgm:pt>
    <dgm:pt modelId="{81EFE853-1C4E-448D-9CC8-6C2EDA8071CD}" type="parTrans" cxnId="{71B4CD33-FEAE-43D6-8B4A-D4573A8CC3F1}">
      <dgm:prSet/>
      <dgm:spPr/>
      <dgm:t>
        <a:bodyPr/>
        <a:lstStyle/>
        <a:p>
          <a:endParaRPr lang="uk-UA"/>
        </a:p>
      </dgm:t>
    </dgm:pt>
    <dgm:pt modelId="{A2219435-8156-43CA-B563-0D4A86F4592B}" type="sibTrans" cxnId="{71B4CD33-FEAE-43D6-8B4A-D4573A8CC3F1}">
      <dgm:prSet/>
      <dgm:spPr/>
      <dgm:t>
        <a:bodyPr/>
        <a:lstStyle/>
        <a:p>
          <a:endParaRPr lang="uk-UA"/>
        </a:p>
      </dgm:t>
    </dgm:pt>
    <dgm:pt modelId="{2B8E37BD-46B5-4DEE-90C0-3911C99799C9}">
      <dgm:prSet phldrT="[Текст]" custT="1"/>
      <dgm:spPr/>
      <dgm:t>
        <a:bodyPr/>
        <a:lstStyle/>
        <a:p>
          <a:r>
            <a:rPr lang="uk-UA" sz="2000" b="1" dirty="0">
              <a:solidFill>
                <a:schemeClr val="bg1"/>
              </a:solidFill>
            </a:rPr>
            <a:t>17,4 </a:t>
          </a:r>
          <a:r>
            <a:rPr lang="uk-UA" sz="2000" b="1" dirty="0">
              <a:solidFill>
                <a:schemeClr val="bg1"/>
              </a:solidFill>
              <a:latin typeface="Bookman Old Style" panose="02050604050505020204" pitchFamily="18" charset="0"/>
            </a:rPr>
            <a:t>млн</a:t>
          </a:r>
          <a:r>
            <a:rPr lang="uk-UA" sz="2000" b="1" dirty="0">
              <a:solidFill>
                <a:schemeClr val="bg1"/>
              </a:solidFill>
            </a:rPr>
            <a:t>. грн</a:t>
          </a:r>
        </a:p>
      </dgm:t>
    </dgm:pt>
    <dgm:pt modelId="{AAFE348C-1C77-4C62-9061-88DA3C5D5620}" type="parTrans" cxnId="{D161F2F3-DABF-433A-BB7C-944F3942FBE8}">
      <dgm:prSet/>
      <dgm:spPr/>
      <dgm:t>
        <a:bodyPr/>
        <a:lstStyle/>
        <a:p>
          <a:endParaRPr lang="uk-UA"/>
        </a:p>
      </dgm:t>
    </dgm:pt>
    <dgm:pt modelId="{45E17E09-0578-459A-AC6E-3079EF7987A4}" type="sibTrans" cxnId="{D161F2F3-DABF-433A-BB7C-944F3942FBE8}">
      <dgm:prSet/>
      <dgm:spPr/>
      <dgm:t>
        <a:bodyPr/>
        <a:lstStyle/>
        <a:p>
          <a:endParaRPr lang="uk-UA"/>
        </a:p>
      </dgm:t>
    </dgm:pt>
    <dgm:pt modelId="{51B15990-D3D9-4100-8677-156E303978B6}" type="pres">
      <dgm:prSet presAssocID="{7F511C25-0B5B-4AEA-8DF6-CA4A95BB57D5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BA33DE-FC64-4431-9452-087755566B19}" type="pres">
      <dgm:prSet presAssocID="{7F511C25-0B5B-4AEA-8DF6-CA4A95BB57D5}" presName="ellipse" presStyleLbl="trBgShp" presStyleIdx="0" presStyleCnt="1" custLinFactNeighborX="-914"/>
      <dgm:spPr/>
    </dgm:pt>
    <dgm:pt modelId="{C3015165-50A1-469F-9F1A-CCAE28CF7DF1}" type="pres">
      <dgm:prSet presAssocID="{7F511C25-0B5B-4AEA-8DF6-CA4A95BB57D5}" presName="arrow1" presStyleLbl="fgShp" presStyleIdx="0" presStyleCnt="1"/>
      <dgm:spPr/>
    </dgm:pt>
    <dgm:pt modelId="{C5896EEB-8830-4B4C-BEAA-06E9D3DA8389}" type="pres">
      <dgm:prSet presAssocID="{7F511C25-0B5B-4AEA-8DF6-CA4A95BB57D5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B214A9-AD3C-4CC2-B3E4-32ACFCD02CB8}" type="pres">
      <dgm:prSet presAssocID="{D2CC3C0F-BFCB-4DC4-8920-6C3077309294}" presName="item1" presStyleLbl="node1" presStyleIdx="0" presStyleCnt="2" custScaleX="139936" custScaleY="143908" custLinFactNeighborX="1650" custLinFactNeighborY="-23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116B96-8418-446B-8B22-EC21B25FF9A9}" type="pres">
      <dgm:prSet presAssocID="{2B8E37BD-46B5-4DEE-90C0-3911C99799C9}" presName="item2" presStyleLbl="node1" presStyleIdx="1" presStyleCnt="2" custScaleX="199452" custScaleY="163174" custLinFactNeighborX="9259" custLinFactNeighborY="-46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9BBCE0-AC41-43B0-84EA-76AA7C0693BE}" type="pres">
      <dgm:prSet presAssocID="{7F511C25-0B5B-4AEA-8DF6-CA4A95BB57D5}" presName="funnel" presStyleLbl="trAlignAcc1" presStyleIdx="0" presStyleCnt="1" custScaleX="120205" custScaleY="122132" custLinFactNeighborX="-1742" custLinFactNeighborY="-10029"/>
      <dgm:spPr/>
    </dgm:pt>
  </dgm:ptLst>
  <dgm:cxnLst>
    <dgm:cxn modelId="{45740E57-3A8C-4067-9451-05D963774430}" type="presOf" srcId="{7F511C25-0B5B-4AEA-8DF6-CA4A95BB57D5}" destId="{51B15990-D3D9-4100-8677-156E303978B6}" srcOrd="0" destOrd="0" presId="urn:microsoft.com/office/officeart/2005/8/layout/funnel1"/>
    <dgm:cxn modelId="{D161F2F3-DABF-433A-BB7C-944F3942FBE8}" srcId="{7F511C25-0B5B-4AEA-8DF6-CA4A95BB57D5}" destId="{2B8E37BD-46B5-4DEE-90C0-3911C99799C9}" srcOrd="2" destOrd="0" parTransId="{AAFE348C-1C77-4C62-9061-88DA3C5D5620}" sibTransId="{45E17E09-0578-459A-AC6E-3079EF7987A4}"/>
    <dgm:cxn modelId="{71B4CD33-FEAE-43D6-8B4A-D4573A8CC3F1}" srcId="{7F511C25-0B5B-4AEA-8DF6-CA4A95BB57D5}" destId="{D2CC3C0F-BFCB-4DC4-8920-6C3077309294}" srcOrd="1" destOrd="0" parTransId="{81EFE853-1C4E-448D-9CC8-6C2EDA8071CD}" sibTransId="{A2219435-8156-43CA-B563-0D4A86F4592B}"/>
    <dgm:cxn modelId="{3CB2E230-C82C-41C8-9B5E-7ABF4047CFAA}" type="presOf" srcId="{C56D000D-D611-4D18-8EB4-5EC69914A87D}" destId="{50116B96-8418-446B-8B22-EC21B25FF9A9}" srcOrd="0" destOrd="0" presId="urn:microsoft.com/office/officeart/2005/8/layout/funnel1"/>
    <dgm:cxn modelId="{CBB9C12A-7B8C-41FB-A1DF-D431FC4CE507}" type="presOf" srcId="{2B8E37BD-46B5-4DEE-90C0-3911C99799C9}" destId="{C5896EEB-8830-4B4C-BEAA-06E9D3DA8389}" srcOrd="0" destOrd="0" presId="urn:microsoft.com/office/officeart/2005/8/layout/funnel1"/>
    <dgm:cxn modelId="{8BD354FB-4D00-44D1-ADF3-9AF754397A3D}" type="presOf" srcId="{D2CC3C0F-BFCB-4DC4-8920-6C3077309294}" destId="{4AB214A9-AD3C-4CC2-B3E4-32ACFCD02CB8}" srcOrd="0" destOrd="0" presId="urn:microsoft.com/office/officeart/2005/8/layout/funnel1"/>
    <dgm:cxn modelId="{84447B0F-9F6D-41BB-8E25-9527C619FF96}" srcId="{7F511C25-0B5B-4AEA-8DF6-CA4A95BB57D5}" destId="{C56D000D-D611-4D18-8EB4-5EC69914A87D}" srcOrd="0" destOrd="0" parTransId="{70033664-199F-4D0F-BBBF-773944772B57}" sibTransId="{8B055F4C-FDAB-4696-85FA-E67F5C803B75}"/>
    <dgm:cxn modelId="{765BBF7E-DC90-4E88-A6A6-699B30D33CD2}" type="presParOf" srcId="{51B15990-D3D9-4100-8677-156E303978B6}" destId="{05BA33DE-FC64-4431-9452-087755566B19}" srcOrd="0" destOrd="0" presId="urn:microsoft.com/office/officeart/2005/8/layout/funnel1"/>
    <dgm:cxn modelId="{81952C43-1427-4A6F-91AF-233447E2FE4A}" type="presParOf" srcId="{51B15990-D3D9-4100-8677-156E303978B6}" destId="{C3015165-50A1-469F-9F1A-CCAE28CF7DF1}" srcOrd="1" destOrd="0" presId="urn:microsoft.com/office/officeart/2005/8/layout/funnel1"/>
    <dgm:cxn modelId="{1AF5C676-5EF9-47FF-B07C-5D3C03304492}" type="presParOf" srcId="{51B15990-D3D9-4100-8677-156E303978B6}" destId="{C5896EEB-8830-4B4C-BEAA-06E9D3DA8389}" srcOrd="2" destOrd="0" presId="urn:microsoft.com/office/officeart/2005/8/layout/funnel1"/>
    <dgm:cxn modelId="{99596EFB-655B-48BC-AC24-03DF82936464}" type="presParOf" srcId="{51B15990-D3D9-4100-8677-156E303978B6}" destId="{4AB214A9-AD3C-4CC2-B3E4-32ACFCD02CB8}" srcOrd="3" destOrd="0" presId="urn:microsoft.com/office/officeart/2005/8/layout/funnel1"/>
    <dgm:cxn modelId="{AE197617-F9D0-4630-9C1E-9AF3EDDF2C0B}" type="presParOf" srcId="{51B15990-D3D9-4100-8677-156E303978B6}" destId="{50116B96-8418-446B-8B22-EC21B25FF9A9}" srcOrd="4" destOrd="0" presId="urn:microsoft.com/office/officeart/2005/8/layout/funnel1"/>
    <dgm:cxn modelId="{30DEE49E-2EDD-4588-B2D7-68D566D441C4}" type="presParOf" srcId="{51B15990-D3D9-4100-8677-156E303978B6}" destId="{339BBCE0-AC41-43B0-84EA-76AA7C0693BE}" srcOrd="5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Picture 6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287254"/>
            <a:ext cx="7869890" cy="4889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t>10/19/2018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163208"/>
            <a:ext cx="7886698" cy="99874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pic>
        <p:nvPicPr>
          <p:cNvPr id="8" name="Picture 6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 ?><Relationships xmlns="http://schemas.openxmlformats.org/package/2006/relationships"><Relationship Id="rId3" Target="../media/image18.jpeg" Type="http://schemas.openxmlformats.org/officeDocument/2006/relationships/image"/><Relationship Id="rId2" Target="../media/image17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20.jpeg" Type="http://schemas.openxmlformats.org/officeDocument/2006/relationships/image"/><Relationship Id="rId4" Target="../media/image19.jpe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3" Target="../media/image22.jpeg" Type="http://schemas.openxmlformats.org/officeDocument/2006/relationships/image"/><Relationship Id="rId2" Target="../media/image21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24.jpeg" Type="http://schemas.openxmlformats.org/officeDocument/2006/relationships/image"/><Relationship Id="rId4" Target="../media/image23.jpeg" Type="http://schemas.openxmlformats.org/officeDocument/2006/relationships/image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04394875@mail.gov.ua" TargetMode="External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0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itle 1"/>
          <p:cNvSpPr txBox="1">
            <a:spLocks/>
          </p:cNvSpPr>
          <p:nvPr/>
        </p:nvSpPr>
        <p:spPr>
          <a:xfrm>
            <a:off x="3959604" y="662731"/>
            <a:ext cx="4735520" cy="484838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uk-UA" sz="5400" b="1" dirty="0">
              <a:ln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Bookman Old Style" panose="02050604050505020204" pitchFamily="18" charset="0"/>
            </a:endParaRPr>
          </a:p>
          <a:p>
            <a:endParaRPr lang="uk-UA" sz="5400" b="1" dirty="0">
              <a:ln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Bookman Old Style" panose="02050604050505020204" pitchFamily="18" charset="0"/>
            </a:endParaRPr>
          </a:p>
          <a:p>
            <a:endParaRPr lang="uk-UA" sz="5400" b="1" dirty="0">
              <a:ln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Bookman Old Style" panose="02050604050505020204" pitchFamily="18" charset="0"/>
            </a:endParaRPr>
          </a:p>
          <a:p>
            <a:endParaRPr lang="uk-UA" sz="5400" b="1" dirty="0">
              <a:ln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Bookman Old Style" panose="02050604050505020204" pitchFamily="18" charset="0"/>
            </a:endParaRPr>
          </a:p>
          <a:p>
            <a:endParaRPr lang="uk-UA" sz="5400" b="1" dirty="0">
              <a:ln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Bookman Old Style" panose="02050604050505020204" pitchFamily="18" charset="0"/>
            </a:endParaRPr>
          </a:p>
          <a:p>
            <a:endParaRPr lang="uk-UA" sz="5400" b="1" dirty="0">
              <a:ln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Bookman Old Style" panose="02050604050505020204" pitchFamily="18" charset="0"/>
            </a:endParaRPr>
          </a:p>
          <a:p>
            <a:r>
              <a:rPr lang="uk-UA" sz="5400" b="1" dirty="0">
                <a:ln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Центр активних видів спорту</a:t>
            </a:r>
          </a:p>
          <a:p>
            <a:r>
              <a:rPr lang="uk-UA" sz="5400" b="1" dirty="0">
                <a:ln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uk-UA" sz="2800" b="1" dirty="0">
                <a:ln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Bookman Old Style" panose="02050604050505020204" pitchFamily="18" charset="0"/>
              </a:rPr>
              <a:t>Великогаївської ОТГ</a:t>
            </a:r>
          </a:p>
          <a:p>
            <a:endParaRPr lang="uk-UA" sz="5400" b="1" dirty="0">
              <a:ln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  <a:p>
            <a:endParaRPr lang="uk-UA" sz="2800" b="1" dirty="0">
              <a:ln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391" y="0"/>
            <a:ext cx="8892329" cy="1191237"/>
          </a:xfrm>
          <a:ln>
            <a:noFill/>
          </a:ln>
        </p:spPr>
        <p:txBody>
          <a:bodyPr>
            <a:noAutofit/>
          </a:bodyPr>
          <a:lstStyle/>
          <a:p>
            <a:pPr algn="just"/>
            <a:r>
              <a:rPr lang="uk-UA" sz="2400" b="1" dirty="0">
                <a:solidFill>
                  <a:schemeClr val="bg1"/>
                </a:solidFill>
                <a:latin typeface="Bookman Old Style" panose="02050604050505020204" pitchFamily="18" charset="0"/>
                <a:ea typeface="Aero Matics Stencil" panose="020B0603060101010101" pitchFamily="34" charset="-128"/>
              </a:rPr>
              <a:t>Проект регіонального розвитку, який реалізовується за рахунок коштів державного бюджету, отриманих від Європейського Союзу</a:t>
            </a: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249417"/>
              </p:ext>
            </p:extLst>
          </p:nvPr>
        </p:nvGraphicFramePr>
        <p:xfrm>
          <a:off x="1" y="1287462"/>
          <a:ext cx="5372099" cy="5570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622452614"/>
              </p:ext>
            </p:extLst>
          </p:nvPr>
        </p:nvGraphicFramePr>
        <p:xfrm>
          <a:off x="4914900" y="1727200"/>
          <a:ext cx="4267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579273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100" y="7258"/>
            <a:ext cx="8672118" cy="848419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Bookman Old Style" panose="02050604050505020204" pitchFamily="18" charset="0"/>
                <a:ea typeface="Aero Matics Stencil" panose="020B0603060101010101" pitchFamily="34" charset="-128"/>
              </a:rPr>
              <a:t>Спортивний центр з ігровим залом  42х22 м.</a:t>
            </a:r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284000"/>
              </p:ext>
            </p:extLst>
          </p:nvPr>
        </p:nvGraphicFramePr>
        <p:xfrm>
          <a:off x="5947794" y="696286"/>
          <a:ext cx="3137483" cy="1901763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20411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63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40881"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/>
                        <a:t>Загальна площа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/>
                        <a:t>2431 м2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0881"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/>
                        <a:t>Площа забудови </a:t>
                      </a:r>
                      <a:endParaRPr lang="uk-UA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/>
                        <a:t>1979 м2</a:t>
                      </a:r>
                      <a:endParaRPr lang="uk-UA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088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1600" b="1" kern="1200" dirty="0"/>
                        <a:t>Будівельний об</a:t>
                      </a:r>
                      <a:r>
                        <a:rPr lang="en-US" sz="1600" b="1" kern="1200" dirty="0"/>
                        <a:t>’</a:t>
                      </a:r>
                      <a:r>
                        <a:rPr lang="uk-UA" sz="1600" b="1" kern="1200" dirty="0" err="1"/>
                        <a:t>єм</a:t>
                      </a:r>
                      <a:endParaRPr lang="uk-UA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1600" b="1" kern="1200" dirty="0"/>
                        <a:t>21481 м3</a:t>
                      </a:r>
                      <a:endParaRPr lang="uk-UA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088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1600" b="1" kern="1200" dirty="0"/>
                        <a:t>Трибуни</a:t>
                      </a:r>
                      <a:endParaRPr lang="uk-UA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uk-UA" sz="1600" b="1" kern="1200" dirty="0"/>
                        <a:t>1000 місць</a:t>
                      </a:r>
                      <a:endParaRPr lang="uk-UA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BB2D6540-6F0F-4D4C-AC33-FFCB5D6325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00" y="696287"/>
            <a:ext cx="5568398" cy="2961314"/>
          </a:xfrm>
          <a:prstGeom prst="rect">
            <a:avLst/>
          </a:prstGeom>
          <a:ln>
            <a:solidFill>
              <a:srgbClr val="FFFF00"/>
            </a:solidFill>
          </a:ln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1D4F405B-0EC2-4B8F-8B1D-CFEA298C3F4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887" y="2527176"/>
            <a:ext cx="3355390" cy="2025957"/>
          </a:xfrm>
          <a:prstGeom prst="rect">
            <a:avLst/>
          </a:prstGeom>
          <a:ln>
            <a:solidFill>
              <a:srgbClr val="FFFF00"/>
            </a:solidFill>
          </a:ln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72598934-4B88-46A4-95C0-8C77671F3EE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9887" y="4670459"/>
            <a:ext cx="3355390" cy="2104160"/>
          </a:xfrm>
          <a:prstGeom prst="rect">
            <a:avLst/>
          </a:prstGeom>
          <a:ln>
            <a:solidFill>
              <a:srgbClr val="FFFF00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BA589E5-9F0F-4921-AE4F-85403EC7E99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00" y="3817245"/>
            <a:ext cx="5568398" cy="2961314"/>
          </a:xfrm>
          <a:prstGeom prst="rect">
            <a:avLst/>
          </a:prstGeom>
          <a:ln>
            <a:solidFill>
              <a:srgbClr val="FFFF00"/>
            </a:solidFill>
          </a:ln>
        </p:spPr>
      </p:pic>
    </p:spTree>
    <p:extLst>
      <p:ext uri="{BB962C8B-B14F-4D97-AF65-F5344CB8AC3E}">
        <p14:creationId xmlns:p14="http://schemas.microsoft.com/office/powerpoint/2010/main" val="1871150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941" y="0"/>
            <a:ext cx="8672118" cy="848419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solidFill>
                  <a:schemeClr val="bg1"/>
                </a:solidFill>
                <a:latin typeface="Bookman Old Style" panose="02050604050505020204" pitchFamily="18" charset="0"/>
                <a:ea typeface="Aero Matics Stencil" panose="020B0603060101010101" pitchFamily="34" charset="-128"/>
              </a:rPr>
              <a:t>Спортивний центр з ігровим залом  42х22 м.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0ED92AD2-AFF6-458A-8149-6F9243E941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6619" y="696286"/>
            <a:ext cx="4497381" cy="29711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9F785D8-E4EC-4075-B65A-9503D29D56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781" y="3667431"/>
            <a:ext cx="4478838" cy="31905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93C52BF8-60B3-4D08-BFCB-79F1C2BCA9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0927" y="3762060"/>
            <a:ext cx="4325961" cy="30959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CF159304-9697-4F19-BD01-133C5D83CD9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5" y="696286"/>
            <a:ext cx="4682511" cy="2971145"/>
          </a:xfrm>
          <a:prstGeom prst="rect">
            <a:avLst/>
          </a:prstGeom>
          <a:ln>
            <a:solidFill>
              <a:srgbClr val="FFFF00"/>
            </a:solidFill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8559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1" y="0"/>
            <a:ext cx="7886698" cy="872455"/>
          </a:xfr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uk-UA" sz="2800" b="1" dirty="0" err="1">
                <a:solidFill>
                  <a:schemeClr val="bg1"/>
                </a:solidFill>
                <a:latin typeface="Bookman Old Style" panose="02050604050505020204" pitchFamily="18" charset="0"/>
                <a:ea typeface="Aero Matics Stencil" panose="020B0603060101010101" pitchFamily="34" charset="-128"/>
              </a:rPr>
              <a:t>Мультиспортивна</a:t>
            </a:r>
            <a:r>
              <a:rPr lang="uk-UA" sz="2800" b="1" dirty="0">
                <a:solidFill>
                  <a:schemeClr val="bg1"/>
                </a:solidFill>
                <a:latin typeface="Bookman Old Style" panose="02050604050505020204" pitchFamily="18" charset="0"/>
                <a:ea typeface="Aero Matics Stencil" panose="020B0603060101010101" pitchFamily="34" charset="-128"/>
              </a:rPr>
              <a:t> інфраструктура</a:t>
            </a:r>
            <a:br>
              <a:rPr lang="uk-UA" sz="2800" b="1" dirty="0">
                <a:solidFill>
                  <a:schemeClr val="bg1"/>
                </a:solidFill>
                <a:latin typeface="Bookman Old Style" panose="02050604050505020204" pitchFamily="18" charset="0"/>
                <a:ea typeface="Aero Matics Stencil" panose="020B0603060101010101" pitchFamily="34" charset="-128"/>
              </a:rPr>
            </a:br>
            <a:endParaRPr lang="uk-UA" sz="1200" b="1" dirty="0">
              <a:solidFill>
                <a:schemeClr val="bg1"/>
              </a:solidFill>
              <a:latin typeface="Bookman Old Style" panose="02050604050505020204" pitchFamily="18" charset="0"/>
              <a:ea typeface="Aero Matics Stencil" panose="020B0603060101010101" pitchFamily="34" charset="-128"/>
            </a:endParaRPr>
          </a:p>
        </p:txBody>
      </p:sp>
      <p:pic>
        <p:nvPicPr>
          <p:cNvPr id="2054" name="Picture 6" descr="Ð ÐµÐ·ÑÐ»ÑÑÐ°Ñ Ð¿Ð¾ÑÑÐºÑ Ð·Ð¾Ð±ÑÐ°Ð¶ÐµÐ½Ñ Ð·Ð° Ð·Ð°Ð¿Ð¸ÑÐ¾Ð¼ &quot;ÑÐ¿Ð¾ÑÑ Ð³ÑÐ°ÑÐ¸ÐºÐ°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9" y="2327272"/>
            <a:ext cx="1188000" cy="127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1" y="931178"/>
            <a:ext cx="1188000" cy="1264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1" y="3835356"/>
            <a:ext cx="1188000" cy="1263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3" y="5238298"/>
            <a:ext cx="1188000" cy="1260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Місце для вмісту 6">
            <a:extLst>
              <a:ext uri="{FF2B5EF4-FFF2-40B4-BE49-F238E27FC236}">
                <a16:creationId xmlns:a16="http://schemas.microsoft.com/office/drawing/2014/main" xmlns="" id="{5347529A-88A1-4AAA-8751-F1986A25AC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457" y="931178"/>
            <a:ext cx="7580943" cy="5664847"/>
          </a:xfrm>
          <a:prstGeom prst="rect">
            <a:avLst/>
          </a:prstGeom>
          <a:ln>
            <a:solidFill>
              <a:srgbClr val="FFFF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41538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6892868-14EA-4D45-BE42-A567B47B09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8366" y="844275"/>
            <a:ext cx="6317163" cy="575484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722" y="0"/>
            <a:ext cx="9026555" cy="701661"/>
          </a:xfrm>
        </p:spPr>
        <p:txBody>
          <a:bodyPr>
            <a:normAutofit fontScale="90000"/>
          </a:bodyPr>
          <a:lstStyle/>
          <a:p>
            <a:r>
              <a:rPr lang="uk-UA" sz="2400" b="1" dirty="0">
                <a:solidFill>
                  <a:schemeClr val="bg1"/>
                </a:solidFill>
                <a:latin typeface="Bookman Old Style" panose="02050604050505020204" pitchFamily="18" charset="0"/>
                <a:ea typeface="Aero Matics Stencil" panose="020B0603060101010101" pitchFamily="34" charset="-128"/>
              </a:rPr>
              <a:t>База ФК «НИВА», як елемент спортивної інфраструктури</a:t>
            </a:r>
          </a:p>
        </p:txBody>
      </p:sp>
      <p:pic>
        <p:nvPicPr>
          <p:cNvPr id="5127" name="Picture 7" descr="C:\Users\Olik\Documents\ViberDownloads\0-02-05-a86735babe408a3aa957a9e7e4bfb840ebf4b42f08d13011298e231402d268e3_ca1b179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8" y="2646704"/>
            <a:ext cx="2709645" cy="19756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57150">
            <a:solidFill>
              <a:srgbClr val="FFFF00"/>
            </a:solidFill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26" name="Picture 2" descr="https://rada.info/upload/users_files/04394875/dfa9c4f40efef5e3ed18b47a35e10397.jpg">
            <a:extLst>
              <a:ext uri="{FF2B5EF4-FFF2-40B4-BE49-F238E27FC236}">
                <a16:creationId xmlns:a16="http://schemas.microsoft.com/office/drawing/2014/main" xmlns="" id="{DBA240FB-58A1-4690-824F-A7C1E9A57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7" y="4764947"/>
            <a:ext cx="2751589" cy="20930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57150">
            <a:solidFill>
              <a:srgbClr val="FFFF00"/>
            </a:solidFill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EF7EE420-A3DE-45E7-BDE0-2BAEB459FCF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50614"/>
            <a:ext cx="2709645" cy="19756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57150">
            <a:solidFill>
              <a:srgbClr val="FFFF00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3172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100" y="7258"/>
            <a:ext cx="8672118" cy="848419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solidFill>
                  <a:schemeClr val="bg1"/>
                </a:solidFill>
                <a:latin typeface="Bookman Old Style" panose="02050604050505020204" pitchFamily="18" charset="0"/>
                <a:ea typeface="Aero Matics Stencil" panose="020B0603060101010101" pitchFamily="34" charset="-128"/>
              </a:rPr>
              <a:t>Спортивна громада з  ФК «</a:t>
            </a:r>
            <a:r>
              <a:rPr lang="uk-UA" sz="2400" b="1" dirty="0">
                <a:solidFill>
                  <a:schemeClr val="bg1"/>
                </a:solidFill>
                <a:latin typeface="Bookman Old Style" panose="02050604050505020204" pitchFamily="18" charset="0"/>
                <a:ea typeface="Aero Matics Stencil" panose="020B0603060101010101" pitchFamily="34" charset="-128"/>
              </a:rPr>
              <a:t>РЕАЛ МАДРИД»</a:t>
            </a:r>
          </a:p>
        </p:txBody>
      </p:sp>
      <p:sp>
        <p:nvSpPr>
          <p:cNvPr id="3" name="AutoShape 2" descr="https://mail.ukr.net/attach/show/15398648931033892310/14/IMG_4868.JPG">
            <a:extLst>
              <a:ext uri="{FF2B5EF4-FFF2-40B4-BE49-F238E27FC236}">
                <a16:creationId xmlns:a16="http://schemas.microsoft.com/office/drawing/2014/main" xmlns="" id="{4028B4F7-685B-4C85-9BA9-EF3B08121C1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" name="AutoShape 4" descr="https://mail.ukr.net/attach/show/15398648931033892310/14/IMG_4868.JPG">
            <a:extLst>
              <a:ext uri="{FF2B5EF4-FFF2-40B4-BE49-F238E27FC236}">
                <a16:creationId xmlns:a16="http://schemas.microsoft.com/office/drawing/2014/main" xmlns="" id="{54E37CCF-CDD0-4239-A1DC-8B65489F8D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9D611154-0D3F-4C3D-921B-94EC67C3EC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554" y="796255"/>
            <a:ext cx="4828912" cy="2954323"/>
          </a:xfrm>
          <a:prstGeom prst="rect">
            <a:avLst/>
          </a:prstGeom>
          <a:ln>
            <a:solidFill>
              <a:srgbClr val="FFFF00"/>
            </a:solidFill>
          </a:ln>
        </p:spPr>
      </p:pic>
      <p:sp>
        <p:nvSpPr>
          <p:cNvPr id="8" name="AutoShape 6" descr="https://mail.ukr.net/attach/show/15398648931033892310/12/IMG_4846.JPG">
            <a:extLst>
              <a:ext uri="{FF2B5EF4-FFF2-40B4-BE49-F238E27FC236}">
                <a16:creationId xmlns:a16="http://schemas.microsoft.com/office/drawing/2014/main" xmlns="" id="{79E3CB3F-CB1F-4F94-9FE4-64D0C0A90D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24400" y="3581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065AF837-BDA7-4AF5-9C6C-8A1ABD8810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809107"/>
            <a:ext cx="3817846" cy="2921898"/>
          </a:xfrm>
          <a:prstGeom prst="rect">
            <a:avLst/>
          </a:prstGeom>
          <a:ln>
            <a:solidFill>
              <a:srgbClr val="FFFF00"/>
            </a:solidFill>
          </a:ln>
        </p:spPr>
      </p:pic>
      <p:sp>
        <p:nvSpPr>
          <p:cNvPr id="10" name="AutoShape 8" descr="https://mail.ukr.net/attach/show/15398653271236489553/13/IMG_9689.JPG">
            <a:extLst>
              <a:ext uri="{FF2B5EF4-FFF2-40B4-BE49-F238E27FC236}">
                <a16:creationId xmlns:a16="http://schemas.microsoft.com/office/drawing/2014/main" xmlns="" id="{A2ADDEF8-2EEA-4C74-A244-E411C86F81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3733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DB5376FF-D2FA-42E4-9A06-A3E5608245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761" y="3850980"/>
            <a:ext cx="4883440" cy="2913344"/>
          </a:xfrm>
          <a:prstGeom prst="rect">
            <a:avLst/>
          </a:prstGeom>
          <a:ln>
            <a:solidFill>
              <a:srgbClr val="FFFF00"/>
            </a:solidFill>
          </a:ln>
        </p:spPr>
      </p:pic>
      <p:sp>
        <p:nvSpPr>
          <p:cNvPr id="14" name="AutoShape 10" descr="https://mail.ukr.net/attach/show/15398653271236489553/14/IMG_9693.JPG">
            <a:extLst>
              <a:ext uri="{FF2B5EF4-FFF2-40B4-BE49-F238E27FC236}">
                <a16:creationId xmlns:a16="http://schemas.microsoft.com/office/drawing/2014/main" xmlns="" id="{B2C051C4-6063-4BA6-90A0-FD6356061C6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029200" y="3886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22CA3D7E-610A-4183-B183-A9B408330E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2203" y="3850979"/>
            <a:ext cx="3816639" cy="2921897"/>
          </a:xfrm>
          <a:prstGeom prst="rect">
            <a:avLst/>
          </a:prstGeom>
          <a:ln>
            <a:solidFill>
              <a:srgbClr val="FFFF00"/>
            </a:solidFill>
          </a:ln>
        </p:spPr>
      </p:pic>
    </p:spTree>
    <p:extLst>
      <p:ext uri="{BB962C8B-B14F-4D97-AF65-F5344CB8AC3E}">
        <p14:creationId xmlns:p14="http://schemas.microsoft.com/office/powerpoint/2010/main" val="4285967313"/>
      </p:ext>
    </p:extLst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xmlns="" id="{6A6935D3-FD20-40DD-A284-53BAB37AC06E}"/>
              </a:ext>
            </a:extLst>
          </p:cNvPr>
          <p:cNvSpPr>
            <a:spLocks noGrp="1"/>
          </p:cNvSpPr>
          <p:nvPr>
            <p:ph idx="1" type="body"/>
          </p:nvPr>
        </p:nvSpPr>
        <p:spPr>
          <a:xfrm>
            <a:off x="4211272" y="6014906"/>
            <a:ext cx="4681057" cy="771788"/>
          </a:xfrm>
        </p:spPr>
        <p:txBody>
          <a:bodyPr>
            <a:normAutofit/>
          </a:bodyPr>
          <a:lstStyle/>
          <a:p>
            <a:r>
              <a:rPr b="1" dirty="0" lang="uk-UA" sz="4000">
                <a:solidFill>
                  <a:schemeClr val="bg1"/>
                </a:solidFill>
                <a:latin charset="0" panose="02050604050505020204" pitchFamily="18" typeface="Bookman Old Style"/>
              </a:rPr>
              <a:t>Дякую за увагу</a:t>
            </a:r>
          </a:p>
        </p:txBody>
      </p:sp>
      <p:pic>
        <p:nvPicPr>
          <p:cNvPr descr="C:\Users\pupil\Downloads\КАРТА!!!.jpg" id="4" name="Shape 85">
            <a:extLst>
              <a:ext uri="{FF2B5EF4-FFF2-40B4-BE49-F238E27FC236}">
                <a16:creationId xmlns:a16="http://schemas.microsoft.com/office/drawing/2014/main" xmlns="" id="{01F23E0B-FE4B-4E9E-B6F6-3BB5AC2E226B}"/>
              </a:ext>
            </a:extLst>
          </p:cNvPr>
          <p:cNvPicPr preferRelativeResize="0"/>
          <p:nvPr/>
        </p:nvPicPr>
        <p:blipFill rotWithShape="1">
          <a:blip r:embed="rId2"/>
          <a:stretch/>
        </p:blipFill>
        <p:spPr>
          <a:xfrm>
            <a:off x="201338" y="184558"/>
            <a:ext cx="4681056" cy="58303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xmlns="" id="{7B782B9B-1B4D-4C1A-A691-51F341F1CF9D}"/>
              </a:ext>
            </a:extLst>
          </p:cNvPr>
          <p:cNvSpPr/>
          <p:nvPr/>
        </p:nvSpPr>
        <p:spPr>
          <a:xfrm>
            <a:off x="5276674" y="285226"/>
            <a:ext cx="3473043" cy="2328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b="1" baseline="30000" dirty="0" lang="ru-RU">
              <a:solidFill>
                <a:schemeClr val="bg1"/>
              </a:solidFill>
              <a:latin charset="0" panose="02050604050505020204" pitchFamily="18" typeface="Bookman Old Style"/>
            </a:endParaRPr>
          </a:p>
          <a:p>
            <a:pPr algn="ctr"/>
            <a:r>
              <a:rPr b="1" baseline="30000" dirty="0" lang="ru-RU" sz="2000">
                <a:solidFill>
                  <a:schemeClr val="bg1"/>
                </a:solidFill>
                <a:latin charset="0" panose="02050604050505020204" pitchFamily="18" typeface="Bookman Old Style"/>
              </a:rPr>
              <a:t>Адреса: </a:t>
            </a:r>
            <a:r>
              <a:rPr baseline="30000" dirty="0" err="1" lang="ru-RU" sz="2000">
                <a:solidFill>
                  <a:schemeClr val="bg1"/>
                </a:solidFill>
                <a:latin charset="0" panose="02050604050505020204" pitchFamily="18" typeface="Bookman Old Style"/>
              </a:rPr>
              <a:t>вул</a:t>
            </a:r>
            <a:r>
              <a:rPr baseline="30000" dirty="0" lang="ru-RU" sz="2000">
                <a:solidFill>
                  <a:schemeClr val="bg1"/>
                </a:solidFill>
                <a:latin charset="0" panose="02050604050505020204" pitchFamily="18" typeface="Bookman Old Style"/>
              </a:rPr>
              <a:t>. </a:t>
            </a:r>
            <a:r>
              <a:rPr baseline="30000" dirty="0" err="1" lang="ru-RU" sz="2000">
                <a:solidFill>
                  <a:schemeClr val="bg1"/>
                </a:solidFill>
                <a:latin charset="0" panose="02050604050505020204" pitchFamily="18" typeface="Bookman Old Style"/>
              </a:rPr>
              <a:t>Галицька</a:t>
            </a:r>
            <a:r>
              <a:rPr baseline="30000" dirty="0" lang="ru-RU" sz="2000">
                <a:solidFill>
                  <a:schemeClr val="bg1"/>
                </a:solidFill>
                <a:latin charset="0" panose="02050604050505020204" pitchFamily="18" typeface="Bookman Old Style"/>
              </a:rPr>
              <a:t>, 47</a:t>
            </a:r>
          </a:p>
          <a:p>
            <a:pPr algn="ctr"/>
            <a:r>
              <a:rPr baseline="30000" dirty="0" err="1" lang="ru-RU" sz="2000">
                <a:solidFill>
                  <a:schemeClr val="bg1"/>
                </a:solidFill>
                <a:latin charset="0" panose="02050604050505020204" pitchFamily="18" typeface="Bookman Old Style"/>
              </a:rPr>
              <a:t>с.Великі</a:t>
            </a:r>
            <a:r>
              <a:rPr baseline="30000" dirty="0" lang="ru-RU" sz="2000">
                <a:solidFill>
                  <a:schemeClr val="bg1"/>
                </a:solidFill>
                <a:latin charset="0" panose="02050604050505020204" pitchFamily="18" typeface="Bookman Old Style"/>
              </a:rPr>
              <a:t> </a:t>
            </a:r>
            <a:r>
              <a:rPr baseline="30000" dirty="0" err="1" lang="ru-RU" sz="2000">
                <a:solidFill>
                  <a:schemeClr val="bg1"/>
                </a:solidFill>
                <a:latin charset="0" panose="02050604050505020204" pitchFamily="18" typeface="Bookman Old Style"/>
              </a:rPr>
              <a:t>Гаї</a:t>
            </a:r>
            <a:endParaRPr baseline="30000" dirty="0" lang="ru-RU" sz="2000">
              <a:solidFill>
                <a:schemeClr val="bg1"/>
              </a:solidFill>
              <a:latin charset="0" panose="02050604050505020204" pitchFamily="18" typeface="Bookman Old Style"/>
            </a:endParaRPr>
          </a:p>
          <a:p>
            <a:pPr algn="ctr"/>
            <a:r>
              <a:rPr baseline="30000" dirty="0" lang="uk-UA" sz="2000">
                <a:solidFill>
                  <a:schemeClr val="bg1"/>
                </a:solidFill>
                <a:latin charset="0" panose="02050604050505020204" pitchFamily="18" typeface="Bookman Old Style"/>
              </a:rPr>
              <a:t>Тернопільський р-н</a:t>
            </a:r>
          </a:p>
          <a:p>
            <a:pPr algn="ctr"/>
            <a:r>
              <a:rPr baseline="30000" dirty="0" lang="uk-UA" sz="2000">
                <a:solidFill>
                  <a:schemeClr val="bg1"/>
                </a:solidFill>
                <a:latin charset="0" panose="02050604050505020204" pitchFamily="18" typeface="Bookman Old Style"/>
              </a:rPr>
              <a:t>Тернопільська обл.</a:t>
            </a:r>
          </a:p>
          <a:p>
            <a:pPr algn="ctr"/>
            <a:r>
              <a:rPr baseline="30000" dirty="0" lang="uk-UA" sz="2000">
                <a:solidFill>
                  <a:schemeClr val="bg1"/>
                </a:solidFill>
                <a:latin charset="0" panose="02050604050505020204" pitchFamily="18" typeface="Bookman Old Style"/>
              </a:rPr>
              <a:t>Україна, 47722</a:t>
            </a:r>
          </a:p>
          <a:p>
            <a:pPr algn="ctr"/>
            <a:r>
              <a:rPr b="1" baseline="30000" dirty="0" err="1" lang="uk-UA" sz="2000">
                <a:solidFill>
                  <a:schemeClr val="bg1"/>
                </a:solidFill>
                <a:latin charset="0" panose="02050604050505020204" pitchFamily="18" typeface="Bookman Old Style"/>
              </a:rPr>
              <a:t>тел</a:t>
            </a:r>
            <a:r>
              <a:rPr b="1" baseline="30000" dirty="0" lang="uk-UA" sz="2000">
                <a:solidFill>
                  <a:schemeClr val="bg1"/>
                </a:solidFill>
                <a:latin charset="0" panose="02050604050505020204" pitchFamily="18" typeface="Bookman Old Style"/>
              </a:rPr>
              <a:t>.: </a:t>
            </a:r>
            <a:r>
              <a:rPr baseline="30000" dirty="0" lang="uk-UA" sz="2000">
                <a:solidFill>
                  <a:schemeClr val="bg1"/>
                </a:solidFill>
                <a:latin charset="0" panose="02050604050505020204" pitchFamily="18" typeface="Bookman Old Style"/>
              </a:rPr>
              <a:t>(0352) 49-00-98</a:t>
            </a:r>
          </a:p>
          <a:p>
            <a:pPr algn="ctr"/>
            <a:r>
              <a:rPr b="1" baseline="30000" dirty="0" lang="uk-UA" sz="2000">
                <a:solidFill>
                  <a:schemeClr val="bg1"/>
                </a:solidFill>
                <a:latin charset="0" panose="02050604050505020204" pitchFamily="18" typeface="Bookman Old Style"/>
              </a:rPr>
              <a:t>факс: </a:t>
            </a:r>
            <a:r>
              <a:rPr baseline="30000" dirty="0" lang="uk-UA" sz="2000">
                <a:solidFill>
                  <a:schemeClr val="bg1"/>
                </a:solidFill>
                <a:latin charset="0" panose="02050604050505020204" pitchFamily="18" typeface="Bookman Old Style"/>
              </a:rPr>
              <a:t>(0352) 49-00-98</a:t>
            </a:r>
          </a:p>
          <a:p>
            <a:pPr algn="ctr"/>
            <a:r>
              <a:rPr b="1" baseline="30000" dirty="0" err="1" lang="de-DE" sz="2000">
                <a:solidFill>
                  <a:schemeClr val="bg1"/>
                </a:solidFill>
                <a:latin charset="0" panose="02050604050505020204" pitchFamily="18" typeface="Bookman Old Style"/>
              </a:rPr>
              <a:t>e-mail</a:t>
            </a:r>
            <a:r>
              <a:rPr b="1" baseline="30000" dirty="0" lang="de-DE" sz="2000">
                <a:solidFill>
                  <a:schemeClr val="bg1"/>
                </a:solidFill>
                <a:latin charset="0" panose="02050604050505020204" pitchFamily="18" typeface="Bookman Old Style"/>
              </a:rPr>
              <a:t>: </a:t>
            </a:r>
            <a:r>
              <a:rPr baseline="30000" dirty="0" lang="de-DE" sz="2000">
                <a:solidFill>
                  <a:schemeClr val="bg1"/>
                </a:solidFill>
                <a:latin charset="0" panose="02050604050505020204" pitchFamily="18" typeface="Bookman Old Style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04394875@mail.gov.ua</a:t>
            </a:r>
            <a:endParaRPr baseline="30000" dirty="0" lang="uk-UA" sz="2000">
              <a:solidFill>
                <a:schemeClr val="bg1"/>
              </a:solidFill>
              <a:latin charset="0" panose="02050604050505020204" pitchFamily="18" typeface="Bookman Old Style"/>
            </a:endParaRPr>
          </a:p>
          <a:p>
            <a:pPr algn="ctr"/>
            <a:r>
              <a:rPr b="1" baseline="30000" dirty="0" lang="de-DE" sz="2000">
                <a:solidFill>
                  <a:schemeClr val="bg1"/>
                </a:solidFill>
                <a:latin charset="0" panose="02050604050505020204" pitchFamily="18" typeface="Bookman Old Style"/>
              </a:rPr>
              <a:t>skype: </a:t>
            </a:r>
            <a:r>
              <a:rPr baseline="30000" dirty="0" err="1" lang="de-DE" sz="2000">
                <a:solidFill>
                  <a:schemeClr val="bg1"/>
                </a:solidFill>
                <a:latin charset="0" panose="02050604050505020204" pitchFamily="18" typeface="Bookman Old Style"/>
              </a:rPr>
              <a:t>otg_vhayi</a:t>
            </a:r>
            <a:endParaRPr baseline="30000" dirty="0" lang="de-DE" sz="2000">
              <a:solidFill>
                <a:schemeClr val="bg1"/>
              </a:solidFill>
              <a:latin charset="0" panose="02050604050505020204" pitchFamily="18" typeface="Bookman Old Style"/>
            </a:endParaRPr>
          </a:p>
          <a:p>
            <a:pPr algn="ctr"/>
            <a:r>
              <a:rPr baseline="30000" dirty="0" lang="de-DE" sz="2000">
                <a:solidFill>
                  <a:schemeClr val="bg1"/>
                </a:solidFill>
                <a:latin charset="0" panose="02050604050505020204" pitchFamily="18" typeface="Bookman Old Style"/>
              </a:rPr>
              <a:t>vhai-economic.blogspot.com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D1C805D-37FC-42A8-B987-521A2B0E2E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1578" y="4346444"/>
            <a:ext cx="1668463" cy="1668462"/>
          </a:xfrm>
          <a:prstGeom prst="rect">
            <a:avLst/>
          </a:prstGeom>
          <a:ln w="28575">
            <a:solidFill>
              <a:srgbClr val="92D050"/>
            </a:solidFill>
          </a:ln>
          <a:effectLst>
            <a:outerShdw algn="tl" blurRad="292100" dir="2700000" dist="139700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768471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powerpointstore.com_10</Template>
  <TotalTime>813</TotalTime>
  <Words>159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Aero Matics Stencil</vt:lpstr>
      <vt:lpstr>Arial</vt:lpstr>
      <vt:lpstr>Bookman Old Style</vt:lpstr>
      <vt:lpstr>Calibri</vt:lpstr>
      <vt:lpstr>Тема Office</vt:lpstr>
      <vt:lpstr>Презентация PowerPoint</vt:lpstr>
      <vt:lpstr>Проект регіонального розвитку, який реалізовується за рахунок коштів державного бюджету, отриманих від Європейського Союзу</vt:lpstr>
      <vt:lpstr>Спортивний центр з ігровим залом  42х22 м.</vt:lpstr>
      <vt:lpstr>Спортивний центр з ігровим залом  42х22 м.</vt:lpstr>
      <vt:lpstr>Мультиспортивна інфраструктура </vt:lpstr>
      <vt:lpstr>База ФК «НИВА», як елемент спортивної інфраструктури</vt:lpstr>
      <vt:lpstr>Спортивна громада з  ФК «РЕАЛ МАДРИД»</vt:lpstr>
      <vt:lpstr>Презентация PowerPoint</vt:lpstr>
    </vt:vector>
  </TitlesOfParts>
  <Company>PJSC "New Engineering Technologies"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Виталий</cp:lastModifiedBy>
  <cp:revision>186</cp:revision>
  <dcterms:created xsi:type="dcterms:W3CDTF">2016-11-18T14:12:19Z</dcterms:created>
  <dcterms:modified xsi:type="dcterms:W3CDTF">2018-10-19T06:37:35Z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764219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D6.1.2</vt:lpwstr>
  </property>
</Properties>
</file>