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5715000" type="screen16x1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403" y="432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C3A51-2F81-4C2C-8793-37287C48CAAD}" type="datetimeFigureOut">
              <a:rPr lang="uk-UA" smtClean="0"/>
              <a:t>18.10.2018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583D-4F1F-4377-B2DD-BBAA68F7428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74259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C3A51-2F81-4C2C-8793-37287C48CAAD}" type="datetimeFigureOut">
              <a:rPr lang="uk-UA" smtClean="0"/>
              <a:t>18.10.2018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583D-4F1F-4377-B2DD-BBAA68F7428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4316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C3A51-2F81-4C2C-8793-37287C48CAAD}" type="datetimeFigureOut">
              <a:rPr lang="uk-UA" smtClean="0"/>
              <a:t>18.10.2018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583D-4F1F-4377-B2DD-BBAA68F7428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7998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C3A51-2F81-4C2C-8793-37287C48CAAD}" type="datetimeFigureOut">
              <a:rPr lang="uk-UA" smtClean="0"/>
              <a:t>18.10.2018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583D-4F1F-4377-B2DD-BBAA68F7428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52239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C3A51-2F81-4C2C-8793-37287C48CAAD}" type="datetimeFigureOut">
              <a:rPr lang="uk-UA" smtClean="0"/>
              <a:t>18.10.2018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583D-4F1F-4377-B2DD-BBAA68F7428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10841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C3A51-2F81-4C2C-8793-37287C48CAAD}" type="datetimeFigureOut">
              <a:rPr lang="uk-UA" smtClean="0"/>
              <a:t>18.10.2018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583D-4F1F-4377-B2DD-BBAA68F7428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71204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C3A51-2F81-4C2C-8793-37287C48CAAD}" type="datetimeFigureOut">
              <a:rPr lang="uk-UA" smtClean="0"/>
              <a:t>18.10.2018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583D-4F1F-4377-B2DD-BBAA68F7428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54608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C3A51-2F81-4C2C-8793-37287C48CAAD}" type="datetimeFigureOut">
              <a:rPr lang="uk-UA" smtClean="0"/>
              <a:t>18.10.2018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583D-4F1F-4377-B2DD-BBAA68F7428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40147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C3A51-2F81-4C2C-8793-37287C48CAAD}" type="datetimeFigureOut">
              <a:rPr lang="uk-UA" smtClean="0"/>
              <a:t>18.10.2018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583D-4F1F-4377-B2DD-BBAA68F7428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27907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C3A51-2F81-4C2C-8793-37287C48CAAD}" type="datetimeFigureOut">
              <a:rPr lang="uk-UA" smtClean="0"/>
              <a:t>18.10.2018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583D-4F1F-4377-B2DD-BBAA68F7428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97737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C3A51-2F81-4C2C-8793-37287C48CAAD}" type="datetimeFigureOut">
              <a:rPr lang="uk-UA" smtClean="0"/>
              <a:t>18.10.2018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583D-4F1F-4377-B2DD-BBAA68F7428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17776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C3A51-2F81-4C2C-8793-37287C48CAAD}" type="datetimeFigureOut">
              <a:rPr lang="uk-UA" smtClean="0"/>
              <a:t>18.10.2018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C583D-4F1F-4377-B2DD-BBAA68F7428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04765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491880" y="3182407"/>
            <a:ext cx="1944216" cy="32316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059832" y="2218175"/>
            <a:ext cx="4248472" cy="71133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 descr="C:\Users\KucherenkoOV\AppData\Local\Microsoft\Windows\INetCache\Content.Outlook\7RA3MX8O\LOGO (3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7494" y="121196"/>
            <a:ext cx="1656183" cy="7800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9188"/>
            <a:ext cx="2411760" cy="5640778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2" name="Прямоугольник 1"/>
          <p:cNvSpPr/>
          <p:nvPr/>
        </p:nvSpPr>
        <p:spPr>
          <a:xfrm>
            <a:off x="2200072" y="757364"/>
            <a:ext cx="611527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accent1">
                    <a:lumMod val="50000"/>
                  </a:schemeClr>
                </a:solidFill>
                <a:latin typeface="a_AntiqueTrady" panose="02020505060303030204" pitchFamily="18" charset="-52"/>
                <a:cs typeface="Times New Roman" pitchFamily="18" charset="0"/>
              </a:rPr>
              <a:t>ПРОЕКТ «БУДІВНИЦТВО РАДІОТЕЛЕВІЗІЙНОЇ СТАНЦІЇ В ПОПАСНЯНСЬКОМУ РАЙОНІ»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a_AntiqueTrady" panose="02020505060303030204" pitchFamily="18" charset="-52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99792" y="3145532"/>
            <a:ext cx="61384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uk-UA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яких 1 200 000 гривень 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uk-UA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рахунок власного статутного капіталу замовника </a:t>
            </a:r>
            <a:r>
              <a:rPr lang="uk-UA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проекту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135112" y="2290183"/>
            <a:ext cx="42452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3200" b="1" dirty="0">
                <a:solidFill>
                  <a:schemeClr val="accent1">
                    <a:lumMod val="50000"/>
                  </a:schemeClr>
                </a:solidFill>
                <a:latin typeface="a_AntiqueTrady" panose="02020505060303030204" pitchFamily="18" charset="-52"/>
                <a:cs typeface="Times New Roman" pitchFamily="18" charset="0"/>
              </a:rPr>
              <a:t>23 748 939 гривень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64096" y="4297887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Ініціатор: </a:t>
            </a:r>
            <a:endParaRPr lang="uk-UA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Луганська </a:t>
            </a:r>
            <a:r>
              <a:rPr lang="uk-UA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обласна державна адміністрація – обласна військово-цивільна адміністрація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985277" y="4297660"/>
            <a:ext cx="42881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Замовник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Комунальне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підприємство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Інноваційно-інформаційний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центр»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076" y="4513684"/>
            <a:ext cx="931540" cy="931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51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KucherenkoOV\AppData\Local\Microsoft\Windows\INetCache\Content.Outlook\7RA3MX8O\LOGO (3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3" y="157200"/>
            <a:ext cx="1656183" cy="7800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848470"/>
            <a:ext cx="3096344" cy="452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4779" y="1091530"/>
            <a:ext cx="2989709" cy="428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9188"/>
            <a:ext cx="2411760" cy="5640778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6" name="Прямоугольник 5"/>
          <p:cNvSpPr/>
          <p:nvPr/>
        </p:nvSpPr>
        <p:spPr>
          <a:xfrm>
            <a:off x="2627784" y="409228"/>
            <a:ext cx="46322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_AntiqueTrady" panose="02020505060303030204" pitchFamily="18" charset="-52"/>
              </a:rPr>
              <a:t>ЛУГАНСЬКА ОБЛАСТЬ</a:t>
            </a:r>
            <a:endParaRPr lang="ru-RU" sz="2800" dirty="0">
              <a:solidFill>
                <a:schemeClr val="accent1">
                  <a:lumMod val="50000"/>
                </a:schemeClr>
              </a:solidFill>
              <a:latin typeface="a_AntiqueTrady" panose="02020505060303030204" pitchFamily="18" charset="-52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04066" y="5034289"/>
            <a:ext cx="35123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_AntiqueTrady" panose="02020505060303030204" pitchFamily="18" charset="-52"/>
                <a:cs typeface="Times New Roman" pitchFamily="18" charset="0"/>
              </a:rPr>
              <a:t>КАРТА ПОКРИТТЯ ТЕЛЕБАЧЕННЯ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_AntiqueTrady" panose="02020505060303030204" pitchFamily="18" charset="-52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053672" y="5142011"/>
            <a:ext cx="278319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_AntiqueTrady" panose="02020505060303030204" pitchFamily="18" charset="-52"/>
                <a:cs typeface="Times New Roman" pitchFamily="18" charset="0"/>
              </a:rPr>
              <a:t>КАРТА ПОКРИТТЯ РАДІО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_AntiqueTrady" panose="02020505060303030204" pitchFamily="18" charset="-52"/>
              <a:cs typeface="Times New Roman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076" y="4513684"/>
            <a:ext cx="931540" cy="931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33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5778159" y="4153644"/>
            <a:ext cx="2682273" cy="36004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627784" y="2689557"/>
            <a:ext cx="3386658" cy="36004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139952" y="1086139"/>
            <a:ext cx="1152128" cy="54838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 descr="C:\Users\KucherenkoOV\AppData\Local\Microsoft\Windows\INetCache\Content.Outlook\7RA3MX8O\LOGO (3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3" y="157200"/>
            <a:ext cx="1656183" cy="7800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9188"/>
            <a:ext cx="2411760" cy="5640778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076" y="4513684"/>
            <a:ext cx="931540" cy="93154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84076" y="362577"/>
            <a:ext cx="72762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800" b="1" dirty="0" smtClean="0">
                <a:solidFill>
                  <a:schemeClr val="accent1">
                    <a:lumMod val="50000"/>
                  </a:schemeClr>
                </a:solidFill>
                <a:latin typeface="a_AntiqueTrady" panose="02020505060303030204" pitchFamily="18" charset="-52"/>
                <a:cs typeface="Times New Roman" pitchFamily="18" charset="0"/>
              </a:rPr>
              <a:t>РЕЗУЛЬТАТ РЕАЛІЗАЦІЇ ПРОЕКТУ </a:t>
            </a:r>
            <a:endParaRPr lang="uk-UA" sz="2800" b="1" dirty="0">
              <a:solidFill>
                <a:schemeClr val="accent1">
                  <a:lumMod val="50000"/>
                </a:schemeClr>
              </a:solidFill>
              <a:latin typeface="a_AntiqueTrady" panose="02020505060303030204" pitchFamily="18" charset="-52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41526" y="1086139"/>
            <a:ext cx="5729251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Покриття 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uk-UA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uk-UA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території Луганської області сигналом українських </a:t>
            </a:r>
            <a:r>
              <a:rPr lang="uk-UA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телерадіомовників</a:t>
            </a:r>
            <a:endParaRPr lang="uk-UA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52126" y="2336601"/>
            <a:ext cx="353204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Відновлення мовлення </a:t>
            </a:r>
            <a:endParaRPr lang="uk-UA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uk-UA" sz="24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українських каналів </a:t>
            </a:r>
            <a:r>
              <a:rPr lang="uk-UA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60 </a:t>
            </a:r>
            <a:r>
              <a:rPr lang="uk-UA" sz="24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кілометровій </a:t>
            </a:r>
            <a:r>
              <a:rPr lang="uk-UA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зоні від встановленої станції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779912" y="4081636"/>
            <a:ext cx="5163883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Охопити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близько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200 тис.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як на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тимчасово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окупованій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 так і на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підконтрольній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українській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владі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території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Луганської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Донецької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областей</a:t>
            </a:r>
          </a:p>
        </p:txBody>
      </p:sp>
    </p:spTree>
    <p:extLst>
      <p:ext uri="{BB962C8B-B14F-4D97-AF65-F5344CB8AC3E}">
        <p14:creationId xmlns:p14="http://schemas.microsoft.com/office/powerpoint/2010/main" val="162123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101</Words>
  <Application>Microsoft Office PowerPoint</Application>
  <PresentationFormat>Экран (16:10)</PresentationFormat>
  <Paragraphs>16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KucherenkoOV</dc:creator>
  <cp:lastModifiedBy>dima</cp:lastModifiedBy>
  <cp:revision>10</cp:revision>
  <dcterms:created xsi:type="dcterms:W3CDTF">2018-10-09T15:57:54Z</dcterms:created>
  <dcterms:modified xsi:type="dcterms:W3CDTF">2018-10-18T06:27:12Z</dcterms:modified>
</cp:coreProperties>
</file>