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AFCD-E051-4D1E-B487-4CE6388B34E4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54E3-FC9B-4D1A-9FBB-657FFAA88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712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AFCD-E051-4D1E-B487-4CE6388B34E4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54E3-FC9B-4D1A-9FBB-657FFAA88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65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AFCD-E051-4D1E-B487-4CE6388B34E4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54E3-FC9B-4D1A-9FBB-657FFAA88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585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AFCD-E051-4D1E-B487-4CE6388B34E4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54E3-FC9B-4D1A-9FBB-657FFAA88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8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AFCD-E051-4D1E-B487-4CE6388B34E4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54E3-FC9B-4D1A-9FBB-657FFAA88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905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AFCD-E051-4D1E-B487-4CE6388B34E4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54E3-FC9B-4D1A-9FBB-657FFAA88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812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AFCD-E051-4D1E-B487-4CE6388B34E4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54E3-FC9B-4D1A-9FBB-657FFAA88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998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AFCD-E051-4D1E-B487-4CE6388B34E4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54E3-FC9B-4D1A-9FBB-657FFAA88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418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AFCD-E051-4D1E-B487-4CE6388B34E4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54E3-FC9B-4D1A-9FBB-657FFAA88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987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AFCD-E051-4D1E-B487-4CE6388B34E4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54E3-FC9B-4D1A-9FBB-657FFAA88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557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AFCD-E051-4D1E-B487-4CE6388B34E4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54E3-FC9B-4D1A-9FBB-657FFAA88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319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4AFCD-E051-4D1E-B487-4CE6388B34E4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754E3-FC9B-4D1A-9FBB-657FFAA88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31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" y="192947"/>
            <a:ext cx="10360025" cy="855677"/>
          </a:xfrm>
        </p:spPr>
        <p:txBody>
          <a:bodyPr>
            <a:normAutofit fontScale="90000"/>
          </a:bodyPr>
          <a:lstStyle/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 ПРОФЕСІЙНО-ТЕХНІЧНИЙ НАВЧАЛЬНИЙ ЗАКЛАД</a:t>
            </a:r>
            <a:b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«ЗАХІДНО-ДНІПРОВСЬКИЙ ЦЕНТР ПРОФЕСІЙНО-ТЕХНІЧНОЇ ОСВІТИ»</a:t>
            </a:r>
            <a:b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Дніпропетровська область, с.Саксагань 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8025" y="1409350"/>
            <a:ext cx="8989198" cy="494111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регіонального розвитку,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який може реалізовуватися за рахунок коштів державного бюджету,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отриманих від Європейського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Союзу</a:t>
            </a:r>
          </a:p>
          <a:p>
            <a:pPr>
              <a:lnSpc>
                <a:spcPct val="100000"/>
              </a:lnSpc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«Сучасний </a:t>
            </a:r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навчальний заклад для нового покоління</a:t>
            </a:r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Реконструкція історичної будівлі </a:t>
            </a:r>
            <a:endParaRPr lang="uk-UA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навчального </a:t>
            </a:r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закладу та модернізація </a:t>
            </a:r>
            <a:endParaRPr lang="uk-UA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матеріально-технічної </a:t>
            </a:r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 </a:t>
            </a:r>
            <a:endParaRPr lang="uk-UA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ДПТНЗ </a:t>
            </a:r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Західно</a:t>
            </a:r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-Дніпровський центр </a:t>
            </a:r>
            <a:endParaRPr lang="uk-UA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професійно-технічної </a:t>
            </a:r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освіти»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C:\Users\KucherenkoOV\AppData\Local\Microsoft\Windows\INetCache\Content.Outlook\7RA3MX8O\LOGO (3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0026" y="112520"/>
            <a:ext cx="1656183" cy="9361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388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185" y="0"/>
            <a:ext cx="12192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3584" y="184558"/>
            <a:ext cx="11891730" cy="6551802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					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30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червня 1876 року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ініціативи Олександра Миколайовича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Поля,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колишнього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члена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земської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управи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винесено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в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селі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Саксагань училища.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угідь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А.І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Котельникова,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згодою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передано одну десятину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вересня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1877 року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рішенням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Верхньодніпровської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Управи</a:t>
            </a:r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відкрите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ремісниче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училище, в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навчалося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хлопчиків-сиріт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велося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з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кожним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учнем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чотирьох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навчали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столярному, бондарному,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ковальському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теслярському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ремеслам.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Селянські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вперше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Катеринославській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губернії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почали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оволодівати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ремеслом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спеціальному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училищі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>
              <a:lnSpc>
                <a:spcPct val="100000"/>
              </a:lnSpc>
              <a:spcBef>
                <a:spcPts val="600"/>
              </a:spcBef>
            </a:pP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Йшли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роки…..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вересні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2017 року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навчальний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відзначив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140-річний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ювілей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Західно-Дніпровський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 ПТО –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багатопрофільний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навчальний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заклад, 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підготовку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кваліфікованих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робітників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такими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напрямками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uk-UA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професії гірничодобувної промисловості, сільськогосподарського профілю, 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uk-UA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електротехнічного та будівельного напряму, професії харчування та торгівлі. </a:t>
            </a:r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uk-UA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роботи – п'ять рекордів України в номінації «Гастрономічні вироби»,</a:t>
            </a:r>
            <a:r>
              <a:rPr lang="uk-UA" sz="1400" dirty="0"/>
              <a:t> </a:t>
            </a:r>
            <a:endParaRPr lang="uk-UA" sz="1400" dirty="0" smtClean="0"/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uk-UA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Гран-Прі </a:t>
            </a:r>
            <a:r>
              <a:rPr lang="uk-UA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«Лідер професійно-технічної освіти» та «Лідер сучасної освіти</a:t>
            </a:r>
            <a:r>
              <a:rPr lang="uk-UA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uk-UA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активна міжнародна співпраця з освітніми закладами Республіки Литва… . </a:t>
            </a:r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84" y="459614"/>
            <a:ext cx="3536296" cy="225604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13585" y="2715663"/>
            <a:ext cx="3536294" cy="2359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Кам'яна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</a:t>
            </a:r>
            <a:r>
              <a:rPr lang="uk-UA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вля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училища (1906р.)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92279" y="3061982"/>
            <a:ext cx="12013035" cy="310392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НАЙСТАРІШИЙ НАВЧАЛЬНИЙ ЗАКЛАД ОБЛАСТІ = НАЙСУЧАСНІШИЙ ЦЕНТР ПРОФЕСІЙНОЇ ОСВІТИ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 descr="C:\Users\KucherenkoOV\AppData\Local\Microsoft\Windows\INetCache\Content.Outlook\7RA3MX8O\LOGO (3)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6137" y="62918"/>
            <a:ext cx="1656183" cy="9361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7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Вертикальный свиток 4"/>
          <p:cNvSpPr/>
          <p:nvPr/>
        </p:nvSpPr>
        <p:spPr>
          <a:xfrm>
            <a:off x="50792" y="2722226"/>
            <a:ext cx="3867325" cy="3569517"/>
          </a:xfrm>
          <a:prstGeom prst="verticalScroll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 ПРОЕКТУ -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 для надання якісної професійної освіти, а модернізація професійно-технічної освіти є одним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 напрямів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розвитку. 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3616113" y="1803631"/>
            <a:ext cx="4128476" cy="3598879"/>
          </a:xfrm>
          <a:prstGeom prst="verticalScroll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ЦІЛЬОВІ ГРУПИ ТА БЕНЕФІЦІАРИ ПРОЕКТУ - 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молодь віком від 15 років, 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діти пільгових категорій, педагогічні працівники с.Саксагань та мешканці прилеглих населених пунктів, підприємства регіону.</a:t>
            </a:r>
            <a:endParaRPr lang="ru-RU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7534230" y="1208012"/>
            <a:ext cx="3974984" cy="3280098"/>
          </a:xfrm>
          <a:prstGeom prst="verticalScroll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ГОЛОВНА МЕТА -</a:t>
            </a:r>
          </a:p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абезпечення підвищення якості та рівного доступу населення регіону до якісної професійної освіти, шляхом покращення матеріально-технічної бази та реконструкції історичної будівлі навчального закладу.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C:\Users\KucherenkoOV\AppData\Local\Microsoft\Windows\INetCache\Content.Outlook\7RA3MX8O\LOGO (3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2140" y="70573"/>
            <a:ext cx="1656183" cy="9361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915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Вертикальный свиток 4"/>
          <p:cNvSpPr/>
          <p:nvPr/>
        </p:nvSpPr>
        <p:spPr>
          <a:xfrm>
            <a:off x="321071" y="1294441"/>
            <a:ext cx="3808605" cy="3212983"/>
          </a:xfrm>
          <a:prstGeom prst="verticalScroll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14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абезпечення підвищення якості та рівного доступу населення </a:t>
            </a:r>
            <a:r>
              <a:rPr lang="uk-UA" sz="1400" i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П'ятихатського</a:t>
            </a:r>
            <a:r>
              <a:rPr lang="uk-UA" sz="14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району, </a:t>
            </a:r>
            <a:r>
              <a:rPr lang="uk-UA" sz="1400" i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м.Вільногірськ</a:t>
            </a:r>
            <a:r>
              <a:rPr lang="uk-UA" sz="14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400" i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м.Жовті</a:t>
            </a:r>
            <a:r>
              <a:rPr lang="uk-UA" sz="14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Води та прилеглих населених пунктів до якісної професійної освіти, особливо в сільській місцевості, шляхом покращення  матеріально-технічної бази та реконструкції історичної будівлі навчального закладу для збільшення кількості приміщень і розширення переліку професій.</a:t>
            </a:r>
            <a:endParaRPr lang="ru-RU" sz="1400" i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4257665" y="3530406"/>
            <a:ext cx="2864588" cy="2725986"/>
          </a:xfrm>
          <a:prstGeom prst="verticalScroll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 ролі та функціональних можливостей центру. Створення сучасного центру професійної освіти з упровадженням новітніх технологій для пріоритетних галузей економіки регіону.</a:t>
            </a:r>
            <a:endParaRPr lang="ru-RU" sz="1600" i="1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430132" y="4667418"/>
            <a:ext cx="3462361" cy="1588974"/>
          </a:xfrm>
          <a:prstGeom prst="verticalScroll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 інвестицій до </a:t>
            </a:r>
            <a:endParaRPr lang="uk-UA" sz="14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відновлення історичної </a:t>
            </a:r>
            <a:r>
              <a:rPr lang="uk-UA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будівлі навчального </a:t>
            </a:r>
            <a:r>
              <a:rPr lang="uk-UA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закладу </a:t>
            </a:r>
            <a:r>
              <a:rPr lang="uk-UA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використання його за призначенням. </a:t>
            </a:r>
            <a:r>
              <a:rPr lang="uk-UA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/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687896" y="119377"/>
            <a:ext cx="3357891" cy="836968"/>
          </a:xfrm>
          <a:prstGeom prst="horizontalScroll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ЦІЛІ ПРОЕКТУ: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Вертикальный свиток 8"/>
          <p:cNvSpPr/>
          <p:nvPr/>
        </p:nvSpPr>
        <p:spPr>
          <a:xfrm>
            <a:off x="4257665" y="587229"/>
            <a:ext cx="2864588" cy="2562751"/>
          </a:xfrm>
          <a:prstGeom prst="verticalScroll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 можливості сучасній молоді отримати якісну освіту </a:t>
            </a:r>
          </a:p>
          <a:p>
            <a:pPr algn="ctr"/>
            <a:r>
              <a:rPr lang="uk-UA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своєму регіоні та у подальшому працювати на його розвиток.</a:t>
            </a:r>
            <a:endParaRPr lang="ru-RU" sz="1400" i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7487426" y="79694"/>
            <a:ext cx="2752735" cy="1015070"/>
          </a:xfrm>
          <a:prstGeom prst="horizontalScroll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ОЧІКУВАНІ РЕЗУЛЬТАТИ: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Вертикальный свиток 10"/>
          <p:cNvSpPr/>
          <p:nvPr/>
        </p:nvSpPr>
        <p:spPr>
          <a:xfrm>
            <a:off x="6888243" y="1086286"/>
            <a:ext cx="5155929" cy="5440350"/>
          </a:xfrm>
          <a:prstGeom prst="verticalScroll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uk-UA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 </a:t>
            </a:r>
            <a:r>
              <a:rPr lang="uk-UA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 підготовлених висококваліфікованих фахівців та робітничих кадрів для задоволення потреб регіону відповідно </a:t>
            </a:r>
            <a:r>
              <a:rPr lang="uk-UA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пріоритетів </a:t>
            </a:r>
            <a:r>
              <a:rPr lang="uk-UA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 </a:t>
            </a:r>
          </a:p>
          <a:p>
            <a:pPr algn="ctr"/>
            <a:r>
              <a:rPr lang="uk-UA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(на 5-10% щороку). </a:t>
            </a:r>
          </a:p>
          <a:p>
            <a:pPr algn="ctr"/>
            <a:r>
              <a:rPr lang="uk-UA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Ліцензування нових професій.</a:t>
            </a:r>
            <a:endParaRPr lang="uk-UA" sz="1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uk-UA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 </a:t>
            </a:r>
            <a:r>
              <a:rPr lang="uk-UA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 якості програмної підготовки та рівня володіння новими знаннями та </a:t>
            </a:r>
            <a:r>
              <a:rPr lang="uk-UA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навичками</a:t>
            </a:r>
            <a:r>
              <a:rPr lang="uk-UA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(створення навчальних приміщень, що відповідають вимогам сучасної освіти).</a:t>
            </a:r>
          </a:p>
          <a:p>
            <a:pPr marL="285750" indent="-285750" algn="ctr">
              <a:buFontTx/>
              <a:buChar char="-"/>
            </a:pPr>
            <a:r>
              <a:rPr lang="uk-UA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Посилення </a:t>
            </a:r>
            <a:r>
              <a:rPr lang="uk-UA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спроможності навчального закладу </a:t>
            </a:r>
            <a:r>
              <a:rPr lang="uk-UA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 якості та професійності людського ресурсу регіону. </a:t>
            </a:r>
            <a:endParaRPr lang="uk-UA" sz="14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uk-UA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</a:t>
            </a:r>
            <a:r>
              <a:rPr lang="uk-UA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 для інноваційної діяльності, навчання та виховання </a:t>
            </a:r>
            <a:r>
              <a:rPr lang="uk-UA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учнів (створення нових майстерень та осучаснення існуючих). </a:t>
            </a:r>
          </a:p>
          <a:p>
            <a:pPr marL="285750" indent="-285750" algn="ctr">
              <a:buFontTx/>
              <a:buChar char="-"/>
            </a:pPr>
            <a:r>
              <a:rPr lang="uk-UA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</a:t>
            </a:r>
            <a:r>
              <a:rPr lang="uk-UA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стабільної роботи навчального закладу для надання високоякісних освітніх послуг.</a:t>
            </a:r>
            <a:endParaRPr lang="ru-RU" sz="1400" i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045787" y="692833"/>
            <a:ext cx="65204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376376" y="865335"/>
            <a:ext cx="1146" cy="52011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2225373" y="4387442"/>
            <a:ext cx="1" cy="33953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5675404" y="3045204"/>
            <a:ext cx="0" cy="55627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9661482" y="849381"/>
            <a:ext cx="6166" cy="38649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3573710" y="5461905"/>
            <a:ext cx="112412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 descr="C:\Users\KucherenkoOV\AppData\Local\Microsoft\Windows\INetCache\Content.Outlook\7RA3MX8O\LOGO (3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7989" y="100604"/>
            <a:ext cx="1656183" cy="9361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365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343</Words>
  <Application>Microsoft Office PowerPoint</Application>
  <PresentationFormat>Широкоэкранный</PresentationFormat>
  <Paragraphs>63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ДЕРЖАВНИЙ ПРОФЕСІЙНО-ТЕХНІЧНИЙ НАВЧАЛЬНИЙ ЗАКЛАД «ЗАХІДНО-ДНІПРОВСЬКИЙ ЦЕНТР ПРОФЕСІЙНО-ТЕХНІЧНОЇ ОСВІТИ» Дніпропетровська область, с.Саксагань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ДЕРЖАВНИЙ ПРОФЕСІЙНО-ТЕХНІЧНИЙ НАВЧАЛЬНИЙ ЗАКЛАД «ЗАХІДНО-ДНІПРОВСЬКИЙ ЦЕНТР ПРОФЕСІЙНО-ТЕХНІЧНОЇ ОСВІТИ»</dc:title>
  <dc:creator>Admin</dc:creator>
  <cp:lastModifiedBy>Виталий</cp:lastModifiedBy>
  <cp:revision>23</cp:revision>
  <dcterms:created xsi:type="dcterms:W3CDTF">2018-10-16T18:12:02Z</dcterms:created>
  <dcterms:modified xsi:type="dcterms:W3CDTF">2018-10-18T09:35:15Z</dcterms:modified>
</cp:coreProperties>
</file>