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1" r:id="rId13"/>
    <p:sldId id="27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em Khoroshun" initials="AK" lastIdx="1" clrIdx="0">
    <p:extLst>
      <p:ext uri="{19B8F6BF-5375-455C-9EA6-DF929625EA0E}">
        <p15:presenceInfo xmlns:p15="http://schemas.microsoft.com/office/powerpoint/2012/main" userId="e2d3e2274d97fc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70"/>
    <a:srgbClr val="FDBB2D"/>
    <a:srgbClr val="B9E5F4"/>
    <a:srgbClr val="6D91CB"/>
    <a:srgbClr val="515E6B"/>
    <a:srgbClr val="F1F3F5"/>
    <a:srgbClr val="778899"/>
    <a:srgbClr val="FCF09F"/>
    <a:srgbClr val="F3F4F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8674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Шевченко" userId="7bb5581d8f6d7356" providerId="LiveId" clId="{33D7451D-DAF7-4B11-B8CF-3A093F8C3A95}"/>
    <pc:docChg chg="modSld">
      <pc:chgData name="Ольга Шевченко" userId="7bb5581d8f6d7356" providerId="LiveId" clId="{33D7451D-DAF7-4B11-B8CF-3A093F8C3A95}" dt="2019-08-05T12:47:22.759" v="2" actId="14100"/>
      <pc:docMkLst>
        <pc:docMk/>
      </pc:docMkLst>
      <pc:sldChg chg="modSp">
        <pc:chgData name="Ольга Шевченко" userId="7bb5581d8f6d7356" providerId="LiveId" clId="{33D7451D-DAF7-4B11-B8CF-3A093F8C3A95}" dt="2019-08-05T12:47:22.759" v="2" actId="14100"/>
        <pc:sldMkLst>
          <pc:docMk/>
          <pc:sldMk cId="1845200658" sldId="267"/>
        </pc:sldMkLst>
        <pc:grpChg chg="mod">
          <ac:chgData name="Ольга Шевченко" userId="7bb5581d8f6d7356" providerId="LiveId" clId="{33D7451D-DAF7-4B11-B8CF-3A093F8C3A95}" dt="2019-08-05T12:47:22.759" v="2" actId="14100"/>
          <ac:grpSpMkLst>
            <pc:docMk/>
            <pc:sldMk cId="1845200658" sldId="267"/>
            <ac:grpSpMk id="5" creationId="{885AAEE3-F9B3-4944-B1EE-C129418FBBDE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41467683511406"/>
          <c:y val="8.1310068638707961E-2"/>
          <c:w val="0.31734027789162245"/>
          <c:h val="0.893766202019715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Приватний партнер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 Ризик будівництва</c:v>
                </c:pt>
                <c:pt idx="1">
                  <c:v>Операційні ризики</c:v>
                </c:pt>
                <c:pt idx="2">
                  <c:v> Ризик попиту </c:v>
                </c:pt>
                <c:pt idx="3">
                  <c:v> Політичний ризик</c:v>
                </c:pt>
                <c:pt idx="4">
                  <c:v> Правовий ризик</c:v>
                </c:pt>
                <c:pt idx="5">
                  <c:v>Ринкові та фінансові ризики </c:v>
                </c:pt>
                <c:pt idx="6">
                  <c:v> Ризик регулювання витрат </c:v>
                </c:pt>
                <c:pt idx="7">
                  <c:v> Ризик форс мажору</c:v>
                </c:pt>
                <c:pt idx="8">
                  <c:v> Ризик спорів</c:v>
                </c:pt>
                <c:pt idx="9">
                  <c:v> Екологічний ризик</c:v>
                </c:pt>
                <c:pt idx="10">
                  <c:v> Ризик передачі активів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-0.5</c:v>
                </c:pt>
                <c:pt idx="4">
                  <c:v>-0.5</c:v>
                </c:pt>
                <c:pt idx="5">
                  <c:v>-1</c:v>
                </c:pt>
                <c:pt idx="7">
                  <c:v>-0.5</c:v>
                </c:pt>
                <c:pt idx="8">
                  <c:v>-0.5</c:v>
                </c:pt>
                <c:pt idx="9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0-4770-9CB2-5B89176C98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Державний партнер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 Ризик будівництва</c:v>
                </c:pt>
                <c:pt idx="1">
                  <c:v>Операційні ризики</c:v>
                </c:pt>
                <c:pt idx="2">
                  <c:v> Ризик попиту </c:v>
                </c:pt>
                <c:pt idx="3">
                  <c:v> Політичний ризик</c:v>
                </c:pt>
                <c:pt idx="4">
                  <c:v> Правовий ризик</c:v>
                </c:pt>
                <c:pt idx="5">
                  <c:v>Ринкові та фінансові ризики </c:v>
                </c:pt>
                <c:pt idx="6">
                  <c:v> Ризик регулювання витрат </c:v>
                </c:pt>
                <c:pt idx="7">
                  <c:v> Ризик форс мажору</c:v>
                </c:pt>
                <c:pt idx="8">
                  <c:v> Ризик спорів</c:v>
                </c:pt>
                <c:pt idx="9">
                  <c:v> Екологічний ризик</c:v>
                </c:pt>
                <c:pt idx="10">
                  <c:v> Ризик передачі активів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3">
                  <c:v>0.5</c:v>
                </c:pt>
                <c:pt idx="4">
                  <c:v>0.5</c:v>
                </c:pt>
                <c:pt idx="6">
                  <c:v>1</c:v>
                </c:pt>
                <c:pt idx="7">
                  <c:v>0.5</c:v>
                </c:pt>
                <c:pt idx="8">
                  <c:v>0.5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D0-4770-9CB2-5B89176C9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74608736"/>
        <c:axId val="474616184"/>
      </c:barChart>
      <c:catAx>
        <c:axId val="474608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4616184"/>
        <c:crosses val="autoZero"/>
        <c:auto val="1"/>
        <c:lblAlgn val="ctr"/>
        <c:lblOffset val="100"/>
        <c:noMultiLvlLbl val="0"/>
      </c:catAx>
      <c:valAx>
        <c:axId val="4746161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7460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DBB2D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9197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22779210931929919"/>
          <c:y val="1.0761002669254624E-3"/>
          <c:w val="0.64737442387236799"/>
          <c:h val="5.71194843451061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DBB2D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4AA-41C5-BB3C-3C0F7A08888D}"/>
              </c:ext>
            </c:extLst>
          </c:dPt>
          <c:dPt>
            <c:idx val="1"/>
            <c:bubble3D val="0"/>
            <c:spPr>
              <a:solidFill>
                <a:srgbClr val="191970"/>
              </a:solidFill>
            </c:spPr>
            <c:extLst>
              <c:ext xmlns:c16="http://schemas.microsoft.com/office/drawing/2014/chart" uri="{C3380CC4-5D6E-409C-BE32-E72D297353CC}">
                <c16:uniqueId val="{00000003-14AA-41C5-BB3C-3C0F7A0888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AA-41C5-BB3C-3C0F7A088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3"/>
        <c:holeSize val="8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077457687266999E-2"/>
          <c:y val="6.1349693251533742E-2"/>
          <c:w val="0.9118407136858897"/>
          <c:h val="0.79989161648911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тис.осіб</c:v>
                </c:pt>
              </c:strCache>
            </c:strRef>
          </c:tx>
          <c:spPr>
            <a:solidFill>
              <a:srgbClr val="FDBB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187</c:v>
                </c:pt>
                <c:pt idx="1">
                  <c:v>174.9</c:v>
                </c:pt>
                <c:pt idx="2">
                  <c:v>200.3</c:v>
                </c:pt>
                <c:pt idx="3">
                  <c:v>221.2</c:v>
                </c:pt>
                <c:pt idx="4">
                  <c:v>187.1</c:v>
                </c:pt>
                <c:pt idx="5">
                  <c:v>189</c:v>
                </c:pt>
                <c:pt idx="6">
                  <c:v>200</c:v>
                </c:pt>
                <c:pt idx="7">
                  <c:v>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D7-4FEE-8902-F9D4104B2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9143168"/>
        <c:axId val="389145128"/>
      </c:barChart>
      <c:catAx>
        <c:axId val="38914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Calibri"/>
                <a:cs typeface="Calibri"/>
              </a:defRPr>
            </a:pPr>
            <a:endParaRPr lang="uk-UA"/>
          </a:p>
        </c:txPr>
        <c:crossAx val="389145128"/>
        <c:crossesAt val="0"/>
        <c:auto val="1"/>
        <c:lblAlgn val="ctr"/>
        <c:lblOffset val="100"/>
        <c:noMultiLvlLbl val="0"/>
      </c:catAx>
      <c:valAx>
        <c:axId val="389145128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9143168"/>
        <c:crosses val="autoZero"/>
        <c:crossBetween val="between"/>
        <c:majorUnit val="50"/>
      </c:valAx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50000"/>
            </a:schemeClr>
          </a:solidFill>
          <a:latin typeface="+mn-lt"/>
          <a:ea typeface="Calibri"/>
          <a:cs typeface="Calibri"/>
        </a:defRPr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920134983127111E-2"/>
          <c:y val="7.1470063883523977E-2"/>
          <c:w val="0.91450661827648883"/>
          <c:h val="0.78433727034120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тис. осіб</c:v>
                </c:pt>
              </c:strCache>
            </c:strRef>
          </c:tx>
          <c:spPr>
            <a:solidFill>
              <a:srgbClr val="19197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38</c:v>
                </c:pt>
                <c:pt idx="1">
                  <c:v>39</c:v>
                </c:pt>
                <c:pt idx="2">
                  <c:v>46.6</c:v>
                </c:pt>
                <c:pt idx="3">
                  <c:v>49.7</c:v>
                </c:pt>
                <c:pt idx="4">
                  <c:v>14.9</c:v>
                </c:pt>
                <c:pt idx="5">
                  <c:v>18.899999999999999</c:v>
                </c:pt>
                <c:pt idx="6">
                  <c:v>30.6</c:v>
                </c:pt>
                <c:pt idx="7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E7-4607-B0DA-69117A28E5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89147088"/>
        <c:axId val="389143560"/>
      </c:barChart>
      <c:catAx>
        <c:axId val="38914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solidFill>
              <a:sysClr val="window" lastClr="FFFFFF">
                <a:lumMod val="50000"/>
              </a:sysClr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143560"/>
        <c:crosses val="autoZero"/>
        <c:auto val="1"/>
        <c:lblAlgn val="ctr"/>
        <c:lblOffset val="100"/>
        <c:noMultiLvlLbl val="0"/>
      </c:catAx>
      <c:valAx>
        <c:axId val="389143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914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</a:defRPr>
      </a:pPr>
      <a:endParaRPr lang="uk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198509254605372E-2"/>
          <c:y val="7.6576631158038103E-2"/>
          <c:w val="0.88786895059170234"/>
          <c:h val="0.761261261261261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відпочивальники з Польщі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1051</c:v>
                </c:pt>
                <c:pt idx="1">
                  <c:v>559</c:v>
                </c:pt>
                <c:pt idx="2">
                  <c:v>1419</c:v>
                </c:pt>
                <c:pt idx="3">
                  <c:v>4195</c:v>
                </c:pt>
                <c:pt idx="4">
                  <c:v>11255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1C-4C52-BA8F-4C4E8C850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89144736"/>
        <c:axId val="389145912"/>
      </c:barChart>
      <c:catAx>
        <c:axId val="38914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145912"/>
        <c:crosses val="autoZero"/>
        <c:auto val="1"/>
        <c:lblAlgn val="ctr"/>
        <c:lblOffset val="100"/>
        <c:noMultiLvlLbl val="0"/>
      </c:catAx>
      <c:valAx>
        <c:axId val="389145912"/>
        <c:scaling>
          <c:orientation val="minMax"/>
          <c:max val="12000"/>
        </c:scaling>
        <c:delete val="1"/>
        <c:axPos val="l"/>
        <c:numFmt formatCode="General" sourceLinked="1"/>
        <c:majorTickMark val="none"/>
        <c:minorTickMark val="none"/>
        <c:tickLblPos val="nextTo"/>
        <c:crossAx val="38914473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</a:defRPr>
      </a:pPr>
      <a:endParaRPr lang="uk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963160172994344"/>
          <c:y val="0.17623552101390214"/>
          <c:w val="0.36017969806434808"/>
          <c:h val="0.7195930768730364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відсотків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explosion val="23"/>
          <c:dPt>
            <c:idx val="0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FB-439C-950E-7F56F8DE869C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FB-439C-950E-7F56F8DE869C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FB-439C-950E-7F56F8DE869C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FB-439C-950E-7F56F8DE869C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FB-439C-950E-7F56F8DE869C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FB-439C-950E-7F56F8DE869C}"/>
              </c:ext>
            </c:extLst>
          </c:dPt>
          <c:dPt>
            <c:idx val="6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FB-439C-950E-7F56F8DE869C}"/>
              </c:ext>
            </c:extLst>
          </c:dPt>
          <c:dPt>
            <c:idx val="7"/>
            <c:bubble3D val="0"/>
            <c:spPr>
              <a:solidFill>
                <a:sysClr val="window" lastClr="FFFFFF">
                  <a:lumMod val="50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FB-439C-950E-7F56F8DE869C}"/>
              </c:ext>
            </c:extLst>
          </c:dPt>
          <c:dLbls>
            <c:dLbl>
              <c:idx val="0"/>
              <c:layout>
                <c:manualLayout>
                  <c:x val="-3.64874027481430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FB-439C-950E-7F56F8DE869C}"/>
                </c:ext>
              </c:extLst>
            </c:dLbl>
            <c:dLbl>
              <c:idx val="4"/>
              <c:layout>
                <c:manualLayout>
                  <c:x val="-6.0812337913571803E-2"/>
                  <c:y val="6.31775514967837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FB-439C-950E-7F56F8DE869C}"/>
                </c:ext>
              </c:extLst>
            </c:dLbl>
            <c:dLbl>
              <c:idx val="6"/>
              <c:layout>
                <c:manualLayout>
                  <c:x val="0"/>
                  <c:y val="-6.80373631503824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FB-439C-950E-7F56F8DE8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Азербайджан</c:v>
                </c:pt>
                <c:pt idx="1">
                  <c:v>Білорусія</c:v>
                </c:pt>
                <c:pt idx="2">
                  <c:v>Молдова</c:v>
                </c:pt>
                <c:pt idx="3">
                  <c:v>Польща</c:v>
                </c:pt>
                <c:pt idx="4">
                  <c:v>Росія</c:v>
                </c:pt>
                <c:pt idx="5">
                  <c:v>Туркменістан</c:v>
                </c:pt>
                <c:pt idx="6">
                  <c:v>Ізраїль</c:v>
                </c:pt>
                <c:pt idx="7">
                  <c:v>Інші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17.600000000000001</c:v>
                </c:pt>
                <c:pt idx="2">
                  <c:v>13.8</c:v>
                </c:pt>
                <c:pt idx="3">
                  <c:v>26.8</c:v>
                </c:pt>
                <c:pt idx="4">
                  <c:v>5.5</c:v>
                </c:pt>
                <c:pt idx="5">
                  <c:v>3.1</c:v>
                </c:pt>
                <c:pt idx="6">
                  <c:v>3.8</c:v>
                </c:pt>
                <c:pt idx="7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DFB-439C-950E-7F56F8DE86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>
              <a:lumMod val="50000"/>
            </a:schemeClr>
          </a:solidFill>
        </a:defRPr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29D2F-77F9-8249-9DD5-4834B4CD8B1D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A641F-D258-0141-86C1-0C18D5997C90}">
      <dgm:prSet phldrT="[Text]" custT="1"/>
      <dgm:spPr>
        <a:solidFill>
          <a:srgbClr val="FDBB2D"/>
        </a:solidFill>
      </dgm:spPr>
      <dgm:t>
        <a:bodyPr/>
        <a:lstStyle/>
        <a:p>
          <a:r>
            <a:rPr lang="uk-UA" sz="2800" b="1" dirty="0">
              <a:solidFill>
                <a:schemeClr val="bg1"/>
              </a:solidFill>
              <a:latin typeface="+mn-lt"/>
            </a:rPr>
            <a:t>Проект</a:t>
          </a:r>
          <a:endParaRPr lang="en-US" sz="2800" b="1" dirty="0">
            <a:solidFill>
              <a:schemeClr val="bg1"/>
            </a:solidFill>
            <a:latin typeface="+mn-lt"/>
          </a:endParaRPr>
        </a:p>
      </dgm:t>
    </dgm:pt>
    <dgm:pt modelId="{9C78E822-71D0-9941-B99F-0676064EAEB9}" type="parTrans" cxnId="{ED754C59-A077-2046-AF04-985753F9F73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C25D6E14-CDEB-D049-BA9A-744469870393}" type="sibTrans" cxnId="{ED754C59-A077-2046-AF04-985753F9F730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285EA69E-77BA-5E44-81E1-DAE964D74B33}">
      <dgm:prSet phldrT="[Text]" custT="1"/>
      <dgm:spPr>
        <a:solidFill>
          <a:srgbClr val="DCE0E4"/>
        </a:solidFill>
      </dgm:spPr>
      <dgm:t>
        <a:bodyPr/>
        <a:lstStyle/>
        <a:p>
          <a:pPr marL="0" algn="ctr" defTabSz="914400" rtl="0" eaLnBrk="1" latinLnBrk="0" hangingPunct="1"/>
          <a:r>
            <a:rPr lang="uk-UA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Трускавецька міська рада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7EF796A4-8DDD-1C41-A086-BAC88574DE1C}" type="parTrans" cxnId="{7E014A1C-8C76-6040-889B-7882C587A5B5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9C0B3EFA-63A1-2942-A575-15F35FCE0F10}" type="sibTrans" cxnId="{7E014A1C-8C76-6040-889B-7882C587A5B5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8ADE837B-9792-3344-92C4-4E7D91E76639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Трускавецька міська лікарня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64C96916-F2BD-974F-B49E-4671906E0A08}" type="parTrans" cxnId="{879333A5-6B9F-7D4A-B9EF-975D00107766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32F23DCF-802D-8A47-B97C-A561CFF8521A}" type="sibTrans" cxnId="{879333A5-6B9F-7D4A-B9EF-975D00107766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50F534C-0A57-2447-9B7A-00D813B667E1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Пацієнти центру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063F950C-6145-9A47-9B35-2596E06C8E85}" type="parTrans" cxnId="{23024D43-3E4D-AC40-8099-5C02377163A3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C84753B0-5CA1-BC45-B455-F29D513C3412}" type="sibTrans" cxnId="{23024D43-3E4D-AC40-8099-5C02377163A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7C75374-B695-3F43-B64A-CF4CC320D270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Інвестор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64CC2607-DDBE-C44B-86AD-56B43F6CDBF1}" type="parTrans" cxnId="{23F37CCF-6197-5047-8547-99B5D4DEA8C3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A22EC6AA-4B02-C34F-8F26-B93F1A96EEC7}" type="sibTrans" cxnId="{23F37CCF-6197-5047-8547-99B5D4DEA8C3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4F18C5B-3414-40E5-9559-7C24A6A09CE2}">
      <dgm:prSet phldrT="[Text]" custT="1"/>
      <dgm:spPr>
        <a:solidFill>
          <a:srgbClr val="DCE0E4"/>
        </a:solidFill>
        <a:ln>
          <a:noFill/>
        </a:ln>
        <a:effectLst/>
      </dgm:spPr>
      <dgm:t>
        <a:bodyPr spcFirstLastPara="0" vert="horz" wrap="square" lIns="11430" tIns="11430" rIns="11430" bIns="11430" numCol="1" spcCol="127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Рекреаційні заклади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gm:t>
    </dgm:pt>
    <dgm:pt modelId="{F4504CC2-CF51-4A46-A584-BFFC92C401A6}" type="parTrans" cxnId="{A858529A-7725-4F4F-8E3F-9DC18CBF3780}">
      <dgm:prSet custT="1"/>
      <dgm:spPr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B96DF3DE-DC63-4B94-ADE4-117AE1F9BD24}" type="sibTrans" cxnId="{A858529A-7725-4F4F-8E3F-9DC18CBF3780}">
      <dgm:prSet/>
      <dgm:spPr/>
      <dgm:t>
        <a:bodyPr/>
        <a:lstStyle/>
        <a:p>
          <a:endParaRPr lang="en-US"/>
        </a:p>
      </dgm:t>
    </dgm:pt>
    <dgm:pt modelId="{44568246-48C1-984C-8547-B8A2D10FCF74}" type="pres">
      <dgm:prSet presAssocID="{5ED29D2F-77F9-8249-9DD5-4834B4CD8B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083A5D-E6A2-2F4C-9EB3-166AABE65D07}" type="pres">
      <dgm:prSet presAssocID="{92BA641F-D258-0141-86C1-0C18D5997C90}" presName="centerShape" presStyleLbl="node0" presStyleIdx="0" presStyleCnt="1" custScaleX="126297" custScaleY="126297" custLinFactNeighborX="0" custLinFactNeighborY="2054"/>
      <dgm:spPr/>
    </dgm:pt>
    <dgm:pt modelId="{79B362F6-F445-8A40-AF28-8797A7A7622F}" type="pres">
      <dgm:prSet presAssocID="{7EF796A4-8DDD-1C41-A086-BAC88574DE1C}" presName="Name9" presStyleLbl="parChTrans1D2" presStyleIdx="0" presStyleCnt="5"/>
      <dgm:spPr>
        <a:xfrm rot="13362221">
          <a:off x="3857890" y="2125605"/>
          <a:ext cx="214291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14291" y="14633"/>
              </a:lnTo>
            </a:path>
          </a:pathLst>
        </a:custGeom>
      </dgm:spPr>
    </dgm:pt>
    <dgm:pt modelId="{EB466913-8DA0-944E-9B23-FE80747973A9}" type="pres">
      <dgm:prSet presAssocID="{7EF796A4-8DDD-1C41-A086-BAC88574DE1C}" presName="connTx" presStyleLbl="parChTrans1D2" presStyleIdx="0" presStyleCnt="5"/>
      <dgm:spPr/>
    </dgm:pt>
    <dgm:pt modelId="{2654C70D-C959-7546-823A-35E147A2531D}" type="pres">
      <dgm:prSet presAssocID="{285EA69E-77BA-5E44-81E1-DAE964D74B33}" presName="node" presStyleLbl="node1" presStyleIdx="0" presStyleCnt="5" custScaleX="144754" custScaleY="144754" custRadScaleRad="108645" custRadScaleInc="-83241">
        <dgm:presLayoutVars>
          <dgm:bulletEnabled val="1"/>
        </dgm:presLayoutVars>
      </dgm:prSet>
      <dgm:spPr/>
    </dgm:pt>
    <dgm:pt modelId="{EB0124E7-3259-4648-BCF4-9CB69A054F1E}" type="pres">
      <dgm:prSet presAssocID="{64C96916-F2BD-974F-B49E-4671906E0A08}" presName="Name9" presStyleLbl="parChTrans1D2" presStyleIdx="1" presStyleCnt="5"/>
      <dgm:spPr>
        <a:xfrm rot="1616621">
          <a:off x="5611118" y="3369890"/>
          <a:ext cx="307683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07683" y="14633"/>
              </a:lnTo>
            </a:path>
          </a:pathLst>
        </a:custGeom>
      </dgm:spPr>
    </dgm:pt>
    <dgm:pt modelId="{10578DDB-A087-EB49-8AB2-91482232CE98}" type="pres">
      <dgm:prSet presAssocID="{64C96916-F2BD-974F-B49E-4671906E0A08}" presName="connTx" presStyleLbl="parChTrans1D2" presStyleIdx="1" presStyleCnt="5"/>
      <dgm:spPr/>
    </dgm:pt>
    <dgm:pt modelId="{C33AD2C8-009C-2846-942F-BCE5EC4ECB03}" type="pres">
      <dgm:prSet presAssocID="{8ADE837B-9792-3344-92C4-4E7D91E76639}" presName="node" presStyleLbl="node1" presStyleIdx="1" presStyleCnt="5" custScaleX="136439" custScaleY="136439" custRadScaleRad="124600" custRadScaleInc="78393">
        <dgm:presLayoutVars>
          <dgm:bulletEnabled val="1"/>
        </dgm:presLayoutVars>
      </dgm:prSet>
      <dgm:spPr>
        <a:xfrm>
          <a:off x="5814990" y="3015341"/>
          <a:ext cx="1605053" cy="1605053"/>
        </a:xfrm>
        <a:prstGeom prst="ellipse">
          <a:avLst/>
        </a:prstGeom>
      </dgm:spPr>
    </dgm:pt>
    <dgm:pt modelId="{40208CA3-291C-8F43-ABC2-4370717A3C79}" type="pres">
      <dgm:prSet presAssocID="{64CC2607-DDBE-C44B-86AD-56B43F6CDBF1}" presName="Name9" presStyleLbl="parChTrans1D2" presStyleIdx="2" presStyleCnt="5"/>
      <dgm:spPr>
        <a:xfrm rot="19130676">
          <a:off x="5455961" y="2119476"/>
          <a:ext cx="298967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8967" y="14633"/>
              </a:lnTo>
            </a:path>
          </a:pathLst>
        </a:custGeom>
      </dgm:spPr>
    </dgm:pt>
    <dgm:pt modelId="{A02410F5-DD56-144C-8CD0-6590E75799C9}" type="pres">
      <dgm:prSet presAssocID="{64CC2607-DDBE-C44B-86AD-56B43F6CDBF1}" presName="connTx" presStyleLbl="parChTrans1D2" presStyleIdx="2" presStyleCnt="5"/>
      <dgm:spPr/>
    </dgm:pt>
    <dgm:pt modelId="{7702095A-D5EC-F84A-B6BF-13ED62E12AF9}" type="pres">
      <dgm:prSet presAssocID="{17C75374-B695-3F43-B64A-CF4CC320D270}" presName="node" presStyleLbl="node1" presStyleIdx="2" presStyleCnt="5" custScaleX="109321" custScaleY="109320" custRadScaleRad="102801" custRadScaleInc="-287625">
        <dgm:presLayoutVars>
          <dgm:bulletEnabled val="1"/>
        </dgm:presLayoutVars>
      </dgm:prSet>
      <dgm:spPr>
        <a:xfrm>
          <a:off x="5509689" y="637824"/>
          <a:ext cx="1686168" cy="1686152"/>
        </a:xfrm>
        <a:prstGeom prst="ellipse">
          <a:avLst/>
        </a:prstGeom>
      </dgm:spPr>
    </dgm:pt>
    <dgm:pt modelId="{7A303FBB-4DB7-BD48-AAED-5BD4E0651392}" type="pres">
      <dgm:prSet presAssocID="{063F950C-6145-9A47-9B35-2596E06C8E85}" presName="Name9" presStyleLbl="parChTrans1D2" presStyleIdx="3" presStyleCnt="5"/>
      <dgm:spPr>
        <a:xfrm rot="9140710">
          <a:off x="3617401" y="3379695"/>
          <a:ext cx="29633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6332" y="14633"/>
              </a:lnTo>
            </a:path>
          </a:pathLst>
        </a:custGeom>
      </dgm:spPr>
    </dgm:pt>
    <dgm:pt modelId="{8B42E179-4FC9-DD4A-B936-B23796D6DB1A}" type="pres">
      <dgm:prSet presAssocID="{063F950C-6145-9A47-9B35-2596E06C8E85}" presName="connTx" presStyleLbl="parChTrans1D2" presStyleIdx="3" presStyleCnt="5"/>
      <dgm:spPr/>
    </dgm:pt>
    <dgm:pt modelId="{BF591023-A02A-2342-9B47-9D2BFD407494}" type="pres">
      <dgm:prSet presAssocID="{B50F534C-0A57-2447-9B7A-00D813B667E1}" presName="node" presStyleLbl="node1" presStyleIdx="3" presStyleCnt="5" custScaleX="108352" custScaleY="108352" custRadScaleRad="112245" custRadScaleInc="18799">
        <dgm:presLayoutVars>
          <dgm:bulletEnabled val="1"/>
        </dgm:presLayoutVars>
      </dgm:prSet>
      <dgm:spPr>
        <a:xfrm>
          <a:off x="2058566" y="3015332"/>
          <a:ext cx="1671222" cy="1671222"/>
        </a:xfrm>
        <a:prstGeom prst="ellipse">
          <a:avLst/>
        </a:prstGeom>
      </dgm:spPr>
    </dgm:pt>
    <dgm:pt modelId="{7E47DC2B-7F09-4C63-A286-BA27811BEA2D}" type="pres">
      <dgm:prSet presAssocID="{F4504CC2-CF51-4A46-A584-BFFC92C401A6}" presName="Name9" presStyleLbl="parChTrans1D2" presStyleIdx="4" presStyleCnt="5"/>
      <dgm:spPr>
        <a:xfrm rot="11250054">
          <a:off x="3267156" y="3049684"/>
          <a:ext cx="289518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289518" y="15710"/>
              </a:lnTo>
            </a:path>
          </a:pathLst>
        </a:custGeom>
      </dgm:spPr>
    </dgm:pt>
    <dgm:pt modelId="{E75CF26D-83D4-40B7-B6CE-20CAA3E3BD20}" type="pres">
      <dgm:prSet presAssocID="{F4504CC2-CF51-4A46-A584-BFFC92C401A6}" presName="connTx" presStyleLbl="parChTrans1D2" presStyleIdx="4" presStyleCnt="5"/>
      <dgm:spPr/>
    </dgm:pt>
    <dgm:pt modelId="{4D9E567D-9C19-49A8-A992-5EED85D52C38}" type="pres">
      <dgm:prSet presAssocID="{34F18C5B-3414-40E5-9559-7C24A6A09CE2}" presName="node" presStyleLbl="node1" presStyleIdx="4" presStyleCnt="5" custScaleX="109815" custScaleY="109816" custRadScaleRad="112962" custRadScaleInc="-48568">
        <dgm:presLayoutVars>
          <dgm:bulletEnabled val="1"/>
        </dgm:presLayoutVars>
      </dgm:prSet>
      <dgm:spPr/>
    </dgm:pt>
  </dgm:ptLst>
  <dgm:cxnLst>
    <dgm:cxn modelId="{A30B810D-4843-42C6-B130-E3CDE9252EF7}" type="presOf" srcId="{64CC2607-DDBE-C44B-86AD-56B43F6CDBF1}" destId="{A02410F5-DD56-144C-8CD0-6590E75799C9}" srcOrd="1" destOrd="0" presId="urn:microsoft.com/office/officeart/2005/8/layout/radial1"/>
    <dgm:cxn modelId="{8122710F-972C-4BF7-AA8B-D675172E51B9}" type="presOf" srcId="{F4504CC2-CF51-4A46-A584-BFFC92C401A6}" destId="{7E47DC2B-7F09-4C63-A286-BA27811BEA2D}" srcOrd="0" destOrd="0" presId="urn:microsoft.com/office/officeart/2005/8/layout/radial1"/>
    <dgm:cxn modelId="{7E014A1C-8C76-6040-889B-7882C587A5B5}" srcId="{92BA641F-D258-0141-86C1-0C18D5997C90}" destId="{285EA69E-77BA-5E44-81E1-DAE964D74B33}" srcOrd="0" destOrd="0" parTransId="{7EF796A4-8DDD-1C41-A086-BAC88574DE1C}" sibTransId="{9C0B3EFA-63A1-2942-A575-15F35FCE0F10}"/>
    <dgm:cxn modelId="{1C765A1C-7463-437C-8B7E-5ACFF6438783}" type="presOf" srcId="{7EF796A4-8DDD-1C41-A086-BAC88574DE1C}" destId="{EB466913-8DA0-944E-9B23-FE80747973A9}" srcOrd="1" destOrd="0" presId="urn:microsoft.com/office/officeart/2005/8/layout/radial1"/>
    <dgm:cxn modelId="{9F466126-525F-4E42-83D2-386B8B0E9D29}" type="presOf" srcId="{063F950C-6145-9A47-9B35-2596E06C8E85}" destId="{7A303FBB-4DB7-BD48-AAED-5BD4E0651392}" srcOrd="0" destOrd="0" presId="urn:microsoft.com/office/officeart/2005/8/layout/radial1"/>
    <dgm:cxn modelId="{E1B36B29-EDF8-445F-84C8-0F0F4F4492F8}" type="presOf" srcId="{B50F534C-0A57-2447-9B7A-00D813B667E1}" destId="{BF591023-A02A-2342-9B47-9D2BFD407494}" srcOrd="0" destOrd="0" presId="urn:microsoft.com/office/officeart/2005/8/layout/radial1"/>
    <dgm:cxn modelId="{D1A17662-AA3E-4932-822A-6398E0B32FF2}" type="presOf" srcId="{17C75374-B695-3F43-B64A-CF4CC320D270}" destId="{7702095A-D5EC-F84A-B6BF-13ED62E12AF9}" srcOrd="0" destOrd="0" presId="urn:microsoft.com/office/officeart/2005/8/layout/radial1"/>
    <dgm:cxn modelId="{23024D43-3E4D-AC40-8099-5C02377163A3}" srcId="{92BA641F-D258-0141-86C1-0C18D5997C90}" destId="{B50F534C-0A57-2447-9B7A-00D813B667E1}" srcOrd="3" destOrd="0" parTransId="{063F950C-6145-9A47-9B35-2596E06C8E85}" sibTransId="{C84753B0-5CA1-BC45-B455-F29D513C3412}"/>
    <dgm:cxn modelId="{8165F66F-41B4-49F8-8BE5-612F1D435D13}" type="presOf" srcId="{64C96916-F2BD-974F-B49E-4671906E0A08}" destId="{10578DDB-A087-EB49-8AB2-91482232CE98}" srcOrd="1" destOrd="0" presId="urn:microsoft.com/office/officeart/2005/8/layout/radial1"/>
    <dgm:cxn modelId="{ED754C59-A077-2046-AF04-985753F9F730}" srcId="{5ED29D2F-77F9-8249-9DD5-4834B4CD8B1D}" destId="{92BA641F-D258-0141-86C1-0C18D5997C90}" srcOrd="0" destOrd="0" parTransId="{9C78E822-71D0-9941-B99F-0676064EAEB9}" sibTransId="{C25D6E14-CDEB-D049-BA9A-744469870393}"/>
    <dgm:cxn modelId="{EEEE507D-A3E5-4635-9074-52F9E3EC6A24}" type="presOf" srcId="{34F18C5B-3414-40E5-9559-7C24A6A09CE2}" destId="{4D9E567D-9C19-49A8-A992-5EED85D52C38}" srcOrd="0" destOrd="0" presId="urn:microsoft.com/office/officeart/2005/8/layout/radial1"/>
    <dgm:cxn modelId="{CCC79783-53DE-473A-AA13-04FE9FC855FF}" type="presOf" srcId="{7EF796A4-8DDD-1C41-A086-BAC88574DE1C}" destId="{79B362F6-F445-8A40-AF28-8797A7A7622F}" srcOrd="0" destOrd="0" presId="urn:microsoft.com/office/officeart/2005/8/layout/radial1"/>
    <dgm:cxn modelId="{3EA30385-34C6-4468-B8DF-7A1C4565D57C}" type="presOf" srcId="{063F950C-6145-9A47-9B35-2596E06C8E85}" destId="{8B42E179-4FC9-DD4A-B936-B23796D6DB1A}" srcOrd="1" destOrd="0" presId="urn:microsoft.com/office/officeart/2005/8/layout/radial1"/>
    <dgm:cxn modelId="{85955C88-E5DB-44FD-A715-D777CE3B09E7}" type="presOf" srcId="{285EA69E-77BA-5E44-81E1-DAE964D74B33}" destId="{2654C70D-C959-7546-823A-35E147A2531D}" srcOrd="0" destOrd="0" presId="urn:microsoft.com/office/officeart/2005/8/layout/radial1"/>
    <dgm:cxn modelId="{07DF6B93-9C82-4ED8-B639-434BA182D833}" type="presOf" srcId="{8ADE837B-9792-3344-92C4-4E7D91E76639}" destId="{C33AD2C8-009C-2846-942F-BCE5EC4ECB03}" srcOrd="0" destOrd="0" presId="urn:microsoft.com/office/officeart/2005/8/layout/radial1"/>
    <dgm:cxn modelId="{A858529A-7725-4F4F-8E3F-9DC18CBF3780}" srcId="{92BA641F-D258-0141-86C1-0C18D5997C90}" destId="{34F18C5B-3414-40E5-9559-7C24A6A09CE2}" srcOrd="4" destOrd="0" parTransId="{F4504CC2-CF51-4A46-A584-BFFC92C401A6}" sibTransId="{B96DF3DE-DC63-4B94-ADE4-117AE1F9BD24}"/>
    <dgm:cxn modelId="{879333A5-6B9F-7D4A-B9EF-975D00107766}" srcId="{92BA641F-D258-0141-86C1-0C18D5997C90}" destId="{8ADE837B-9792-3344-92C4-4E7D91E76639}" srcOrd="1" destOrd="0" parTransId="{64C96916-F2BD-974F-B49E-4671906E0A08}" sibTransId="{32F23DCF-802D-8A47-B97C-A561CFF8521A}"/>
    <dgm:cxn modelId="{846C2AA8-6B92-45A5-911F-6E8486F18A12}" type="presOf" srcId="{64CC2607-DDBE-C44B-86AD-56B43F6CDBF1}" destId="{40208CA3-291C-8F43-ABC2-4370717A3C79}" srcOrd="0" destOrd="0" presId="urn:microsoft.com/office/officeart/2005/8/layout/radial1"/>
    <dgm:cxn modelId="{23F37CCF-6197-5047-8547-99B5D4DEA8C3}" srcId="{92BA641F-D258-0141-86C1-0C18D5997C90}" destId="{17C75374-B695-3F43-B64A-CF4CC320D270}" srcOrd="2" destOrd="0" parTransId="{64CC2607-DDBE-C44B-86AD-56B43F6CDBF1}" sibTransId="{A22EC6AA-4B02-C34F-8F26-B93F1A96EEC7}"/>
    <dgm:cxn modelId="{A11D04D5-A99B-4732-AD43-9D356126A26C}" type="presOf" srcId="{5ED29D2F-77F9-8249-9DD5-4834B4CD8B1D}" destId="{44568246-48C1-984C-8547-B8A2D10FCF74}" srcOrd="0" destOrd="0" presId="urn:microsoft.com/office/officeart/2005/8/layout/radial1"/>
    <dgm:cxn modelId="{AA7D1CE0-5EF1-493C-929B-42D106F0B306}" type="presOf" srcId="{F4504CC2-CF51-4A46-A584-BFFC92C401A6}" destId="{E75CF26D-83D4-40B7-B6CE-20CAA3E3BD20}" srcOrd="1" destOrd="0" presId="urn:microsoft.com/office/officeart/2005/8/layout/radial1"/>
    <dgm:cxn modelId="{6DBF40E3-02C8-4316-AD07-12BF4122105C}" type="presOf" srcId="{64C96916-F2BD-974F-B49E-4671906E0A08}" destId="{EB0124E7-3259-4648-BCF4-9CB69A054F1E}" srcOrd="0" destOrd="0" presId="urn:microsoft.com/office/officeart/2005/8/layout/radial1"/>
    <dgm:cxn modelId="{CA9F61F2-0174-411C-A716-AE0DDB2EF549}" type="presOf" srcId="{92BA641F-D258-0141-86C1-0C18D5997C90}" destId="{27083A5D-E6A2-2F4C-9EB3-166AABE65D07}" srcOrd="0" destOrd="0" presId="urn:microsoft.com/office/officeart/2005/8/layout/radial1"/>
    <dgm:cxn modelId="{D986C93B-0A46-40D8-82F7-3394D970BF49}" type="presParOf" srcId="{44568246-48C1-984C-8547-B8A2D10FCF74}" destId="{27083A5D-E6A2-2F4C-9EB3-166AABE65D07}" srcOrd="0" destOrd="0" presId="urn:microsoft.com/office/officeart/2005/8/layout/radial1"/>
    <dgm:cxn modelId="{7A4B1656-3D69-449D-B046-A93F79471CF9}" type="presParOf" srcId="{44568246-48C1-984C-8547-B8A2D10FCF74}" destId="{79B362F6-F445-8A40-AF28-8797A7A7622F}" srcOrd="1" destOrd="0" presId="urn:microsoft.com/office/officeart/2005/8/layout/radial1"/>
    <dgm:cxn modelId="{F5393D34-87E1-459D-9543-EAF441DE555E}" type="presParOf" srcId="{79B362F6-F445-8A40-AF28-8797A7A7622F}" destId="{EB466913-8DA0-944E-9B23-FE80747973A9}" srcOrd="0" destOrd="0" presId="urn:microsoft.com/office/officeart/2005/8/layout/radial1"/>
    <dgm:cxn modelId="{536849D9-DB4B-4C8C-86E5-88526AFBA8C6}" type="presParOf" srcId="{44568246-48C1-984C-8547-B8A2D10FCF74}" destId="{2654C70D-C959-7546-823A-35E147A2531D}" srcOrd="2" destOrd="0" presId="urn:microsoft.com/office/officeart/2005/8/layout/radial1"/>
    <dgm:cxn modelId="{AFAB099C-F62F-48C0-90F8-417F05FFBB11}" type="presParOf" srcId="{44568246-48C1-984C-8547-B8A2D10FCF74}" destId="{EB0124E7-3259-4648-BCF4-9CB69A054F1E}" srcOrd="3" destOrd="0" presId="urn:microsoft.com/office/officeart/2005/8/layout/radial1"/>
    <dgm:cxn modelId="{9A657778-DD41-45B4-8EE0-E13A3A4CF509}" type="presParOf" srcId="{EB0124E7-3259-4648-BCF4-9CB69A054F1E}" destId="{10578DDB-A087-EB49-8AB2-91482232CE98}" srcOrd="0" destOrd="0" presId="urn:microsoft.com/office/officeart/2005/8/layout/radial1"/>
    <dgm:cxn modelId="{AF64F72B-C061-469C-9212-3F68661E2B86}" type="presParOf" srcId="{44568246-48C1-984C-8547-B8A2D10FCF74}" destId="{C33AD2C8-009C-2846-942F-BCE5EC4ECB03}" srcOrd="4" destOrd="0" presId="urn:microsoft.com/office/officeart/2005/8/layout/radial1"/>
    <dgm:cxn modelId="{47504208-3A22-4153-8571-531B5ABA07C2}" type="presParOf" srcId="{44568246-48C1-984C-8547-B8A2D10FCF74}" destId="{40208CA3-291C-8F43-ABC2-4370717A3C79}" srcOrd="5" destOrd="0" presId="urn:microsoft.com/office/officeart/2005/8/layout/radial1"/>
    <dgm:cxn modelId="{4B4A808F-315D-4DA2-8464-BBA318F2A80B}" type="presParOf" srcId="{40208CA3-291C-8F43-ABC2-4370717A3C79}" destId="{A02410F5-DD56-144C-8CD0-6590E75799C9}" srcOrd="0" destOrd="0" presId="urn:microsoft.com/office/officeart/2005/8/layout/radial1"/>
    <dgm:cxn modelId="{B9351B84-ABE7-4436-AE32-EF092D9B9159}" type="presParOf" srcId="{44568246-48C1-984C-8547-B8A2D10FCF74}" destId="{7702095A-D5EC-F84A-B6BF-13ED62E12AF9}" srcOrd="6" destOrd="0" presId="urn:microsoft.com/office/officeart/2005/8/layout/radial1"/>
    <dgm:cxn modelId="{8428EBDE-727E-48C9-800E-88BB5B4141B7}" type="presParOf" srcId="{44568246-48C1-984C-8547-B8A2D10FCF74}" destId="{7A303FBB-4DB7-BD48-AAED-5BD4E0651392}" srcOrd="7" destOrd="0" presId="urn:microsoft.com/office/officeart/2005/8/layout/radial1"/>
    <dgm:cxn modelId="{4299C88B-470C-44F4-BDB2-28668690BAC4}" type="presParOf" srcId="{7A303FBB-4DB7-BD48-AAED-5BD4E0651392}" destId="{8B42E179-4FC9-DD4A-B936-B23796D6DB1A}" srcOrd="0" destOrd="0" presId="urn:microsoft.com/office/officeart/2005/8/layout/radial1"/>
    <dgm:cxn modelId="{C57BA8F6-B0CD-4C25-ACA3-755105983056}" type="presParOf" srcId="{44568246-48C1-984C-8547-B8A2D10FCF74}" destId="{BF591023-A02A-2342-9B47-9D2BFD407494}" srcOrd="8" destOrd="0" presId="urn:microsoft.com/office/officeart/2005/8/layout/radial1"/>
    <dgm:cxn modelId="{6D7B455C-8BDF-4299-A9E0-8F426CEBAA87}" type="presParOf" srcId="{44568246-48C1-984C-8547-B8A2D10FCF74}" destId="{7E47DC2B-7F09-4C63-A286-BA27811BEA2D}" srcOrd="9" destOrd="0" presId="urn:microsoft.com/office/officeart/2005/8/layout/radial1"/>
    <dgm:cxn modelId="{8B207C68-54FA-47F0-AD43-13E7026D736E}" type="presParOf" srcId="{7E47DC2B-7F09-4C63-A286-BA27811BEA2D}" destId="{E75CF26D-83D4-40B7-B6CE-20CAA3E3BD20}" srcOrd="0" destOrd="0" presId="urn:microsoft.com/office/officeart/2005/8/layout/radial1"/>
    <dgm:cxn modelId="{10ED91BD-C316-441C-ACD0-7AB47CCE3065}" type="presParOf" srcId="{44568246-48C1-984C-8547-B8A2D10FCF74}" destId="{4D9E567D-9C19-49A8-A992-5EED85D52C3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83A5D-E6A2-2F4C-9EB3-166AABE65D07}">
      <dsp:nvSpPr>
        <dsp:cNvPr id="0" name=""/>
        <dsp:cNvSpPr/>
      </dsp:nvSpPr>
      <dsp:spPr>
        <a:xfrm>
          <a:off x="3587119" y="2175131"/>
          <a:ext cx="2091327" cy="2091327"/>
        </a:xfrm>
        <a:prstGeom prst="ellipse">
          <a:avLst/>
        </a:prstGeom>
        <a:solidFill>
          <a:srgbClr val="FDBB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chemeClr val="bg1"/>
              </a:solidFill>
              <a:latin typeface="+mn-lt"/>
            </a:rPr>
            <a:t>Проект</a:t>
          </a:r>
          <a:endParaRPr lang="en-US" sz="2800" b="1" kern="1200" dirty="0">
            <a:solidFill>
              <a:schemeClr val="bg1"/>
            </a:solidFill>
            <a:latin typeface="+mn-lt"/>
          </a:endParaRPr>
        </a:p>
      </dsp:txBody>
      <dsp:txXfrm>
        <a:off x="3893387" y="2481399"/>
        <a:ext cx="1478791" cy="1478791"/>
      </dsp:txXfrm>
    </dsp:sp>
    <dsp:sp modelId="{79B362F6-F445-8A40-AF28-8797A7A7622F}">
      <dsp:nvSpPr>
        <dsp:cNvPr id="0" name=""/>
        <dsp:cNvSpPr/>
      </dsp:nvSpPr>
      <dsp:spPr>
        <a:xfrm rot="14464855">
          <a:off x="3999533" y="2214531"/>
          <a:ext cx="172008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14291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 rot="10800000">
        <a:off x="4081237" y="2225941"/>
        <a:ext cx="8600" cy="8600"/>
      </dsp:txXfrm>
    </dsp:sp>
    <dsp:sp modelId="{2654C70D-C959-7546-823A-35E147A2531D}">
      <dsp:nvSpPr>
        <dsp:cNvPr id="0" name=""/>
        <dsp:cNvSpPr/>
      </dsp:nvSpPr>
      <dsp:spPr>
        <a:xfrm>
          <a:off x="2265919" y="-92545"/>
          <a:ext cx="2396953" cy="2396953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Трускавецька міська рада</a:t>
          </a:r>
          <a:endParaRPr lang="en-US" sz="18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616945" y="258481"/>
        <a:ext cx="1694901" cy="1694901"/>
      </dsp:txXfrm>
    </dsp:sp>
    <dsp:sp modelId="{EB0124E7-3259-4648-BCF4-9CB69A054F1E}">
      <dsp:nvSpPr>
        <dsp:cNvPr id="0" name=""/>
        <dsp:cNvSpPr/>
      </dsp:nvSpPr>
      <dsp:spPr>
        <a:xfrm rot="501130">
          <a:off x="5664741" y="3392785"/>
          <a:ext cx="493062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307683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>
        <a:off x="5898946" y="3396169"/>
        <a:ext cx="24653" cy="24653"/>
      </dsp:txXfrm>
    </dsp:sp>
    <dsp:sp modelId="{C33AD2C8-009C-2846-942F-BCE5EC4ECB03}">
      <dsp:nvSpPr>
        <dsp:cNvPr id="0" name=""/>
        <dsp:cNvSpPr/>
      </dsp:nvSpPr>
      <dsp:spPr>
        <a:xfrm>
          <a:off x="6143208" y="2478759"/>
          <a:ext cx="2259267" cy="2259267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Трускавецька міська лікарня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6474070" y="2809621"/>
        <a:ext cx="1597543" cy="1597543"/>
      </dsp:txXfrm>
    </dsp:sp>
    <dsp:sp modelId="{40208CA3-291C-8F43-ABC2-4370717A3C79}">
      <dsp:nvSpPr>
        <dsp:cNvPr id="0" name=""/>
        <dsp:cNvSpPr/>
      </dsp:nvSpPr>
      <dsp:spPr>
        <a:xfrm rot="18540813">
          <a:off x="5229798" y="2264187"/>
          <a:ext cx="330552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8967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>
        <a:off x="5386811" y="2271634"/>
        <a:ext cx="16527" cy="16527"/>
      </dsp:txXfrm>
    </dsp:sp>
    <dsp:sp modelId="{7702095A-D5EC-F84A-B6BF-13ED62E12AF9}">
      <dsp:nvSpPr>
        <dsp:cNvPr id="0" name=""/>
        <dsp:cNvSpPr/>
      </dsp:nvSpPr>
      <dsp:spPr>
        <a:xfrm>
          <a:off x="5163773" y="543108"/>
          <a:ext cx="1810225" cy="1810208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Інвестор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5428874" y="808207"/>
        <a:ext cx="1280023" cy="1280010"/>
      </dsp:txXfrm>
    </dsp:sp>
    <dsp:sp modelId="{7A303FBB-4DB7-BD48-AAED-5BD4E0651392}">
      <dsp:nvSpPr>
        <dsp:cNvPr id="0" name=""/>
        <dsp:cNvSpPr/>
      </dsp:nvSpPr>
      <dsp:spPr>
        <a:xfrm rot="8087051">
          <a:off x="3566622" y="4084494"/>
          <a:ext cx="386701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296332" y="14633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 rot="10800000">
        <a:off x="3750306" y="4090537"/>
        <a:ext cx="19335" cy="19335"/>
      </dsp:txXfrm>
    </dsp:sp>
    <dsp:sp modelId="{BF591023-A02A-2342-9B47-9D2BFD407494}">
      <dsp:nvSpPr>
        <dsp:cNvPr id="0" name=""/>
        <dsp:cNvSpPr/>
      </dsp:nvSpPr>
      <dsp:spPr>
        <a:xfrm>
          <a:off x="2094735" y="3977071"/>
          <a:ext cx="1794179" cy="1794179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Пацієнти центру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2357486" y="4239822"/>
        <a:ext cx="1268677" cy="1268677"/>
      </dsp:txXfrm>
    </dsp:sp>
    <dsp:sp modelId="{7E47DC2B-7F09-4C63-A286-BA27811BEA2D}">
      <dsp:nvSpPr>
        <dsp:cNvPr id="0" name=""/>
        <dsp:cNvSpPr/>
      </dsp:nvSpPr>
      <dsp:spPr>
        <a:xfrm rot="10955848">
          <a:off x="3108834" y="3146828"/>
          <a:ext cx="479604" cy="31420"/>
        </a:xfrm>
        <a:custGeom>
          <a:avLst/>
          <a:gdLst/>
          <a:ahLst/>
          <a:cxnLst/>
          <a:rect l="0" t="0" r="0" b="0"/>
          <a:pathLst>
            <a:path>
              <a:moveTo>
                <a:pt x="0" y="15710"/>
              </a:moveTo>
              <a:lnTo>
                <a:pt x="289518" y="15710"/>
              </a:lnTo>
            </a:path>
          </a:pathLst>
        </a:custGeom>
        <a:noFill/>
        <a:ln w="12700" cap="flat" cmpd="sng" algn="ctr">
          <a:solidFill>
            <a:srgbClr val="DCE0E4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none" w="med" len="lg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rgbClr val="778899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3336647" y="3150549"/>
        <a:ext cx="23980" cy="23980"/>
      </dsp:txXfrm>
    </dsp:sp>
    <dsp:sp modelId="{4D9E567D-9C19-49A8-A992-5EED85D52C38}">
      <dsp:nvSpPr>
        <dsp:cNvPr id="0" name=""/>
        <dsp:cNvSpPr/>
      </dsp:nvSpPr>
      <dsp:spPr>
        <a:xfrm>
          <a:off x="1291609" y="2201256"/>
          <a:ext cx="1818405" cy="1818422"/>
        </a:xfrm>
        <a:prstGeom prst="ellipse">
          <a:avLst/>
        </a:prstGeom>
        <a:solidFill>
          <a:srgbClr val="DCE0E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rgbClr val="778899"/>
              </a:solidFill>
              <a:latin typeface="+mn-lt"/>
              <a:ea typeface="+mn-ea"/>
              <a:cs typeface="+mn-cs"/>
            </a:rPr>
            <a:t>Рекреаційні заклади</a:t>
          </a:r>
          <a:endParaRPr lang="en-US" sz="1800" kern="1200" dirty="0">
            <a:solidFill>
              <a:srgbClr val="778899"/>
            </a:solidFill>
            <a:latin typeface="+mn-lt"/>
            <a:ea typeface="+mn-ea"/>
            <a:cs typeface="+mn-cs"/>
          </a:endParaRPr>
        </a:p>
      </dsp:txBody>
      <dsp:txXfrm>
        <a:off x="1557908" y="2467558"/>
        <a:ext cx="1285807" cy="128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0.33893</cdr:x>
      <cdr:y>0.26266</cdr:y>
    </cdr:from>
    <cdr:to>
      <cdr:x>0.66107</cdr:x>
      <cdr:y>0.73734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527403" y="803323"/>
          <a:ext cx="1451733" cy="145173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 sz="1800" dirty="0"/>
        </a:p>
      </cdr:txBody>
    </cdr:sp>
  </cdr:relSizeAnchor>
  <cdr:relSizeAnchor xmlns:cdr="http://schemas.openxmlformats.org/drawingml/2006/chartDrawing">
    <cdr:from>
      <cdr:x>0.42483</cdr:x>
      <cdr:y>0.41875</cdr:y>
    </cdr:from>
    <cdr:to>
      <cdr:x>0.57517</cdr:x>
      <cdr:y>0.58125</cdr:y>
    </cdr:to>
    <cdr:sp macro="" textlink="">
      <cdr:nvSpPr>
        <cdr:cNvPr id="3" name="Freeform 2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1914533" y="1280708"/>
          <a:ext cx="677473" cy="496964"/>
        </a:xfrm>
        <a:custGeom xmlns:a="http://schemas.openxmlformats.org/drawingml/2006/main">
          <a:avLst/>
          <a:gdLst>
            <a:gd name="T0" fmla="*/ 2712 w 5381"/>
            <a:gd name="T1" fmla="*/ 2856 h 3947"/>
            <a:gd name="T2" fmla="*/ 1755 w 5381"/>
            <a:gd name="T3" fmla="*/ 2102 h 3947"/>
            <a:gd name="T4" fmla="*/ 1024 w 5381"/>
            <a:gd name="T5" fmla="*/ 2288 h 3947"/>
            <a:gd name="T6" fmla="*/ 1579 w 5381"/>
            <a:gd name="T7" fmla="*/ 2897 h 3947"/>
            <a:gd name="T8" fmla="*/ 2160 w 5381"/>
            <a:gd name="T9" fmla="*/ 3381 h 3947"/>
            <a:gd name="T10" fmla="*/ 2606 w 5381"/>
            <a:gd name="T11" fmla="*/ 3697 h 3947"/>
            <a:gd name="T12" fmla="*/ 2875 w 5381"/>
            <a:gd name="T13" fmla="*/ 3664 h 3947"/>
            <a:gd name="T14" fmla="*/ 3349 w 5381"/>
            <a:gd name="T15" fmla="*/ 3324 h 3947"/>
            <a:gd name="T16" fmla="*/ 3937 w 5381"/>
            <a:gd name="T17" fmla="*/ 2818 h 3947"/>
            <a:gd name="T18" fmla="*/ 4472 w 5381"/>
            <a:gd name="T19" fmla="*/ 2195 h 3947"/>
            <a:gd name="T20" fmla="*/ 4031 w 5381"/>
            <a:gd name="T21" fmla="*/ 2010 h 3947"/>
            <a:gd name="T22" fmla="*/ 3559 w 5381"/>
            <a:gd name="T23" fmla="*/ 2044 h 3947"/>
            <a:gd name="T24" fmla="*/ 1468 w 5381"/>
            <a:gd name="T25" fmla="*/ 184 h 3947"/>
            <a:gd name="T26" fmla="*/ 963 w 5381"/>
            <a:gd name="T27" fmla="*/ 435 h 3947"/>
            <a:gd name="T28" fmla="*/ 676 w 5381"/>
            <a:gd name="T29" fmla="*/ 858 h 3947"/>
            <a:gd name="T30" fmla="*/ 650 w 5381"/>
            <a:gd name="T31" fmla="*/ 1539 h 3947"/>
            <a:gd name="T32" fmla="*/ 2056 w 5381"/>
            <a:gd name="T33" fmla="*/ 1164 h 3947"/>
            <a:gd name="T34" fmla="*/ 2189 w 5381"/>
            <a:gd name="T35" fmla="*/ 1189 h 3947"/>
            <a:gd name="T36" fmla="*/ 3264 w 5381"/>
            <a:gd name="T37" fmla="*/ 804 h 3947"/>
            <a:gd name="T38" fmla="*/ 3801 w 5381"/>
            <a:gd name="T39" fmla="*/ 1527 h 3947"/>
            <a:gd name="T40" fmla="*/ 3932 w 5381"/>
            <a:gd name="T41" fmla="*/ 1516 h 3947"/>
            <a:gd name="T42" fmla="*/ 4803 w 5381"/>
            <a:gd name="T43" fmla="*/ 1444 h 3947"/>
            <a:gd name="T44" fmla="*/ 4730 w 5381"/>
            <a:gd name="T45" fmla="*/ 795 h 3947"/>
            <a:gd name="T46" fmla="*/ 4410 w 5381"/>
            <a:gd name="T47" fmla="*/ 386 h 3947"/>
            <a:gd name="T48" fmla="*/ 3878 w 5381"/>
            <a:gd name="T49" fmla="*/ 173 h 3947"/>
            <a:gd name="T50" fmla="*/ 3184 w 5381"/>
            <a:gd name="T51" fmla="*/ 317 h 3947"/>
            <a:gd name="T52" fmla="*/ 2825 w 5381"/>
            <a:gd name="T53" fmla="*/ 508 h 3947"/>
            <a:gd name="T54" fmla="*/ 2705 w 5381"/>
            <a:gd name="T55" fmla="*/ 567 h 3947"/>
            <a:gd name="T56" fmla="*/ 2575 w 5381"/>
            <a:gd name="T57" fmla="*/ 489 h 3947"/>
            <a:gd name="T58" fmla="*/ 2170 w 5381"/>
            <a:gd name="T59" fmla="*/ 284 h 3947"/>
            <a:gd name="T60" fmla="*/ 1643 w 5381"/>
            <a:gd name="T61" fmla="*/ 0 h 3947"/>
            <a:gd name="T62" fmla="*/ 2320 w 5381"/>
            <a:gd name="T63" fmla="*/ 165 h 3947"/>
            <a:gd name="T64" fmla="*/ 2712 w 5381"/>
            <a:gd name="T65" fmla="*/ 379 h 3947"/>
            <a:gd name="T66" fmla="*/ 3105 w 5381"/>
            <a:gd name="T67" fmla="*/ 165 h 3947"/>
            <a:gd name="T68" fmla="*/ 3781 w 5381"/>
            <a:gd name="T69" fmla="*/ 0 h 3947"/>
            <a:gd name="T70" fmla="*/ 4402 w 5381"/>
            <a:gd name="T71" fmla="*/ 178 h 3947"/>
            <a:gd name="T72" fmla="*/ 4808 w 5381"/>
            <a:gd name="T73" fmla="*/ 597 h 3947"/>
            <a:gd name="T74" fmla="*/ 4973 w 5381"/>
            <a:gd name="T75" fmla="*/ 1074 h 3947"/>
            <a:gd name="T76" fmla="*/ 4913 w 5381"/>
            <a:gd name="T77" fmla="*/ 1683 h 3947"/>
            <a:gd name="T78" fmla="*/ 5368 w 5381"/>
            <a:gd name="T79" fmla="*/ 1928 h 3947"/>
            <a:gd name="T80" fmla="*/ 5300 w 5381"/>
            <a:gd name="T81" fmla="*/ 2051 h 3947"/>
            <a:gd name="T82" fmla="*/ 4408 w 5381"/>
            <a:gd name="T83" fmla="*/ 2560 h 3947"/>
            <a:gd name="T84" fmla="*/ 3829 w 5381"/>
            <a:gd name="T85" fmla="*/ 3147 h 3947"/>
            <a:gd name="T86" fmla="*/ 3256 w 5381"/>
            <a:gd name="T87" fmla="*/ 3607 h 3947"/>
            <a:gd name="T88" fmla="*/ 2839 w 5381"/>
            <a:gd name="T89" fmla="*/ 3885 h 3947"/>
            <a:gd name="T90" fmla="*/ 2725 w 5381"/>
            <a:gd name="T91" fmla="*/ 3947 h 3947"/>
            <a:gd name="T92" fmla="*/ 2585 w 5381"/>
            <a:gd name="T93" fmla="*/ 3878 h 3947"/>
            <a:gd name="T94" fmla="*/ 2160 w 5381"/>
            <a:gd name="T95" fmla="*/ 3592 h 3947"/>
            <a:gd name="T96" fmla="*/ 1613 w 5381"/>
            <a:gd name="T97" fmla="*/ 3144 h 3947"/>
            <a:gd name="T98" fmla="*/ 1076 w 5381"/>
            <a:gd name="T99" fmla="*/ 2606 h 3947"/>
            <a:gd name="T100" fmla="*/ 82 w 5381"/>
            <a:gd name="T101" fmla="*/ 2147 h 3947"/>
            <a:gd name="T102" fmla="*/ 16 w 5381"/>
            <a:gd name="T103" fmla="*/ 2017 h 3947"/>
            <a:gd name="T104" fmla="*/ 508 w 5381"/>
            <a:gd name="T105" fmla="*/ 1670 h 3947"/>
            <a:gd name="T106" fmla="*/ 452 w 5381"/>
            <a:gd name="T107" fmla="*/ 1071 h 3947"/>
            <a:gd name="T108" fmla="*/ 616 w 5381"/>
            <a:gd name="T109" fmla="*/ 597 h 3947"/>
            <a:gd name="T110" fmla="*/ 1022 w 5381"/>
            <a:gd name="T111" fmla="*/ 178 h 3947"/>
            <a:gd name="T112" fmla="*/ 1643 w 5381"/>
            <a:gd name="T113" fmla="*/ 0 h 394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</a:cxnLst>
          <a:rect l="0" t="0" r="r" b="b"/>
          <a:pathLst>
            <a:path w="5381" h="3947">
              <a:moveTo>
                <a:pt x="3264" y="1179"/>
              </a:moveTo>
              <a:lnTo>
                <a:pt x="2794" y="2794"/>
              </a:lnTo>
              <a:lnTo>
                <a:pt x="2782" y="2818"/>
              </a:lnTo>
              <a:lnTo>
                <a:pt x="2764" y="2838"/>
              </a:lnTo>
              <a:lnTo>
                <a:pt x="2743" y="2851"/>
              </a:lnTo>
              <a:lnTo>
                <a:pt x="2717" y="2856"/>
              </a:lnTo>
              <a:lnTo>
                <a:pt x="2712" y="2856"/>
              </a:lnTo>
              <a:lnTo>
                <a:pt x="2692" y="2853"/>
              </a:lnTo>
              <a:lnTo>
                <a:pt x="2674" y="2846"/>
              </a:lnTo>
              <a:lnTo>
                <a:pt x="2658" y="2836"/>
              </a:lnTo>
              <a:lnTo>
                <a:pt x="2643" y="2821"/>
              </a:lnTo>
              <a:lnTo>
                <a:pt x="2635" y="2804"/>
              </a:lnTo>
              <a:lnTo>
                <a:pt x="2098" y="1426"/>
              </a:lnTo>
              <a:lnTo>
                <a:pt x="1755" y="2102"/>
              </a:lnTo>
              <a:lnTo>
                <a:pt x="1740" y="2123"/>
              </a:lnTo>
              <a:lnTo>
                <a:pt x="1723" y="2136"/>
              </a:lnTo>
              <a:lnTo>
                <a:pt x="1701" y="2146"/>
              </a:lnTo>
              <a:lnTo>
                <a:pt x="1678" y="2147"/>
              </a:lnTo>
              <a:lnTo>
                <a:pt x="926" y="2147"/>
              </a:lnTo>
              <a:lnTo>
                <a:pt x="957" y="2195"/>
              </a:lnTo>
              <a:lnTo>
                <a:pt x="1024" y="2288"/>
              </a:lnTo>
              <a:lnTo>
                <a:pt x="1096" y="2381"/>
              </a:lnTo>
              <a:lnTo>
                <a:pt x="1171" y="2471"/>
              </a:lnTo>
              <a:lnTo>
                <a:pt x="1249" y="2561"/>
              </a:lnTo>
              <a:lnTo>
                <a:pt x="1329" y="2648"/>
              </a:lnTo>
              <a:lnTo>
                <a:pt x="1411" y="2733"/>
              </a:lnTo>
              <a:lnTo>
                <a:pt x="1494" y="2815"/>
              </a:lnTo>
              <a:lnTo>
                <a:pt x="1579" y="2897"/>
              </a:lnTo>
              <a:lnTo>
                <a:pt x="1664" y="2974"/>
              </a:lnTo>
              <a:lnTo>
                <a:pt x="1749" y="3049"/>
              </a:lnTo>
              <a:lnTo>
                <a:pt x="1834" y="3123"/>
              </a:lnTo>
              <a:lnTo>
                <a:pt x="1918" y="3191"/>
              </a:lnTo>
              <a:lnTo>
                <a:pt x="2000" y="3258"/>
              </a:lnTo>
              <a:lnTo>
                <a:pt x="2082" y="3322"/>
              </a:lnTo>
              <a:lnTo>
                <a:pt x="2160" y="3381"/>
              </a:lnTo>
              <a:lnTo>
                <a:pt x="2235" y="3438"/>
              </a:lnTo>
              <a:lnTo>
                <a:pt x="2309" y="3491"/>
              </a:lnTo>
              <a:lnTo>
                <a:pt x="2377" y="3540"/>
              </a:lnTo>
              <a:lnTo>
                <a:pt x="2441" y="3585"/>
              </a:lnTo>
              <a:lnTo>
                <a:pt x="2501" y="3626"/>
              </a:lnTo>
              <a:lnTo>
                <a:pt x="2557" y="3664"/>
              </a:lnTo>
              <a:lnTo>
                <a:pt x="2606" y="3697"/>
              </a:lnTo>
              <a:lnTo>
                <a:pt x="2650" y="3725"/>
              </a:lnTo>
              <a:lnTo>
                <a:pt x="2687" y="3749"/>
              </a:lnTo>
              <a:lnTo>
                <a:pt x="2717" y="3769"/>
              </a:lnTo>
              <a:lnTo>
                <a:pt x="2746" y="3749"/>
              </a:lnTo>
              <a:lnTo>
                <a:pt x="2782" y="3726"/>
              </a:lnTo>
              <a:lnTo>
                <a:pt x="2826" y="3697"/>
              </a:lnTo>
              <a:lnTo>
                <a:pt x="2875" y="3664"/>
              </a:lnTo>
              <a:lnTo>
                <a:pt x="2929" y="3628"/>
              </a:lnTo>
              <a:lnTo>
                <a:pt x="2990" y="3587"/>
              </a:lnTo>
              <a:lnTo>
                <a:pt x="3055" y="3541"/>
              </a:lnTo>
              <a:lnTo>
                <a:pt x="3123" y="3492"/>
              </a:lnTo>
              <a:lnTo>
                <a:pt x="3195" y="3440"/>
              </a:lnTo>
              <a:lnTo>
                <a:pt x="3270" y="3383"/>
              </a:lnTo>
              <a:lnTo>
                <a:pt x="3349" y="3324"/>
              </a:lnTo>
              <a:lnTo>
                <a:pt x="3430" y="3260"/>
              </a:lnTo>
              <a:lnTo>
                <a:pt x="3514" y="3193"/>
              </a:lnTo>
              <a:lnTo>
                <a:pt x="3597" y="3124"/>
              </a:lnTo>
              <a:lnTo>
                <a:pt x="3682" y="3052"/>
              </a:lnTo>
              <a:lnTo>
                <a:pt x="3767" y="2977"/>
              </a:lnTo>
              <a:lnTo>
                <a:pt x="3852" y="2898"/>
              </a:lnTo>
              <a:lnTo>
                <a:pt x="3937" y="2818"/>
              </a:lnTo>
              <a:lnTo>
                <a:pt x="4020" y="2735"/>
              </a:lnTo>
              <a:lnTo>
                <a:pt x="4101" y="2650"/>
              </a:lnTo>
              <a:lnTo>
                <a:pt x="4181" y="2563"/>
              </a:lnTo>
              <a:lnTo>
                <a:pt x="4258" y="2473"/>
              </a:lnTo>
              <a:lnTo>
                <a:pt x="4333" y="2381"/>
              </a:lnTo>
              <a:lnTo>
                <a:pt x="4405" y="2288"/>
              </a:lnTo>
              <a:lnTo>
                <a:pt x="4472" y="2195"/>
              </a:lnTo>
              <a:lnTo>
                <a:pt x="4518" y="2125"/>
              </a:lnTo>
              <a:lnTo>
                <a:pt x="4563" y="2051"/>
              </a:lnTo>
              <a:lnTo>
                <a:pt x="4103" y="2051"/>
              </a:lnTo>
              <a:lnTo>
                <a:pt x="4082" y="2048"/>
              </a:lnTo>
              <a:lnTo>
                <a:pt x="4062" y="2040"/>
              </a:lnTo>
              <a:lnTo>
                <a:pt x="4044" y="2026"/>
              </a:lnTo>
              <a:lnTo>
                <a:pt x="4031" y="2010"/>
              </a:lnTo>
              <a:lnTo>
                <a:pt x="3863" y="1722"/>
              </a:lnTo>
              <a:lnTo>
                <a:pt x="3664" y="2015"/>
              </a:lnTo>
              <a:lnTo>
                <a:pt x="3646" y="2031"/>
              </a:lnTo>
              <a:lnTo>
                <a:pt x="3626" y="2044"/>
              </a:lnTo>
              <a:lnTo>
                <a:pt x="3603" y="2051"/>
              </a:lnTo>
              <a:lnTo>
                <a:pt x="3581" y="2051"/>
              </a:lnTo>
              <a:lnTo>
                <a:pt x="3559" y="2044"/>
              </a:lnTo>
              <a:lnTo>
                <a:pt x="3540" y="2033"/>
              </a:lnTo>
              <a:lnTo>
                <a:pt x="3525" y="2015"/>
              </a:lnTo>
              <a:lnTo>
                <a:pt x="3515" y="1994"/>
              </a:lnTo>
              <a:lnTo>
                <a:pt x="3264" y="1179"/>
              </a:lnTo>
              <a:close/>
              <a:moveTo>
                <a:pt x="1647" y="170"/>
              </a:moveTo>
              <a:lnTo>
                <a:pt x="1556" y="173"/>
              </a:lnTo>
              <a:lnTo>
                <a:pt x="1468" y="184"/>
              </a:lnTo>
              <a:lnTo>
                <a:pt x="1383" y="204"/>
              </a:lnTo>
              <a:lnTo>
                <a:pt x="1303" y="229"/>
              </a:lnTo>
              <a:lnTo>
                <a:pt x="1226" y="260"/>
              </a:lnTo>
              <a:lnTo>
                <a:pt x="1154" y="297"/>
              </a:lnTo>
              <a:lnTo>
                <a:pt x="1086" y="338"/>
              </a:lnTo>
              <a:lnTo>
                <a:pt x="1022" y="386"/>
              </a:lnTo>
              <a:lnTo>
                <a:pt x="963" y="435"/>
              </a:lnTo>
              <a:lnTo>
                <a:pt x="908" y="489"/>
              </a:lnTo>
              <a:lnTo>
                <a:pt x="857" y="546"/>
              </a:lnTo>
              <a:lnTo>
                <a:pt x="811" y="606"/>
              </a:lnTo>
              <a:lnTo>
                <a:pt x="771" y="667"/>
              </a:lnTo>
              <a:lnTo>
                <a:pt x="735" y="731"/>
              </a:lnTo>
              <a:lnTo>
                <a:pt x="704" y="795"/>
              </a:lnTo>
              <a:lnTo>
                <a:pt x="676" y="858"/>
              </a:lnTo>
              <a:lnTo>
                <a:pt x="655" y="922"/>
              </a:lnTo>
              <a:lnTo>
                <a:pt x="632" y="1020"/>
              </a:lnTo>
              <a:lnTo>
                <a:pt x="617" y="1120"/>
              </a:lnTo>
              <a:lnTo>
                <a:pt x="612" y="1223"/>
              </a:lnTo>
              <a:lnTo>
                <a:pt x="616" y="1326"/>
              </a:lnTo>
              <a:lnTo>
                <a:pt x="629" y="1431"/>
              </a:lnTo>
              <a:lnTo>
                <a:pt x="650" y="1539"/>
              </a:lnTo>
              <a:lnTo>
                <a:pt x="679" y="1647"/>
              </a:lnTo>
              <a:lnTo>
                <a:pt x="718" y="1757"/>
              </a:lnTo>
              <a:lnTo>
                <a:pt x="767" y="1868"/>
              </a:lnTo>
              <a:lnTo>
                <a:pt x="823" y="1979"/>
              </a:lnTo>
              <a:lnTo>
                <a:pt x="1638" y="1979"/>
              </a:lnTo>
              <a:lnTo>
                <a:pt x="2041" y="1184"/>
              </a:lnTo>
              <a:lnTo>
                <a:pt x="2056" y="1164"/>
              </a:lnTo>
              <a:lnTo>
                <a:pt x="2072" y="1150"/>
              </a:lnTo>
              <a:lnTo>
                <a:pt x="2093" y="1141"/>
              </a:lnTo>
              <a:lnTo>
                <a:pt x="2118" y="1138"/>
              </a:lnTo>
              <a:lnTo>
                <a:pt x="2141" y="1141"/>
              </a:lnTo>
              <a:lnTo>
                <a:pt x="2162" y="1153"/>
              </a:lnTo>
              <a:lnTo>
                <a:pt x="2178" y="1169"/>
              </a:lnTo>
              <a:lnTo>
                <a:pt x="2189" y="1189"/>
              </a:lnTo>
              <a:lnTo>
                <a:pt x="2707" y="2512"/>
              </a:lnTo>
              <a:lnTo>
                <a:pt x="3182" y="867"/>
              </a:lnTo>
              <a:lnTo>
                <a:pt x="3192" y="847"/>
              </a:lnTo>
              <a:lnTo>
                <a:pt x="3205" y="829"/>
              </a:lnTo>
              <a:lnTo>
                <a:pt x="3223" y="816"/>
              </a:lnTo>
              <a:lnTo>
                <a:pt x="3243" y="808"/>
              </a:lnTo>
              <a:lnTo>
                <a:pt x="3264" y="804"/>
              </a:lnTo>
              <a:lnTo>
                <a:pt x="3285" y="809"/>
              </a:lnTo>
              <a:lnTo>
                <a:pt x="3306" y="819"/>
              </a:lnTo>
              <a:lnTo>
                <a:pt x="3323" y="831"/>
              </a:lnTo>
              <a:lnTo>
                <a:pt x="3337" y="847"/>
              </a:lnTo>
              <a:lnTo>
                <a:pt x="3345" y="867"/>
              </a:lnTo>
              <a:lnTo>
                <a:pt x="3628" y="1784"/>
              </a:lnTo>
              <a:lnTo>
                <a:pt x="3801" y="1527"/>
              </a:lnTo>
              <a:lnTo>
                <a:pt x="3814" y="1511"/>
              </a:lnTo>
              <a:lnTo>
                <a:pt x="3832" y="1500"/>
              </a:lnTo>
              <a:lnTo>
                <a:pt x="3852" y="1495"/>
              </a:lnTo>
              <a:lnTo>
                <a:pt x="3873" y="1491"/>
              </a:lnTo>
              <a:lnTo>
                <a:pt x="3896" y="1495"/>
              </a:lnTo>
              <a:lnTo>
                <a:pt x="3915" y="1503"/>
              </a:lnTo>
              <a:lnTo>
                <a:pt x="3932" y="1516"/>
              </a:lnTo>
              <a:lnTo>
                <a:pt x="3945" y="1532"/>
              </a:lnTo>
              <a:lnTo>
                <a:pt x="4154" y="1892"/>
              </a:lnTo>
              <a:lnTo>
                <a:pt x="4657" y="1892"/>
              </a:lnTo>
              <a:lnTo>
                <a:pt x="4706" y="1778"/>
              </a:lnTo>
              <a:lnTo>
                <a:pt x="4748" y="1665"/>
              </a:lnTo>
              <a:lnTo>
                <a:pt x="4779" y="1554"/>
              </a:lnTo>
              <a:lnTo>
                <a:pt x="4803" y="1444"/>
              </a:lnTo>
              <a:lnTo>
                <a:pt x="4817" y="1336"/>
              </a:lnTo>
              <a:lnTo>
                <a:pt x="4821" y="1230"/>
              </a:lnTo>
              <a:lnTo>
                <a:pt x="4817" y="1125"/>
              </a:lnTo>
              <a:lnTo>
                <a:pt x="4802" y="1024"/>
              </a:lnTo>
              <a:lnTo>
                <a:pt x="4779" y="922"/>
              </a:lnTo>
              <a:lnTo>
                <a:pt x="4758" y="858"/>
              </a:lnTo>
              <a:lnTo>
                <a:pt x="4730" y="795"/>
              </a:lnTo>
              <a:lnTo>
                <a:pt x="4699" y="731"/>
              </a:lnTo>
              <a:lnTo>
                <a:pt x="4661" y="667"/>
              </a:lnTo>
              <a:lnTo>
                <a:pt x="4621" y="606"/>
              </a:lnTo>
              <a:lnTo>
                <a:pt x="4575" y="546"/>
              </a:lnTo>
              <a:lnTo>
                <a:pt x="4524" y="489"/>
              </a:lnTo>
              <a:lnTo>
                <a:pt x="4469" y="435"/>
              </a:lnTo>
              <a:lnTo>
                <a:pt x="4410" y="386"/>
              </a:lnTo>
              <a:lnTo>
                <a:pt x="4345" y="338"/>
              </a:lnTo>
              <a:lnTo>
                <a:pt x="4278" y="297"/>
              </a:lnTo>
              <a:lnTo>
                <a:pt x="4204" y="260"/>
              </a:lnTo>
              <a:lnTo>
                <a:pt x="4129" y="229"/>
              </a:lnTo>
              <a:lnTo>
                <a:pt x="4049" y="204"/>
              </a:lnTo>
              <a:lnTo>
                <a:pt x="3964" y="184"/>
              </a:lnTo>
              <a:lnTo>
                <a:pt x="3878" y="173"/>
              </a:lnTo>
              <a:lnTo>
                <a:pt x="3786" y="170"/>
              </a:lnTo>
              <a:lnTo>
                <a:pt x="3677" y="175"/>
              </a:lnTo>
              <a:lnTo>
                <a:pt x="3568" y="189"/>
              </a:lnTo>
              <a:lnTo>
                <a:pt x="3456" y="215"/>
              </a:lnTo>
              <a:lnTo>
                <a:pt x="3345" y="251"/>
              </a:lnTo>
              <a:lnTo>
                <a:pt x="3262" y="284"/>
              </a:lnTo>
              <a:lnTo>
                <a:pt x="3184" y="317"/>
              </a:lnTo>
              <a:lnTo>
                <a:pt x="3112" y="348"/>
              </a:lnTo>
              <a:lnTo>
                <a:pt x="3048" y="379"/>
              </a:lnTo>
              <a:lnTo>
                <a:pt x="2990" y="410"/>
              </a:lnTo>
              <a:lnTo>
                <a:pt x="2939" y="438"/>
              </a:lnTo>
              <a:lnTo>
                <a:pt x="2893" y="464"/>
              </a:lnTo>
              <a:lnTo>
                <a:pt x="2856" y="489"/>
              </a:lnTo>
              <a:lnTo>
                <a:pt x="2825" y="508"/>
              </a:lnTo>
              <a:lnTo>
                <a:pt x="2800" y="526"/>
              </a:lnTo>
              <a:lnTo>
                <a:pt x="2782" y="538"/>
              </a:lnTo>
              <a:lnTo>
                <a:pt x="2771" y="546"/>
              </a:lnTo>
              <a:lnTo>
                <a:pt x="2767" y="549"/>
              </a:lnTo>
              <a:lnTo>
                <a:pt x="2748" y="561"/>
              </a:lnTo>
              <a:lnTo>
                <a:pt x="2727" y="567"/>
              </a:lnTo>
              <a:lnTo>
                <a:pt x="2705" y="567"/>
              </a:lnTo>
              <a:lnTo>
                <a:pt x="2686" y="561"/>
              </a:lnTo>
              <a:lnTo>
                <a:pt x="2666" y="549"/>
              </a:lnTo>
              <a:lnTo>
                <a:pt x="2661" y="546"/>
              </a:lnTo>
              <a:lnTo>
                <a:pt x="2650" y="538"/>
              </a:lnTo>
              <a:lnTo>
                <a:pt x="2632" y="526"/>
              </a:lnTo>
              <a:lnTo>
                <a:pt x="2606" y="508"/>
              </a:lnTo>
              <a:lnTo>
                <a:pt x="2575" y="489"/>
              </a:lnTo>
              <a:lnTo>
                <a:pt x="2536" y="464"/>
              </a:lnTo>
              <a:lnTo>
                <a:pt x="2492" y="438"/>
              </a:lnTo>
              <a:lnTo>
                <a:pt x="2439" y="410"/>
              </a:lnTo>
              <a:lnTo>
                <a:pt x="2382" y="379"/>
              </a:lnTo>
              <a:lnTo>
                <a:pt x="2318" y="348"/>
              </a:lnTo>
              <a:lnTo>
                <a:pt x="2247" y="317"/>
              </a:lnTo>
              <a:lnTo>
                <a:pt x="2170" y="284"/>
              </a:lnTo>
              <a:lnTo>
                <a:pt x="2087" y="251"/>
              </a:lnTo>
              <a:lnTo>
                <a:pt x="1998" y="224"/>
              </a:lnTo>
              <a:lnTo>
                <a:pt x="1910" y="201"/>
              </a:lnTo>
              <a:lnTo>
                <a:pt x="1822" y="183"/>
              </a:lnTo>
              <a:lnTo>
                <a:pt x="1734" y="173"/>
              </a:lnTo>
              <a:lnTo>
                <a:pt x="1647" y="170"/>
              </a:lnTo>
              <a:close/>
              <a:moveTo>
                <a:pt x="1643" y="0"/>
              </a:moveTo>
              <a:lnTo>
                <a:pt x="1739" y="4"/>
              </a:lnTo>
              <a:lnTo>
                <a:pt x="1837" y="14"/>
              </a:lnTo>
              <a:lnTo>
                <a:pt x="1936" y="34"/>
              </a:lnTo>
              <a:lnTo>
                <a:pt x="2038" y="60"/>
              </a:lnTo>
              <a:lnTo>
                <a:pt x="2139" y="93"/>
              </a:lnTo>
              <a:lnTo>
                <a:pt x="2234" y="129"/>
              </a:lnTo>
              <a:lnTo>
                <a:pt x="2320" y="165"/>
              </a:lnTo>
              <a:lnTo>
                <a:pt x="2400" y="201"/>
              </a:lnTo>
              <a:lnTo>
                <a:pt x="2470" y="237"/>
              </a:lnTo>
              <a:lnTo>
                <a:pt x="2534" y="269"/>
              </a:lnTo>
              <a:lnTo>
                <a:pt x="2591" y="302"/>
              </a:lnTo>
              <a:lnTo>
                <a:pt x="2638" y="332"/>
              </a:lnTo>
              <a:lnTo>
                <a:pt x="2679" y="358"/>
              </a:lnTo>
              <a:lnTo>
                <a:pt x="2712" y="379"/>
              </a:lnTo>
              <a:lnTo>
                <a:pt x="2745" y="358"/>
              </a:lnTo>
              <a:lnTo>
                <a:pt x="2785" y="332"/>
              </a:lnTo>
              <a:lnTo>
                <a:pt x="2834" y="302"/>
              </a:lnTo>
              <a:lnTo>
                <a:pt x="2890" y="269"/>
              </a:lnTo>
              <a:lnTo>
                <a:pt x="2954" y="237"/>
              </a:lnTo>
              <a:lnTo>
                <a:pt x="3025" y="201"/>
              </a:lnTo>
              <a:lnTo>
                <a:pt x="3105" y="165"/>
              </a:lnTo>
              <a:lnTo>
                <a:pt x="3190" y="129"/>
              </a:lnTo>
              <a:lnTo>
                <a:pt x="3285" y="93"/>
              </a:lnTo>
              <a:lnTo>
                <a:pt x="3385" y="60"/>
              </a:lnTo>
              <a:lnTo>
                <a:pt x="3486" y="34"/>
              </a:lnTo>
              <a:lnTo>
                <a:pt x="3584" y="14"/>
              </a:lnTo>
              <a:lnTo>
                <a:pt x="3682" y="4"/>
              </a:lnTo>
              <a:lnTo>
                <a:pt x="3781" y="0"/>
              </a:lnTo>
              <a:lnTo>
                <a:pt x="3881" y="4"/>
              </a:lnTo>
              <a:lnTo>
                <a:pt x="3977" y="16"/>
              </a:lnTo>
              <a:lnTo>
                <a:pt x="4070" y="36"/>
              </a:lnTo>
              <a:lnTo>
                <a:pt x="4160" y="62"/>
              </a:lnTo>
              <a:lnTo>
                <a:pt x="4245" y="96"/>
              </a:lnTo>
              <a:lnTo>
                <a:pt x="4325" y="134"/>
              </a:lnTo>
              <a:lnTo>
                <a:pt x="4402" y="178"/>
              </a:lnTo>
              <a:lnTo>
                <a:pt x="4474" y="227"/>
              </a:lnTo>
              <a:lnTo>
                <a:pt x="4541" y="281"/>
              </a:lnTo>
              <a:lnTo>
                <a:pt x="4604" y="338"/>
              </a:lnTo>
              <a:lnTo>
                <a:pt x="4661" y="399"/>
              </a:lnTo>
              <a:lnTo>
                <a:pt x="4715" y="463"/>
              </a:lnTo>
              <a:lnTo>
                <a:pt x="4764" y="530"/>
              </a:lnTo>
              <a:lnTo>
                <a:pt x="4808" y="597"/>
              </a:lnTo>
              <a:lnTo>
                <a:pt x="4848" y="665"/>
              </a:lnTo>
              <a:lnTo>
                <a:pt x="4880" y="736"/>
              </a:lnTo>
              <a:lnTo>
                <a:pt x="4910" y="806"/>
              </a:lnTo>
              <a:lnTo>
                <a:pt x="4932" y="876"/>
              </a:lnTo>
              <a:lnTo>
                <a:pt x="4949" y="939"/>
              </a:lnTo>
              <a:lnTo>
                <a:pt x="4963" y="1004"/>
              </a:lnTo>
              <a:lnTo>
                <a:pt x="4973" y="1074"/>
              </a:lnTo>
              <a:lnTo>
                <a:pt x="4981" y="1150"/>
              </a:lnTo>
              <a:lnTo>
                <a:pt x="4983" y="1228"/>
              </a:lnTo>
              <a:lnTo>
                <a:pt x="4981" y="1312"/>
              </a:lnTo>
              <a:lnTo>
                <a:pt x="4973" y="1398"/>
              </a:lnTo>
              <a:lnTo>
                <a:pt x="4960" y="1490"/>
              </a:lnTo>
              <a:lnTo>
                <a:pt x="4941" y="1585"/>
              </a:lnTo>
              <a:lnTo>
                <a:pt x="4913" y="1683"/>
              </a:lnTo>
              <a:lnTo>
                <a:pt x="4879" y="1786"/>
              </a:lnTo>
              <a:lnTo>
                <a:pt x="4835" y="1892"/>
              </a:lnTo>
              <a:lnTo>
                <a:pt x="5290" y="1892"/>
              </a:lnTo>
              <a:lnTo>
                <a:pt x="5313" y="1894"/>
              </a:lnTo>
              <a:lnTo>
                <a:pt x="5334" y="1902"/>
              </a:lnTo>
              <a:lnTo>
                <a:pt x="5354" y="1914"/>
              </a:lnTo>
              <a:lnTo>
                <a:pt x="5368" y="1928"/>
              </a:lnTo>
              <a:lnTo>
                <a:pt x="5378" y="1946"/>
              </a:lnTo>
              <a:lnTo>
                <a:pt x="5381" y="1969"/>
              </a:lnTo>
              <a:lnTo>
                <a:pt x="5378" y="1995"/>
              </a:lnTo>
              <a:lnTo>
                <a:pt x="5367" y="2018"/>
              </a:lnTo>
              <a:lnTo>
                <a:pt x="5349" y="2035"/>
              </a:lnTo>
              <a:lnTo>
                <a:pt x="5326" y="2046"/>
              </a:lnTo>
              <a:lnTo>
                <a:pt x="5300" y="2051"/>
              </a:lnTo>
              <a:lnTo>
                <a:pt x="4763" y="2051"/>
              </a:lnTo>
              <a:lnTo>
                <a:pt x="4720" y="2128"/>
              </a:lnTo>
              <a:lnTo>
                <a:pt x="4673" y="2205"/>
              </a:lnTo>
              <a:lnTo>
                <a:pt x="4621" y="2282"/>
              </a:lnTo>
              <a:lnTo>
                <a:pt x="4554" y="2375"/>
              </a:lnTo>
              <a:lnTo>
                <a:pt x="4482" y="2468"/>
              </a:lnTo>
              <a:lnTo>
                <a:pt x="4408" y="2560"/>
              </a:lnTo>
              <a:lnTo>
                <a:pt x="4330" y="2650"/>
              </a:lnTo>
              <a:lnTo>
                <a:pt x="4252" y="2738"/>
              </a:lnTo>
              <a:lnTo>
                <a:pt x="4168" y="2823"/>
              </a:lnTo>
              <a:lnTo>
                <a:pt x="4085" y="2908"/>
              </a:lnTo>
              <a:lnTo>
                <a:pt x="4000" y="2990"/>
              </a:lnTo>
              <a:lnTo>
                <a:pt x="3915" y="3070"/>
              </a:lnTo>
              <a:lnTo>
                <a:pt x="3829" y="3147"/>
              </a:lnTo>
              <a:lnTo>
                <a:pt x="3744" y="3222"/>
              </a:lnTo>
              <a:lnTo>
                <a:pt x="3657" y="3293"/>
              </a:lnTo>
              <a:lnTo>
                <a:pt x="3574" y="3363"/>
              </a:lnTo>
              <a:lnTo>
                <a:pt x="3491" y="3428"/>
              </a:lnTo>
              <a:lnTo>
                <a:pt x="3409" y="3491"/>
              </a:lnTo>
              <a:lnTo>
                <a:pt x="3331" y="3551"/>
              </a:lnTo>
              <a:lnTo>
                <a:pt x="3256" y="3607"/>
              </a:lnTo>
              <a:lnTo>
                <a:pt x="3182" y="3659"/>
              </a:lnTo>
              <a:lnTo>
                <a:pt x="3114" y="3707"/>
              </a:lnTo>
              <a:lnTo>
                <a:pt x="3048" y="3751"/>
              </a:lnTo>
              <a:lnTo>
                <a:pt x="2990" y="3792"/>
              </a:lnTo>
              <a:lnTo>
                <a:pt x="2934" y="3828"/>
              </a:lnTo>
              <a:lnTo>
                <a:pt x="2883" y="3859"/>
              </a:lnTo>
              <a:lnTo>
                <a:pt x="2839" y="3885"/>
              </a:lnTo>
              <a:lnTo>
                <a:pt x="2802" y="3908"/>
              </a:lnTo>
              <a:lnTo>
                <a:pt x="2771" y="3926"/>
              </a:lnTo>
              <a:lnTo>
                <a:pt x="2748" y="3937"/>
              </a:lnTo>
              <a:lnTo>
                <a:pt x="2748" y="3942"/>
              </a:lnTo>
              <a:lnTo>
                <a:pt x="2732" y="3942"/>
              </a:lnTo>
              <a:lnTo>
                <a:pt x="2728" y="3945"/>
              </a:lnTo>
              <a:lnTo>
                <a:pt x="2725" y="3947"/>
              </a:lnTo>
              <a:lnTo>
                <a:pt x="2723" y="3947"/>
              </a:lnTo>
              <a:lnTo>
                <a:pt x="2722" y="3947"/>
              </a:lnTo>
              <a:lnTo>
                <a:pt x="2722" y="3942"/>
              </a:lnTo>
              <a:lnTo>
                <a:pt x="2697" y="3934"/>
              </a:lnTo>
              <a:lnTo>
                <a:pt x="2665" y="3921"/>
              </a:lnTo>
              <a:lnTo>
                <a:pt x="2629" y="3903"/>
              </a:lnTo>
              <a:lnTo>
                <a:pt x="2585" y="3878"/>
              </a:lnTo>
              <a:lnTo>
                <a:pt x="2537" y="3850"/>
              </a:lnTo>
              <a:lnTo>
                <a:pt x="2483" y="3818"/>
              </a:lnTo>
              <a:lnTo>
                <a:pt x="2426" y="3780"/>
              </a:lnTo>
              <a:lnTo>
                <a:pt x="2366" y="3739"/>
              </a:lnTo>
              <a:lnTo>
                <a:pt x="2301" y="3693"/>
              </a:lnTo>
              <a:lnTo>
                <a:pt x="2232" y="3644"/>
              </a:lnTo>
              <a:lnTo>
                <a:pt x="2160" y="3592"/>
              </a:lnTo>
              <a:lnTo>
                <a:pt x="2087" y="3536"/>
              </a:lnTo>
              <a:lnTo>
                <a:pt x="2010" y="3477"/>
              </a:lnTo>
              <a:lnTo>
                <a:pt x="1933" y="3415"/>
              </a:lnTo>
              <a:lnTo>
                <a:pt x="1855" y="3352"/>
              </a:lnTo>
              <a:lnTo>
                <a:pt x="1775" y="3284"/>
              </a:lnTo>
              <a:lnTo>
                <a:pt x="1693" y="3216"/>
              </a:lnTo>
              <a:lnTo>
                <a:pt x="1613" y="3144"/>
              </a:lnTo>
              <a:lnTo>
                <a:pt x="1533" y="3070"/>
              </a:lnTo>
              <a:lnTo>
                <a:pt x="1453" y="2997"/>
              </a:lnTo>
              <a:lnTo>
                <a:pt x="1373" y="2920"/>
              </a:lnTo>
              <a:lnTo>
                <a:pt x="1296" y="2843"/>
              </a:lnTo>
              <a:lnTo>
                <a:pt x="1220" y="2764"/>
              </a:lnTo>
              <a:lnTo>
                <a:pt x="1146" y="2686"/>
              </a:lnTo>
              <a:lnTo>
                <a:pt x="1076" y="2606"/>
              </a:lnTo>
              <a:lnTo>
                <a:pt x="1007" y="2527"/>
              </a:lnTo>
              <a:lnTo>
                <a:pt x="942" y="2447"/>
              </a:lnTo>
              <a:lnTo>
                <a:pt x="882" y="2367"/>
              </a:lnTo>
              <a:lnTo>
                <a:pt x="823" y="2287"/>
              </a:lnTo>
              <a:lnTo>
                <a:pt x="774" y="2218"/>
              </a:lnTo>
              <a:lnTo>
                <a:pt x="731" y="2147"/>
              </a:lnTo>
              <a:lnTo>
                <a:pt x="82" y="2147"/>
              </a:lnTo>
              <a:lnTo>
                <a:pt x="56" y="2144"/>
              </a:lnTo>
              <a:lnTo>
                <a:pt x="33" y="2133"/>
              </a:lnTo>
              <a:lnTo>
                <a:pt x="16" y="2115"/>
              </a:lnTo>
              <a:lnTo>
                <a:pt x="5" y="2092"/>
              </a:lnTo>
              <a:lnTo>
                <a:pt x="0" y="2066"/>
              </a:lnTo>
              <a:lnTo>
                <a:pt x="5" y="2040"/>
              </a:lnTo>
              <a:lnTo>
                <a:pt x="16" y="2017"/>
              </a:lnTo>
              <a:lnTo>
                <a:pt x="33" y="2000"/>
              </a:lnTo>
              <a:lnTo>
                <a:pt x="56" y="1989"/>
              </a:lnTo>
              <a:lnTo>
                <a:pt x="82" y="1984"/>
              </a:lnTo>
              <a:lnTo>
                <a:pt x="635" y="1984"/>
              </a:lnTo>
              <a:lnTo>
                <a:pt x="583" y="1876"/>
              </a:lnTo>
              <a:lnTo>
                <a:pt x="542" y="1771"/>
              </a:lnTo>
              <a:lnTo>
                <a:pt x="508" y="1670"/>
              </a:lnTo>
              <a:lnTo>
                <a:pt x="482" y="1573"/>
              </a:lnTo>
              <a:lnTo>
                <a:pt x="462" y="1478"/>
              </a:lnTo>
              <a:lnTo>
                <a:pt x="451" y="1390"/>
              </a:lnTo>
              <a:lnTo>
                <a:pt x="442" y="1303"/>
              </a:lnTo>
              <a:lnTo>
                <a:pt x="441" y="1222"/>
              </a:lnTo>
              <a:lnTo>
                <a:pt x="444" y="1145"/>
              </a:lnTo>
              <a:lnTo>
                <a:pt x="452" y="1071"/>
              </a:lnTo>
              <a:lnTo>
                <a:pt x="462" y="1002"/>
              </a:lnTo>
              <a:lnTo>
                <a:pt x="475" y="937"/>
              </a:lnTo>
              <a:lnTo>
                <a:pt x="491" y="876"/>
              </a:lnTo>
              <a:lnTo>
                <a:pt x="514" y="806"/>
              </a:lnTo>
              <a:lnTo>
                <a:pt x="542" y="736"/>
              </a:lnTo>
              <a:lnTo>
                <a:pt x="576" y="665"/>
              </a:lnTo>
              <a:lnTo>
                <a:pt x="616" y="597"/>
              </a:lnTo>
              <a:lnTo>
                <a:pt x="660" y="530"/>
              </a:lnTo>
              <a:lnTo>
                <a:pt x="707" y="463"/>
              </a:lnTo>
              <a:lnTo>
                <a:pt x="761" y="399"/>
              </a:lnTo>
              <a:lnTo>
                <a:pt x="820" y="338"/>
              </a:lnTo>
              <a:lnTo>
                <a:pt x="883" y="281"/>
              </a:lnTo>
              <a:lnTo>
                <a:pt x="950" y="227"/>
              </a:lnTo>
              <a:lnTo>
                <a:pt x="1022" y="178"/>
              </a:lnTo>
              <a:lnTo>
                <a:pt x="1099" y="134"/>
              </a:lnTo>
              <a:lnTo>
                <a:pt x="1179" y="96"/>
              </a:lnTo>
              <a:lnTo>
                <a:pt x="1264" y="62"/>
              </a:lnTo>
              <a:lnTo>
                <a:pt x="1352" y="36"/>
              </a:lnTo>
              <a:lnTo>
                <a:pt x="1445" y="16"/>
              </a:lnTo>
              <a:lnTo>
                <a:pt x="1541" y="4"/>
              </a:lnTo>
              <a:lnTo>
                <a:pt x="1643" y="0"/>
              </a:lnTo>
              <a:close/>
            </a:path>
          </a:pathLst>
        </a:cu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 w="0">
          <a:noFill/>
          <a:prstDash val="solid"/>
          <a:round/>
          <a:headEnd/>
          <a:tailEnd/>
        </a:ln>
      </cdr:spPr>
      <cdr:txBody>
        <a:bodyPr xmlns:a="http://schemas.openxmlformats.org/drawingml/2006/main" vert="horz" wrap="square" lIns="68598" tIns="34299" rIns="68598" bIns="34299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N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PBP			1+3</a:t>
            </a:r>
            <a:r>
              <a:rPr lang="ru-RU" dirty="0"/>
              <a:t> роки</a:t>
            </a:r>
          </a:p>
          <a:p>
            <a:r>
              <a:rPr lang="en-US" dirty="0"/>
              <a:t>Project IRR after tax (real terms) 	36,8%</a:t>
            </a:r>
          </a:p>
          <a:p>
            <a:r>
              <a:rPr lang="en-US" dirty="0"/>
              <a:t>Equity IRR (real terms) 		81,20%</a:t>
            </a:r>
          </a:p>
          <a:p>
            <a:r>
              <a:rPr lang="en-US" dirty="0"/>
              <a:t>Project NPV (thou UAH)		20 328</a:t>
            </a:r>
          </a:p>
          <a:p>
            <a:r>
              <a:rPr lang="en-US" dirty="0"/>
              <a:t>Equity NPV (thou UAH)		14 070</a:t>
            </a:r>
          </a:p>
          <a:p>
            <a:r>
              <a:rPr lang="en-US" dirty="0"/>
              <a:t>PV on the State revenues in mn UAH	18,6</a:t>
            </a:r>
          </a:p>
          <a:p>
            <a:r>
              <a:rPr lang="en-US" dirty="0"/>
              <a:t>PPP PS Comparator in % 		191,3%</a:t>
            </a:r>
          </a:p>
          <a:p>
            <a:r>
              <a:rPr lang="en-US" dirty="0"/>
              <a:t>PPP PS Comparator in mn UAH 	16,9</a:t>
            </a:r>
          </a:p>
          <a:p>
            <a:r>
              <a:rPr lang="en-US" dirty="0"/>
              <a:t>Investments in mn UAH		9,53</a:t>
            </a:r>
          </a:p>
          <a:p>
            <a:r>
              <a:rPr lang="en-US" dirty="0"/>
              <a:t>Equity			2 567</a:t>
            </a:r>
          </a:p>
          <a:p>
            <a:r>
              <a:rPr lang="en-US" dirty="0"/>
              <a:t>Debt - 1st tranche		6 963</a:t>
            </a:r>
          </a:p>
          <a:p>
            <a:r>
              <a:rPr lang="en-US" dirty="0"/>
              <a:t>Economic NPV	 in mn UAH 		232,7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4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D728A-6094-4566-8EE0-2185294E91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53" y="5923307"/>
            <a:ext cx="7019028" cy="460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84301-3FC5-4A62-8D64-97CBC3BCC8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4D89E0-AEC5-4189-8B88-8C0594731ED4}"/>
              </a:ext>
            </a:extLst>
          </p:cNvPr>
          <p:cNvSpPr/>
          <p:nvPr userDrawn="1"/>
        </p:nvSpPr>
        <p:spPr>
          <a:xfrm>
            <a:off x="0" y="0"/>
            <a:ext cx="12192000" cy="104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/>
              <a:t>м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895A1-6043-4720-A827-BFD9920C1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9" y="283729"/>
            <a:ext cx="8129902" cy="533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E23C4-C32D-4AD6-8FDF-9CC6A1F92F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66E87F-2ACF-4A9A-AD3C-61ED4529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00" y="1402503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4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2344" y="3334015"/>
            <a:ext cx="8084456" cy="1110962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819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/>
              <a:t>ПРЕЗЕНТАЦІЯ ПРОЕКТУ</a:t>
            </a:r>
            <a:endParaRPr lang="en-GB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uk-UA" sz="2400" b="1" dirty="0"/>
              <a:t>Ольга </a:t>
            </a:r>
            <a:r>
              <a:rPr lang="uk-UA" sz="2400" b="1" dirty="0" err="1"/>
              <a:t>Сегер</a:t>
            </a:r>
            <a:r>
              <a:rPr lang="uk-UA" sz="2400" b="1" dirty="0"/>
              <a:t>  </a:t>
            </a:r>
            <a:endParaRPr lang="en-US" sz="2400" b="1" dirty="0"/>
          </a:p>
          <a:p>
            <a:pPr>
              <a:lnSpc>
                <a:spcPct val="110000"/>
              </a:lnSpc>
            </a:pPr>
            <a:r>
              <a:rPr lang="uk-UA" sz="1600" b="1" dirty="0"/>
              <a:t>Начальник управління комунальної власності</a:t>
            </a:r>
            <a:endParaRPr lang="en-US" sz="1600" b="1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15203-C2AD-4E84-8E50-6FCF6FE45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2344" y="3439390"/>
            <a:ext cx="8186056" cy="1054219"/>
          </a:xfrm>
        </p:spPr>
        <p:txBody>
          <a:bodyPr/>
          <a:lstStyle/>
          <a:p>
            <a:r>
              <a:rPr lang="uk-UA" sz="2000" b="1" dirty="0">
                <a:solidFill>
                  <a:schemeClr val="bg2"/>
                </a:solidFill>
              </a:rPr>
              <a:t>Створення Центру </a:t>
            </a:r>
            <a:r>
              <a:rPr lang="uk-UA" sz="2000" b="1" dirty="0" err="1">
                <a:solidFill>
                  <a:schemeClr val="bg2"/>
                </a:solidFill>
              </a:rPr>
              <a:t>малоінвазивної</a:t>
            </a:r>
            <a:r>
              <a:rPr lang="uk-UA" sz="2000" b="1" dirty="0">
                <a:solidFill>
                  <a:schemeClr val="bg2"/>
                </a:solidFill>
              </a:rPr>
              <a:t> хірургії </a:t>
            </a:r>
            <a:br>
              <a:rPr lang="uk-UA" sz="2000" b="1" dirty="0">
                <a:solidFill>
                  <a:schemeClr val="bg2"/>
                </a:solidFill>
              </a:rPr>
            </a:br>
            <a:r>
              <a:rPr lang="uk-UA" sz="1400" b="1" dirty="0">
                <a:solidFill>
                  <a:schemeClr val="bg2"/>
                </a:solidFill>
              </a:rPr>
              <a:t>(</a:t>
            </a:r>
            <a:r>
              <a:rPr lang="uk-UA" sz="1400" b="1" dirty="0" err="1">
                <a:solidFill>
                  <a:schemeClr val="bg2"/>
                </a:solidFill>
              </a:rPr>
              <a:t>малоінвазивні</a:t>
            </a:r>
            <a:r>
              <a:rPr lang="uk-UA" sz="1400" b="1" dirty="0">
                <a:solidFill>
                  <a:schemeClr val="bg2"/>
                </a:solidFill>
              </a:rPr>
              <a:t> оперативні втручання в хірургії, урології, гінекології та проктології)  </a:t>
            </a:r>
            <a:br>
              <a:rPr lang="uk-UA" sz="1400" b="1" dirty="0">
                <a:solidFill>
                  <a:schemeClr val="bg2"/>
                </a:solidFill>
              </a:rPr>
            </a:br>
            <a:r>
              <a:rPr lang="uk-UA" sz="1400" b="1" dirty="0">
                <a:solidFill>
                  <a:schemeClr val="bg2"/>
                </a:solidFill>
              </a:rPr>
              <a:t>по вул. Данилишиних, 62 у м. Трускавці</a:t>
            </a:r>
            <a:endParaRPr lang="en-US" sz="105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  <a:p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5439012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1200" dirty="0" err="1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березня</a:t>
            </a:r>
            <a:r>
              <a:rPr lang="ru-RU" sz="12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року</a:t>
            </a:r>
            <a:endParaRPr lang="de-DE" sz="1200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3B2E2B-A368-41F0-924E-B5621F761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4" y="220888"/>
            <a:ext cx="1631280" cy="213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КРИТЕРІЇ ДОПУСКУ ДО КОНКУРСУ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D7AA2A-22AA-4D5B-9CA3-105343868E74}"/>
              </a:ext>
            </a:extLst>
          </p:cNvPr>
          <p:cNvSpPr/>
          <p:nvPr/>
        </p:nvSpPr>
        <p:spPr>
          <a:xfrm>
            <a:off x="1917292" y="2135778"/>
            <a:ext cx="883428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 забезпечити необхідне для реалізації Проекту обладнання та матеріально-технічну базу</a:t>
            </a:r>
            <a:endParaRPr lang="en-US" sz="14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 залучити для реалізації Проекту працівників  відповідної кваліфікації, які мають необхідні знання та досвід</a:t>
            </a:r>
            <a:endParaRPr lang="en-US" sz="14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 досвід у сфері надання послуг з проведення малоінвазивних операцій, щонайменше 3 роки та досвід реалізації подібних проектів</a:t>
            </a:r>
            <a:endParaRPr lang="en-US" sz="1400" b="1" dirty="0">
              <a:solidFill>
                <a:srgbClr val="7788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 задовільний фінансово-майновий стан, що підтверджується власним капіталом, прийнятний  рівень грошових надходжень та мають підтвердження наявності фінансування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F58A00-200E-4741-B772-91A935E39BC9}"/>
              </a:ext>
            </a:extLst>
          </p:cNvPr>
          <p:cNvGrpSpPr/>
          <p:nvPr/>
        </p:nvGrpSpPr>
        <p:grpSpPr>
          <a:xfrm>
            <a:off x="1455171" y="2043357"/>
            <a:ext cx="637812" cy="637812"/>
            <a:chOff x="825910" y="1474839"/>
            <a:chExt cx="914400" cy="9144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8EC0FF2-7C5D-4BCB-8224-8E8C226018CC}"/>
                </a:ext>
              </a:extLst>
            </p:cNvPr>
            <p:cNvSpPr/>
            <p:nvPr/>
          </p:nvSpPr>
          <p:spPr>
            <a:xfrm>
              <a:off x="825910" y="1474839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 descr="Checkmark">
              <a:extLst>
                <a:ext uri="{FF2B5EF4-FFF2-40B4-BE49-F238E27FC236}">
                  <a16:creationId xmlns:a16="http://schemas.microsoft.com/office/drawing/2014/main" id="{708F7C95-E8C0-4489-8F92-26DCAFA78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7304" y="1515095"/>
              <a:ext cx="491611" cy="83388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53EECEA-F724-49AA-899F-09AE848B9D14}"/>
              </a:ext>
            </a:extLst>
          </p:cNvPr>
          <p:cNvGrpSpPr/>
          <p:nvPr/>
        </p:nvGrpSpPr>
        <p:grpSpPr>
          <a:xfrm>
            <a:off x="1455170" y="2864100"/>
            <a:ext cx="637812" cy="637812"/>
            <a:chOff x="825910" y="1474839"/>
            <a:chExt cx="914400" cy="9144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252AC8-D34B-430A-AC36-773E90DD3087}"/>
                </a:ext>
              </a:extLst>
            </p:cNvPr>
            <p:cNvSpPr/>
            <p:nvPr/>
          </p:nvSpPr>
          <p:spPr>
            <a:xfrm>
              <a:off x="825910" y="1474839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phic 44" descr="Checkmark">
              <a:extLst>
                <a:ext uri="{FF2B5EF4-FFF2-40B4-BE49-F238E27FC236}">
                  <a16:creationId xmlns:a16="http://schemas.microsoft.com/office/drawing/2014/main" id="{45A833A9-5F9C-4078-ACD5-84E030581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7304" y="1515095"/>
              <a:ext cx="491611" cy="83388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B9299E-9B4C-44D4-857A-312CA8C226B2}"/>
              </a:ext>
            </a:extLst>
          </p:cNvPr>
          <p:cNvGrpSpPr/>
          <p:nvPr/>
        </p:nvGrpSpPr>
        <p:grpSpPr>
          <a:xfrm>
            <a:off x="1455170" y="3684843"/>
            <a:ext cx="637812" cy="637812"/>
            <a:chOff x="825910" y="1474839"/>
            <a:chExt cx="914400" cy="914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C52A6A1-3683-4B96-BA16-63772A443998}"/>
                </a:ext>
              </a:extLst>
            </p:cNvPr>
            <p:cNvSpPr/>
            <p:nvPr/>
          </p:nvSpPr>
          <p:spPr>
            <a:xfrm>
              <a:off x="825910" y="1474839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Graphic 47" descr="Checkmark">
              <a:extLst>
                <a:ext uri="{FF2B5EF4-FFF2-40B4-BE49-F238E27FC236}">
                  <a16:creationId xmlns:a16="http://schemas.microsoft.com/office/drawing/2014/main" id="{24BAFDED-334D-4E96-A74E-3B46660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7304" y="1515095"/>
              <a:ext cx="491611" cy="83388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DD005A7-D1ED-4462-A433-A3583E703E40}"/>
              </a:ext>
            </a:extLst>
          </p:cNvPr>
          <p:cNvGrpSpPr/>
          <p:nvPr/>
        </p:nvGrpSpPr>
        <p:grpSpPr>
          <a:xfrm>
            <a:off x="1455169" y="4505585"/>
            <a:ext cx="637812" cy="637812"/>
            <a:chOff x="825910" y="1474839"/>
            <a:chExt cx="914400" cy="914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7746577-7145-4A90-AA72-12313C4F4AC3}"/>
                </a:ext>
              </a:extLst>
            </p:cNvPr>
            <p:cNvSpPr/>
            <p:nvPr/>
          </p:nvSpPr>
          <p:spPr>
            <a:xfrm>
              <a:off x="825910" y="1474839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Graphic 50" descr="Checkmark">
              <a:extLst>
                <a:ext uri="{FF2B5EF4-FFF2-40B4-BE49-F238E27FC236}">
                  <a16:creationId xmlns:a16="http://schemas.microsoft.com/office/drawing/2014/main" id="{5A80E780-4A8C-4146-85D4-5D6112DD7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7304" y="1515095"/>
              <a:ext cx="491611" cy="8338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03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КРИТЕРІЇ ОЦІНКИ УЧАСНИКІВ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14182EB5-00D2-483D-AC59-3951200C833C}"/>
              </a:ext>
            </a:extLst>
          </p:cNvPr>
          <p:cNvSpPr/>
          <p:nvPr/>
        </p:nvSpPr>
        <p:spPr>
          <a:xfrm>
            <a:off x="1445342" y="1237534"/>
            <a:ext cx="104512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FDBB2D"/>
              </a:buClr>
            </a:pPr>
            <a:r>
              <a:rPr lang="uk-UA" sz="1600" b="1" dirty="0">
                <a:solidFill>
                  <a:srgbClr val="FDBB2D"/>
                </a:solidFill>
              </a:rPr>
              <a:t>Критерії технічного та інженерно-конструкторського характеру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Очікуваний термін виконання робіт з реконструкції приміщення, встановлення обладнання та початок експлуатації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Прогнозований обсяг надання послуг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Кількість діючих лікувальних закладів з аналогічним профілем під управлінням Учасника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Обсяги надання Учасником аналогічних послуг за попередні 5 років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Інноваційність обладнання та технологій, що планується застосовувати Учасником</a:t>
            </a:r>
          </a:p>
          <a:p>
            <a:pPr>
              <a:spcBef>
                <a:spcPts val="1200"/>
              </a:spcBef>
              <a:buClr>
                <a:srgbClr val="FDBB2D"/>
              </a:buClr>
            </a:pPr>
            <a:r>
              <a:rPr lang="uk-UA" sz="1600" b="1" dirty="0">
                <a:solidFill>
                  <a:srgbClr val="FDBB2D"/>
                </a:solidFill>
              </a:rPr>
              <a:t>Критерії фінансового та комерційного характеру 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Обсяг інвестицій, у тому числі власних або залучених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Запропоновані Учасником податкові </a:t>
            </a:r>
            <a:r>
              <a:rPr lang="uk-UA" sz="1400" b="1">
                <a:solidFill>
                  <a:srgbClr val="778899"/>
                </a:solidFill>
                <a:cs typeface="Arial" panose="020B0604020202020204" pitchFamily="34" charset="0"/>
              </a:rPr>
              <a:t>та інші надходження </a:t>
            </a: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до муніципального бюджету</a:t>
            </a:r>
          </a:p>
          <a:p>
            <a:pPr>
              <a:spcBef>
                <a:spcPts val="1200"/>
              </a:spcBef>
              <a:buClr>
                <a:srgbClr val="FDBB2D"/>
              </a:buClr>
            </a:pPr>
            <a:r>
              <a:rPr lang="uk-UA" sz="1600" b="1" dirty="0">
                <a:solidFill>
                  <a:srgbClr val="FDBB2D"/>
                </a:solidFill>
              </a:rPr>
              <a:t>Критерії екологічного та соціального характеру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Рівень заробітної плати та соціального забезпечення найманих працівників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Зобов’язання щодо надання пільгових послуг для окремих категорій громадян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Зобов’язання щодо проведення програм навчання та стажування працівників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43D59EA6-15ED-4B7A-8AB0-38013967EBDB}"/>
              </a:ext>
            </a:extLst>
          </p:cNvPr>
          <p:cNvSpPr>
            <a:spLocks noEditPoints="1"/>
          </p:cNvSpPr>
          <p:nvPr/>
        </p:nvSpPr>
        <p:spPr bwMode="auto">
          <a:xfrm>
            <a:off x="381504" y="3788424"/>
            <a:ext cx="779531" cy="790581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64">
            <a:extLst>
              <a:ext uri="{FF2B5EF4-FFF2-40B4-BE49-F238E27FC236}">
                <a16:creationId xmlns:a16="http://schemas.microsoft.com/office/drawing/2014/main" id="{9A7FCADA-ABE9-44FB-A90A-CC2309CC46C3}"/>
              </a:ext>
            </a:extLst>
          </p:cNvPr>
          <p:cNvGrpSpPr/>
          <p:nvPr/>
        </p:nvGrpSpPr>
        <p:grpSpPr>
          <a:xfrm>
            <a:off x="423348" y="5174201"/>
            <a:ext cx="667785" cy="852511"/>
            <a:chOff x="3614738" y="2339975"/>
            <a:chExt cx="787400" cy="1027113"/>
          </a:xfrm>
          <a:solidFill>
            <a:schemeClr val="accent6"/>
          </a:solidFill>
        </p:grpSpPr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717881A-7284-4AAC-B3C4-1633379F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3092450"/>
              <a:ext cx="176213" cy="2746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5" y="1"/>
                </a:cxn>
                <a:cxn ang="0">
                  <a:pos x="74" y="20"/>
                </a:cxn>
                <a:cxn ang="0">
                  <a:pos x="86" y="35"/>
                </a:cxn>
                <a:cxn ang="0">
                  <a:pos x="96" y="53"/>
                </a:cxn>
                <a:cxn ang="0">
                  <a:pos x="106" y="74"/>
                </a:cxn>
                <a:cxn ang="0">
                  <a:pos x="111" y="99"/>
                </a:cxn>
                <a:cxn ang="0">
                  <a:pos x="111" y="123"/>
                </a:cxn>
                <a:cxn ang="0">
                  <a:pos x="104" y="141"/>
                </a:cxn>
                <a:cxn ang="0">
                  <a:pos x="94" y="156"/>
                </a:cxn>
                <a:cxn ang="0">
                  <a:pos x="82" y="166"/>
                </a:cxn>
                <a:cxn ang="0">
                  <a:pos x="67" y="171"/>
                </a:cxn>
                <a:cxn ang="0">
                  <a:pos x="54" y="173"/>
                </a:cxn>
                <a:cxn ang="0">
                  <a:pos x="42" y="171"/>
                </a:cxn>
                <a:cxn ang="0">
                  <a:pos x="28" y="166"/>
                </a:cxn>
                <a:cxn ang="0">
                  <a:pos x="17" y="158"/>
                </a:cxn>
                <a:cxn ang="0">
                  <a:pos x="8" y="144"/>
                </a:cxn>
                <a:cxn ang="0">
                  <a:pos x="1" y="128"/>
                </a:cxn>
                <a:cxn ang="0">
                  <a:pos x="0" y="104"/>
                </a:cxn>
                <a:cxn ang="0">
                  <a:pos x="3" y="82"/>
                </a:cxn>
                <a:cxn ang="0">
                  <a:pos x="12" y="62"/>
                </a:cxn>
                <a:cxn ang="0">
                  <a:pos x="22" y="42"/>
                </a:cxn>
                <a:cxn ang="0">
                  <a:pos x="32" y="25"/>
                </a:cxn>
                <a:cxn ang="0">
                  <a:pos x="42" y="11"/>
                </a:cxn>
                <a:cxn ang="0">
                  <a:pos x="49" y="3"/>
                </a:cxn>
                <a:cxn ang="0">
                  <a:pos x="52" y="0"/>
                </a:cxn>
              </a:cxnLst>
              <a:rect l="0" t="0" r="r" b="b"/>
              <a:pathLst>
                <a:path w="111" h="173">
                  <a:moveTo>
                    <a:pt x="52" y="0"/>
                  </a:moveTo>
                  <a:lnTo>
                    <a:pt x="55" y="1"/>
                  </a:lnTo>
                  <a:lnTo>
                    <a:pt x="74" y="20"/>
                  </a:lnTo>
                  <a:lnTo>
                    <a:pt x="86" y="35"/>
                  </a:lnTo>
                  <a:lnTo>
                    <a:pt x="96" y="53"/>
                  </a:lnTo>
                  <a:lnTo>
                    <a:pt x="106" y="74"/>
                  </a:lnTo>
                  <a:lnTo>
                    <a:pt x="111" y="99"/>
                  </a:lnTo>
                  <a:lnTo>
                    <a:pt x="111" y="123"/>
                  </a:lnTo>
                  <a:lnTo>
                    <a:pt x="104" y="141"/>
                  </a:lnTo>
                  <a:lnTo>
                    <a:pt x="94" y="156"/>
                  </a:lnTo>
                  <a:lnTo>
                    <a:pt x="82" y="166"/>
                  </a:lnTo>
                  <a:lnTo>
                    <a:pt x="67" y="171"/>
                  </a:lnTo>
                  <a:lnTo>
                    <a:pt x="54" y="173"/>
                  </a:lnTo>
                  <a:lnTo>
                    <a:pt x="42" y="171"/>
                  </a:lnTo>
                  <a:lnTo>
                    <a:pt x="28" y="166"/>
                  </a:lnTo>
                  <a:lnTo>
                    <a:pt x="17" y="158"/>
                  </a:lnTo>
                  <a:lnTo>
                    <a:pt x="8" y="144"/>
                  </a:lnTo>
                  <a:lnTo>
                    <a:pt x="1" y="128"/>
                  </a:lnTo>
                  <a:lnTo>
                    <a:pt x="0" y="104"/>
                  </a:lnTo>
                  <a:lnTo>
                    <a:pt x="3" y="82"/>
                  </a:lnTo>
                  <a:lnTo>
                    <a:pt x="12" y="62"/>
                  </a:lnTo>
                  <a:lnTo>
                    <a:pt x="22" y="42"/>
                  </a:lnTo>
                  <a:lnTo>
                    <a:pt x="32" y="25"/>
                  </a:lnTo>
                  <a:lnTo>
                    <a:pt x="42" y="11"/>
                  </a:lnTo>
                  <a:lnTo>
                    <a:pt x="49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129BB39-B1FA-451A-AB06-5A667925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2339975"/>
              <a:ext cx="431800" cy="433388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203" y="0"/>
                </a:cxn>
                <a:cxn ang="0">
                  <a:pos x="227" y="7"/>
                </a:cxn>
                <a:cxn ang="0">
                  <a:pos x="249" y="24"/>
                </a:cxn>
                <a:cxn ang="0">
                  <a:pos x="266" y="46"/>
                </a:cxn>
                <a:cxn ang="0">
                  <a:pos x="272" y="71"/>
                </a:cxn>
                <a:cxn ang="0">
                  <a:pos x="272" y="98"/>
                </a:cxn>
                <a:cxn ang="0">
                  <a:pos x="266" y="121"/>
                </a:cxn>
                <a:cxn ang="0">
                  <a:pos x="249" y="143"/>
                </a:cxn>
                <a:cxn ang="0">
                  <a:pos x="198" y="194"/>
                </a:cxn>
                <a:cxn ang="0">
                  <a:pos x="193" y="197"/>
                </a:cxn>
                <a:cxn ang="0">
                  <a:pos x="213" y="217"/>
                </a:cxn>
                <a:cxn ang="0">
                  <a:pos x="220" y="229"/>
                </a:cxn>
                <a:cxn ang="0">
                  <a:pos x="223" y="241"/>
                </a:cxn>
                <a:cxn ang="0">
                  <a:pos x="220" y="253"/>
                </a:cxn>
                <a:cxn ang="0">
                  <a:pos x="213" y="263"/>
                </a:cxn>
                <a:cxn ang="0">
                  <a:pos x="203" y="271"/>
                </a:cxn>
                <a:cxn ang="0">
                  <a:pos x="191" y="273"/>
                </a:cxn>
                <a:cxn ang="0">
                  <a:pos x="180" y="271"/>
                </a:cxn>
                <a:cxn ang="0">
                  <a:pos x="170" y="265"/>
                </a:cxn>
                <a:cxn ang="0">
                  <a:pos x="8" y="103"/>
                </a:cxn>
                <a:cxn ang="0">
                  <a:pos x="1" y="91"/>
                </a:cxn>
                <a:cxn ang="0">
                  <a:pos x="0" y="79"/>
                </a:cxn>
                <a:cxn ang="0">
                  <a:pos x="1" y="68"/>
                </a:cxn>
                <a:cxn ang="0">
                  <a:pos x="8" y="57"/>
                </a:cxn>
                <a:cxn ang="0">
                  <a:pos x="20" y="51"/>
                </a:cxn>
                <a:cxn ang="0">
                  <a:pos x="32" y="49"/>
                </a:cxn>
                <a:cxn ang="0">
                  <a:pos x="43" y="51"/>
                </a:cxn>
                <a:cxn ang="0">
                  <a:pos x="53" y="57"/>
                </a:cxn>
                <a:cxn ang="0">
                  <a:pos x="75" y="79"/>
                </a:cxn>
                <a:cxn ang="0">
                  <a:pos x="79" y="74"/>
                </a:cxn>
                <a:cxn ang="0">
                  <a:pos x="129" y="24"/>
                </a:cxn>
                <a:cxn ang="0">
                  <a:pos x="151" y="7"/>
                </a:cxn>
                <a:cxn ang="0">
                  <a:pos x="176" y="0"/>
                </a:cxn>
              </a:cxnLst>
              <a:rect l="0" t="0" r="r" b="b"/>
              <a:pathLst>
                <a:path w="272" h="273">
                  <a:moveTo>
                    <a:pt x="176" y="0"/>
                  </a:moveTo>
                  <a:lnTo>
                    <a:pt x="203" y="0"/>
                  </a:lnTo>
                  <a:lnTo>
                    <a:pt x="227" y="7"/>
                  </a:lnTo>
                  <a:lnTo>
                    <a:pt x="249" y="24"/>
                  </a:lnTo>
                  <a:lnTo>
                    <a:pt x="266" y="46"/>
                  </a:lnTo>
                  <a:lnTo>
                    <a:pt x="272" y="71"/>
                  </a:lnTo>
                  <a:lnTo>
                    <a:pt x="272" y="98"/>
                  </a:lnTo>
                  <a:lnTo>
                    <a:pt x="266" y="121"/>
                  </a:lnTo>
                  <a:lnTo>
                    <a:pt x="249" y="143"/>
                  </a:lnTo>
                  <a:lnTo>
                    <a:pt x="198" y="194"/>
                  </a:lnTo>
                  <a:lnTo>
                    <a:pt x="193" y="197"/>
                  </a:lnTo>
                  <a:lnTo>
                    <a:pt x="213" y="217"/>
                  </a:lnTo>
                  <a:lnTo>
                    <a:pt x="220" y="229"/>
                  </a:lnTo>
                  <a:lnTo>
                    <a:pt x="223" y="241"/>
                  </a:lnTo>
                  <a:lnTo>
                    <a:pt x="220" y="253"/>
                  </a:lnTo>
                  <a:lnTo>
                    <a:pt x="213" y="263"/>
                  </a:lnTo>
                  <a:lnTo>
                    <a:pt x="203" y="271"/>
                  </a:lnTo>
                  <a:lnTo>
                    <a:pt x="191" y="273"/>
                  </a:lnTo>
                  <a:lnTo>
                    <a:pt x="180" y="271"/>
                  </a:lnTo>
                  <a:lnTo>
                    <a:pt x="170" y="265"/>
                  </a:lnTo>
                  <a:lnTo>
                    <a:pt x="8" y="103"/>
                  </a:lnTo>
                  <a:lnTo>
                    <a:pt x="1" y="91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8" y="57"/>
                  </a:lnTo>
                  <a:lnTo>
                    <a:pt x="20" y="51"/>
                  </a:lnTo>
                  <a:lnTo>
                    <a:pt x="32" y="49"/>
                  </a:lnTo>
                  <a:lnTo>
                    <a:pt x="43" y="51"/>
                  </a:lnTo>
                  <a:lnTo>
                    <a:pt x="53" y="57"/>
                  </a:lnTo>
                  <a:lnTo>
                    <a:pt x="75" y="79"/>
                  </a:lnTo>
                  <a:lnTo>
                    <a:pt x="79" y="74"/>
                  </a:lnTo>
                  <a:lnTo>
                    <a:pt x="129" y="24"/>
                  </a:lnTo>
                  <a:lnTo>
                    <a:pt x="151" y="7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FBA44448-6866-4AE9-AE56-26E34D6F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6" y="2566988"/>
              <a:ext cx="484188" cy="484188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305" y="98"/>
                </a:cxn>
                <a:cxn ang="0">
                  <a:pos x="145" y="258"/>
                </a:cxn>
                <a:cxn ang="0">
                  <a:pos x="133" y="268"/>
                </a:cxn>
                <a:cxn ang="0">
                  <a:pos x="116" y="278"/>
                </a:cxn>
                <a:cxn ang="0">
                  <a:pos x="98" y="288"/>
                </a:cxn>
                <a:cxn ang="0">
                  <a:pos x="78" y="297"/>
                </a:cxn>
                <a:cxn ang="0">
                  <a:pos x="57" y="302"/>
                </a:cxn>
                <a:cxn ang="0">
                  <a:pos x="39" y="305"/>
                </a:cxn>
                <a:cxn ang="0">
                  <a:pos x="22" y="302"/>
                </a:cxn>
                <a:cxn ang="0">
                  <a:pos x="10" y="295"/>
                </a:cxn>
                <a:cxn ang="0">
                  <a:pos x="4" y="283"/>
                </a:cxn>
                <a:cxn ang="0">
                  <a:pos x="0" y="267"/>
                </a:cxn>
                <a:cxn ang="0">
                  <a:pos x="4" y="248"/>
                </a:cxn>
                <a:cxn ang="0">
                  <a:pos x="9" y="228"/>
                </a:cxn>
                <a:cxn ang="0">
                  <a:pos x="17" y="208"/>
                </a:cxn>
                <a:cxn ang="0">
                  <a:pos x="27" y="189"/>
                </a:cxn>
                <a:cxn ang="0">
                  <a:pos x="37" y="174"/>
                </a:cxn>
                <a:cxn ang="0">
                  <a:pos x="47" y="162"/>
                </a:cxn>
                <a:cxn ang="0">
                  <a:pos x="209" y="0"/>
                </a:cxn>
              </a:cxnLst>
              <a:rect l="0" t="0" r="r" b="b"/>
              <a:pathLst>
                <a:path w="305" h="305">
                  <a:moveTo>
                    <a:pt x="209" y="0"/>
                  </a:moveTo>
                  <a:lnTo>
                    <a:pt x="305" y="98"/>
                  </a:lnTo>
                  <a:lnTo>
                    <a:pt x="145" y="258"/>
                  </a:lnTo>
                  <a:lnTo>
                    <a:pt x="133" y="268"/>
                  </a:lnTo>
                  <a:lnTo>
                    <a:pt x="116" y="278"/>
                  </a:lnTo>
                  <a:lnTo>
                    <a:pt x="98" y="288"/>
                  </a:lnTo>
                  <a:lnTo>
                    <a:pt x="78" y="297"/>
                  </a:lnTo>
                  <a:lnTo>
                    <a:pt x="57" y="302"/>
                  </a:lnTo>
                  <a:lnTo>
                    <a:pt x="39" y="305"/>
                  </a:lnTo>
                  <a:lnTo>
                    <a:pt x="22" y="302"/>
                  </a:lnTo>
                  <a:lnTo>
                    <a:pt x="10" y="295"/>
                  </a:lnTo>
                  <a:lnTo>
                    <a:pt x="4" y="283"/>
                  </a:lnTo>
                  <a:lnTo>
                    <a:pt x="0" y="267"/>
                  </a:lnTo>
                  <a:lnTo>
                    <a:pt x="4" y="248"/>
                  </a:lnTo>
                  <a:lnTo>
                    <a:pt x="9" y="228"/>
                  </a:lnTo>
                  <a:lnTo>
                    <a:pt x="17" y="208"/>
                  </a:lnTo>
                  <a:lnTo>
                    <a:pt x="27" y="189"/>
                  </a:lnTo>
                  <a:lnTo>
                    <a:pt x="37" y="174"/>
                  </a:lnTo>
                  <a:lnTo>
                    <a:pt x="47" y="162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" name="Group 66">
            <a:extLst>
              <a:ext uri="{FF2B5EF4-FFF2-40B4-BE49-F238E27FC236}">
                <a16:creationId xmlns:a16="http://schemas.microsoft.com/office/drawing/2014/main" id="{A9BC3CEA-CCC0-440A-94AE-C8FAA9C86250}"/>
              </a:ext>
            </a:extLst>
          </p:cNvPr>
          <p:cNvGrpSpPr/>
          <p:nvPr/>
        </p:nvGrpSpPr>
        <p:grpSpPr>
          <a:xfrm>
            <a:off x="423348" y="2098124"/>
            <a:ext cx="793657" cy="721257"/>
            <a:chOff x="3557588" y="4046538"/>
            <a:chExt cx="933450" cy="866775"/>
          </a:xfrm>
          <a:solidFill>
            <a:schemeClr val="accent6"/>
          </a:solidFill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0386674C-DCF0-4376-8063-36DD962BA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588" y="4046538"/>
              <a:ext cx="933450" cy="687388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244" y="248"/>
                </a:cxn>
                <a:cxn ang="0">
                  <a:pos x="221" y="118"/>
                </a:cxn>
                <a:cxn ang="0">
                  <a:pos x="179" y="221"/>
                </a:cxn>
                <a:cxn ang="0">
                  <a:pos x="122" y="221"/>
                </a:cxn>
                <a:cxn ang="0">
                  <a:pos x="122" y="241"/>
                </a:cxn>
                <a:cxn ang="0">
                  <a:pos x="199" y="241"/>
                </a:cxn>
                <a:cxn ang="0">
                  <a:pos x="209" y="217"/>
                </a:cxn>
                <a:cxn ang="0">
                  <a:pos x="231" y="339"/>
                </a:cxn>
                <a:cxn ang="0">
                  <a:pos x="315" y="175"/>
                </a:cxn>
                <a:cxn ang="0">
                  <a:pos x="344" y="335"/>
                </a:cxn>
                <a:cxn ang="0">
                  <a:pos x="391" y="241"/>
                </a:cxn>
                <a:cxn ang="0">
                  <a:pos x="446" y="241"/>
                </a:cxn>
                <a:cxn ang="0">
                  <a:pos x="446" y="221"/>
                </a:cxn>
                <a:cxn ang="0">
                  <a:pos x="374" y="221"/>
                </a:cxn>
                <a:cxn ang="0">
                  <a:pos x="357" y="249"/>
                </a:cxn>
                <a:cxn ang="0">
                  <a:pos x="329" y="84"/>
                </a:cxn>
                <a:cxn ang="0">
                  <a:pos x="46" y="0"/>
                </a:cxn>
                <a:cxn ang="0">
                  <a:pos x="542" y="0"/>
                </a:cxn>
                <a:cxn ang="0">
                  <a:pos x="561" y="3"/>
                </a:cxn>
                <a:cxn ang="0">
                  <a:pos x="574" y="14"/>
                </a:cxn>
                <a:cxn ang="0">
                  <a:pos x="584" y="27"/>
                </a:cxn>
                <a:cxn ang="0">
                  <a:pos x="588" y="46"/>
                </a:cxn>
                <a:cxn ang="0">
                  <a:pos x="588" y="388"/>
                </a:cxn>
                <a:cxn ang="0">
                  <a:pos x="584" y="406"/>
                </a:cxn>
                <a:cxn ang="0">
                  <a:pos x="574" y="420"/>
                </a:cxn>
                <a:cxn ang="0">
                  <a:pos x="561" y="430"/>
                </a:cxn>
                <a:cxn ang="0">
                  <a:pos x="542" y="433"/>
                </a:cxn>
                <a:cxn ang="0">
                  <a:pos x="46" y="433"/>
                </a:cxn>
                <a:cxn ang="0">
                  <a:pos x="27" y="430"/>
                </a:cxn>
                <a:cxn ang="0">
                  <a:pos x="14" y="420"/>
                </a:cxn>
                <a:cxn ang="0">
                  <a:pos x="4" y="406"/>
                </a:cxn>
                <a:cxn ang="0">
                  <a:pos x="0" y="388"/>
                </a:cxn>
                <a:cxn ang="0">
                  <a:pos x="0" y="46"/>
                </a:cxn>
                <a:cxn ang="0">
                  <a:pos x="4" y="27"/>
                </a:cxn>
                <a:cxn ang="0">
                  <a:pos x="14" y="14"/>
                </a:cxn>
                <a:cxn ang="0">
                  <a:pos x="27" y="3"/>
                </a:cxn>
                <a:cxn ang="0">
                  <a:pos x="46" y="0"/>
                </a:cxn>
              </a:cxnLst>
              <a:rect l="0" t="0" r="r" b="b"/>
              <a:pathLst>
                <a:path w="588" h="433">
                  <a:moveTo>
                    <a:pt x="329" y="84"/>
                  </a:moveTo>
                  <a:lnTo>
                    <a:pt x="244" y="248"/>
                  </a:lnTo>
                  <a:lnTo>
                    <a:pt x="221" y="118"/>
                  </a:lnTo>
                  <a:lnTo>
                    <a:pt x="179" y="221"/>
                  </a:lnTo>
                  <a:lnTo>
                    <a:pt x="122" y="221"/>
                  </a:lnTo>
                  <a:lnTo>
                    <a:pt x="122" y="241"/>
                  </a:lnTo>
                  <a:lnTo>
                    <a:pt x="199" y="241"/>
                  </a:lnTo>
                  <a:lnTo>
                    <a:pt x="209" y="217"/>
                  </a:lnTo>
                  <a:lnTo>
                    <a:pt x="231" y="339"/>
                  </a:lnTo>
                  <a:lnTo>
                    <a:pt x="315" y="175"/>
                  </a:lnTo>
                  <a:lnTo>
                    <a:pt x="344" y="335"/>
                  </a:lnTo>
                  <a:lnTo>
                    <a:pt x="391" y="241"/>
                  </a:lnTo>
                  <a:lnTo>
                    <a:pt x="446" y="241"/>
                  </a:lnTo>
                  <a:lnTo>
                    <a:pt x="446" y="221"/>
                  </a:lnTo>
                  <a:lnTo>
                    <a:pt x="374" y="221"/>
                  </a:lnTo>
                  <a:lnTo>
                    <a:pt x="357" y="249"/>
                  </a:lnTo>
                  <a:lnTo>
                    <a:pt x="329" y="84"/>
                  </a:lnTo>
                  <a:close/>
                  <a:moveTo>
                    <a:pt x="46" y="0"/>
                  </a:moveTo>
                  <a:lnTo>
                    <a:pt x="542" y="0"/>
                  </a:lnTo>
                  <a:lnTo>
                    <a:pt x="561" y="3"/>
                  </a:lnTo>
                  <a:lnTo>
                    <a:pt x="574" y="14"/>
                  </a:lnTo>
                  <a:lnTo>
                    <a:pt x="584" y="27"/>
                  </a:lnTo>
                  <a:lnTo>
                    <a:pt x="588" y="46"/>
                  </a:lnTo>
                  <a:lnTo>
                    <a:pt x="588" y="388"/>
                  </a:lnTo>
                  <a:lnTo>
                    <a:pt x="584" y="406"/>
                  </a:lnTo>
                  <a:lnTo>
                    <a:pt x="574" y="420"/>
                  </a:lnTo>
                  <a:lnTo>
                    <a:pt x="561" y="430"/>
                  </a:lnTo>
                  <a:lnTo>
                    <a:pt x="542" y="433"/>
                  </a:lnTo>
                  <a:lnTo>
                    <a:pt x="46" y="433"/>
                  </a:lnTo>
                  <a:lnTo>
                    <a:pt x="27" y="430"/>
                  </a:lnTo>
                  <a:lnTo>
                    <a:pt x="14" y="420"/>
                  </a:lnTo>
                  <a:lnTo>
                    <a:pt x="4" y="406"/>
                  </a:lnTo>
                  <a:lnTo>
                    <a:pt x="0" y="388"/>
                  </a:lnTo>
                  <a:lnTo>
                    <a:pt x="0" y="46"/>
                  </a:lnTo>
                  <a:lnTo>
                    <a:pt x="4" y="27"/>
                  </a:lnTo>
                  <a:lnTo>
                    <a:pt x="14" y="14"/>
                  </a:lnTo>
                  <a:lnTo>
                    <a:pt x="27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FE213DC7-A039-41D2-A214-1DEB8B8B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6" y="4756150"/>
              <a:ext cx="539750" cy="1571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254" y="0"/>
                </a:cxn>
                <a:cxn ang="0">
                  <a:pos x="254" y="48"/>
                </a:cxn>
                <a:cxn ang="0">
                  <a:pos x="340" y="48"/>
                </a:cxn>
                <a:cxn ang="0">
                  <a:pos x="340" y="99"/>
                </a:cxn>
                <a:cxn ang="0">
                  <a:pos x="0" y="99"/>
                </a:cxn>
                <a:cxn ang="0">
                  <a:pos x="0" y="48"/>
                </a:cxn>
                <a:cxn ang="0">
                  <a:pos x="78" y="48"/>
                </a:cxn>
                <a:cxn ang="0">
                  <a:pos x="78" y="0"/>
                </a:cxn>
              </a:cxnLst>
              <a:rect l="0" t="0" r="r" b="b"/>
              <a:pathLst>
                <a:path w="340" h="99">
                  <a:moveTo>
                    <a:pt x="78" y="0"/>
                  </a:moveTo>
                  <a:lnTo>
                    <a:pt x="254" y="0"/>
                  </a:lnTo>
                  <a:lnTo>
                    <a:pt x="254" y="48"/>
                  </a:lnTo>
                  <a:lnTo>
                    <a:pt x="340" y="48"/>
                  </a:lnTo>
                  <a:lnTo>
                    <a:pt x="340" y="99"/>
                  </a:lnTo>
                  <a:lnTo>
                    <a:pt x="0" y="99"/>
                  </a:lnTo>
                  <a:lnTo>
                    <a:pt x="0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59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КЛЮЧОВІ ПЕРЕВАГИ ПРОЕКТУ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16345-5B13-4CA2-950F-E422784A06E3}"/>
              </a:ext>
            </a:extLst>
          </p:cNvPr>
          <p:cNvSpPr txBox="1"/>
          <p:nvPr/>
        </p:nvSpPr>
        <p:spPr>
          <a:xfrm>
            <a:off x="1849603" y="1821402"/>
            <a:ext cx="3308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Інвестиції</a:t>
            </a:r>
          </a:p>
          <a:p>
            <a:pPr algn="ctr"/>
            <a:r>
              <a:rPr lang="uk-UA" sz="4400" b="1" dirty="0">
                <a:solidFill>
                  <a:srgbClr val="FDBB2D"/>
                </a:solidFill>
              </a:rPr>
              <a:t>9,5</a:t>
            </a:r>
            <a:r>
              <a:rPr lang="uk-UA" sz="2400" b="1" dirty="0">
                <a:solidFill>
                  <a:srgbClr val="FDBB2D"/>
                </a:solidFill>
              </a:rPr>
              <a:t> млн грн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918A6-BCF7-42EB-BDBD-A7A8D7FDE03E}"/>
              </a:ext>
            </a:extLst>
          </p:cNvPr>
          <p:cNvSpPr txBox="1"/>
          <p:nvPr/>
        </p:nvSpPr>
        <p:spPr>
          <a:xfrm>
            <a:off x="6310710" y="1821402"/>
            <a:ext cx="38582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/>
              <a:t>Тривалість партнерства</a:t>
            </a:r>
          </a:p>
          <a:p>
            <a:pPr algn="ctr"/>
            <a:r>
              <a:rPr lang="uk-UA" sz="4400" b="1">
                <a:solidFill>
                  <a:srgbClr val="FDBB2D"/>
                </a:solidFill>
              </a:rPr>
              <a:t>25</a:t>
            </a:r>
            <a:r>
              <a:rPr lang="uk-UA" sz="2400" b="1">
                <a:solidFill>
                  <a:srgbClr val="FDBB2D"/>
                </a:solidFill>
              </a:rPr>
              <a:t> років</a:t>
            </a:r>
          </a:p>
        </p:txBody>
      </p:sp>
      <p:sp>
        <p:nvSpPr>
          <p:cNvPr id="8" name="Stačiakampis 3">
            <a:extLst>
              <a:ext uri="{FF2B5EF4-FFF2-40B4-BE49-F238E27FC236}">
                <a16:creationId xmlns:a16="http://schemas.microsoft.com/office/drawing/2014/main" id="{6F9E1C71-AA6C-4E29-A257-9536825B4B29}"/>
              </a:ext>
            </a:extLst>
          </p:cNvPr>
          <p:cNvSpPr/>
          <p:nvPr/>
        </p:nvSpPr>
        <p:spPr>
          <a:xfrm>
            <a:off x="1361257" y="5307228"/>
            <a:ext cx="9469486" cy="1200329"/>
          </a:xfrm>
          <a:prstGeom prst="rect">
            <a:avLst/>
          </a:prstGeom>
          <a:ln w="76200">
            <a:solidFill>
              <a:srgbClr val="B9E5F4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rgbClr val="FDBB2D"/>
              </a:buClr>
            </a:pPr>
            <a:r>
              <a:rPr lang="uk-UA" sz="2400" b="1" dirty="0">
                <a:solidFill>
                  <a:srgbClr val="FDBB2D"/>
                </a:solidFill>
              </a:rPr>
              <a:t>Проект є фінансово доцільним для місцевої громади та принесе додаткові надходження в місцевий бюджет, доходи Лікарні та позитивний економічний ефект на місто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DC16D-B1EB-4FA9-B257-3E84EE5BCB9A}"/>
              </a:ext>
            </a:extLst>
          </p:cNvPr>
          <p:cNvSpPr txBox="1"/>
          <p:nvPr/>
        </p:nvSpPr>
        <p:spPr>
          <a:xfrm>
            <a:off x="3384936" y="3818501"/>
            <a:ext cx="7445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Позитивний соціальний та економічний ефект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37D95-309A-4CE9-9FB3-83553D771492}"/>
              </a:ext>
            </a:extLst>
          </p:cNvPr>
          <p:cNvSpPr txBox="1"/>
          <p:nvPr/>
        </p:nvSpPr>
        <p:spPr>
          <a:xfrm>
            <a:off x="3384936" y="3187273"/>
            <a:ext cx="599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uk-UA" dirty="0"/>
              <a:t>Позитивна бюджетна ефективність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E8A90A90-25B4-4C1D-B176-82DABB80C986}"/>
              </a:ext>
            </a:extLst>
          </p:cNvPr>
          <p:cNvSpPr/>
          <p:nvPr/>
        </p:nvSpPr>
        <p:spPr>
          <a:xfrm>
            <a:off x="2816366" y="3137355"/>
            <a:ext cx="540000" cy="540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29A002-EA76-4A6F-B6DF-018FEDBE04D8}"/>
              </a:ext>
            </a:extLst>
          </p:cNvPr>
          <p:cNvSpPr txBox="1"/>
          <p:nvPr/>
        </p:nvSpPr>
        <p:spPr>
          <a:xfrm>
            <a:off x="3384936" y="4449730"/>
            <a:ext cx="6661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Передача ризиків приватному партнеру</a:t>
            </a: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659F98FF-05DC-4D69-8399-3E54D3EDA88D}"/>
              </a:ext>
            </a:extLst>
          </p:cNvPr>
          <p:cNvSpPr/>
          <p:nvPr/>
        </p:nvSpPr>
        <p:spPr>
          <a:xfrm>
            <a:off x="2816366" y="4417299"/>
            <a:ext cx="540000" cy="540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EA5F1C77-3106-45E2-92A4-9EC3FEA0A754}"/>
              </a:ext>
            </a:extLst>
          </p:cNvPr>
          <p:cNvSpPr/>
          <p:nvPr/>
        </p:nvSpPr>
        <p:spPr>
          <a:xfrm>
            <a:off x="2816366" y="3791098"/>
            <a:ext cx="540000" cy="540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7" y="331371"/>
            <a:ext cx="9240261" cy="906163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РОЗВИТОК ТУРИЗМУ</a:t>
            </a:r>
          </a:p>
        </p:txBody>
      </p:sp>
      <p:graphicFrame>
        <p:nvGraphicFramePr>
          <p:cNvPr id="13" name="Diagrama 5">
            <a:extLst>
              <a:ext uri="{FF2B5EF4-FFF2-40B4-BE49-F238E27FC236}">
                <a16:creationId xmlns:a16="http://schemas.microsoft.com/office/drawing/2014/main" id="{277399DC-2AF6-4FE0-BDA1-06734F1B5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253607"/>
              </p:ext>
            </p:extLst>
          </p:nvPr>
        </p:nvGraphicFramePr>
        <p:xfrm>
          <a:off x="711672" y="1604570"/>
          <a:ext cx="4676536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a 6">
            <a:extLst>
              <a:ext uri="{FF2B5EF4-FFF2-40B4-BE49-F238E27FC236}">
                <a16:creationId xmlns:a16="http://schemas.microsoft.com/office/drawing/2014/main" id="{A7700089-89DA-4483-9538-A96C18B93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29698"/>
              </p:ext>
            </p:extLst>
          </p:nvPr>
        </p:nvGraphicFramePr>
        <p:xfrm>
          <a:off x="711672" y="4178301"/>
          <a:ext cx="493204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a 8">
            <a:extLst>
              <a:ext uri="{FF2B5EF4-FFF2-40B4-BE49-F238E27FC236}">
                <a16:creationId xmlns:a16="http://schemas.microsoft.com/office/drawing/2014/main" id="{2A93F777-BE9E-4130-A32F-44D999576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94510"/>
              </p:ext>
            </p:extLst>
          </p:nvPr>
        </p:nvGraphicFramePr>
        <p:xfrm>
          <a:off x="6375632" y="4416777"/>
          <a:ext cx="4556110" cy="239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0C9C35-9FBF-47F6-9D4F-91793D548E95}"/>
              </a:ext>
            </a:extLst>
          </p:cNvPr>
          <p:cNvSpPr txBox="1"/>
          <p:nvPr/>
        </p:nvSpPr>
        <p:spPr>
          <a:xfrm>
            <a:off x="1813736" y="1051720"/>
            <a:ext cx="247240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Всього туристів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9C13F-485C-4CDE-94AE-A7A3D8919A56}"/>
              </a:ext>
            </a:extLst>
          </p:cNvPr>
          <p:cNvSpPr txBox="1"/>
          <p:nvPr/>
        </p:nvSpPr>
        <p:spPr>
          <a:xfrm>
            <a:off x="1813736" y="4078223"/>
            <a:ext cx="247240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21898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uk-UA" dirty="0"/>
              <a:t>Закордонні туристи</a:t>
            </a:r>
            <a:endParaRPr lang="en-US" dirty="0"/>
          </a:p>
        </p:txBody>
      </p:sp>
      <p:graphicFrame>
        <p:nvGraphicFramePr>
          <p:cNvPr id="18" name="Diagrama 7">
            <a:extLst>
              <a:ext uri="{FF2B5EF4-FFF2-40B4-BE49-F238E27FC236}">
                <a16:creationId xmlns:a16="http://schemas.microsoft.com/office/drawing/2014/main" id="{B9D8F93B-D913-4E6A-9AFA-687D0E36E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51447"/>
              </p:ext>
            </p:extLst>
          </p:nvPr>
        </p:nvGraphicFramePr>
        <p:xfrm>
          <a:off x="5835848" y="1469852"/>
          <a:ext cx="5220980" cy="261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9FAA8DA-CAD1-49F6-8388-9052A6268C38}"/>
              </a:ext>
            </a:extLst>
          </p:cNvPr>
          <p:cNvSpPr txBox="1"/>
          <p:nvPr/>
        </p:nvSpPr>
        <p:spPr>
          <a:xfrm>
            <a:off x="7210134" y="1051720"/>
            <a:ext cx="247240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21898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uk-UA" dirty="0"/>
              <a:t>Закордонні туристи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EA41DE-40D6-4F7A-97E4-5499DCD2CAB0}"/>
              </a:ext>
            </a:extLst>
          </p:cNvPr>
          <p:cNvSpPr txBox="1"/>
          <p:nvPr/>
        </p:nvSpPr>
        <p:spPr>
          <a:xfrm>
            <a:off x="7210134" y="4078223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121898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uk-UA" dirty="0"/>
              <a:t>Туристи з Польщі</a:t>
            </a:r>
          </a:p>
        </p:txBody>
      </p:sp>
    </p:spTree>
    <p:extLst>
      <p:ext uri="{BB962C8B-B14F-4D97-AF65-F5344CB8AC3E}">
        <p14:creationId xmlns:p14="http://schemas.microsoft.com/office/powerpoint/2010/main" val="366248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1" y="5683152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</a:t>
            </a:r>
            <a:r>
              <a:rPr lang="de-DE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078C0EB-ED12-44D0-8CCC-B4C76CD4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54" y="419981"/>
            <a:ext cx="10043652" cy="906163"/>
          </a:xfrm>
        </p:spPr>
        <p:txBody>
          <a:bodyPr/>
          <a:lstStyle/>
          <a:p>
            <a:r>
              <a:rPr lang="uk-UA" sz="2800" b="1" dirty="0">
                <a:solidFill>
                  <a:srgbClr val="FDBB2D"/>
                </a:solidFill>
              </a:rPr>
              <a:t>ТРУСКАВЕЦЬКА МІСЬКА ЛІКАРНЯ</a:t>
            </a:r>
            <a:endParaRPr lang="en-US" sz="2800" b="1" dirty="0">
              <a:solidFill>
                <a:srgbClr val="FDBB2D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 b="10553"/>
          <a:stretch/>
        </p:blipFill>
        <p:spPr>
          <a:xfrm>
            <a:off x="479840" y="1783983"/>
            <a:ext cx="4691831" cy="4302125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97B829-2F9A-44E8-A628-31FC0DAA155A}"/>
              </a:ext>
            </a:extLst>
          </p:cNvPr>
          <p:cNvGrpSpPr/>
          <p:nvPr/>
        </p:nvGrpSpPr>
        <p:grpSpPr>
          <a:xfrm>
            <a:off x="5912763" y="1323135"/>
            <a:ext cx="5669637" cy="4856512"/>
            <a:chOff x="2048301" y="746591"/>
            <a:chExt cx="6473789" cy="554533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FF0D04F-AF82-46F1-9143-E8BDA57E8213}"/>
                </a:ext>
              </a:extLst>
            </p:cNvPr>
            <p:cNvSpPr/>
            <p:nvPr/>
          </p:nvSpPr>
          <p:spPr>
            <a:xfrm>
              <a:off x="4111508" y="2943288"/>
              <a:ext cx="1913324" cy="191332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81B545-E836-4935-9A35-B51410AC3D5B}"/>
                </a:ext>
              </a:extLst>
            </p:cNvPr>
            <p:cNvSpPr/>
            <p:nvPr/>
          </p:nvSpPr>
          <p:spPr>
            <a:xfrm>
              <a:off x="4345226" y="3177006"/>
              <a:ext cx="1445888" cy="14458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19087B-62CA-4D14-8E5F-20BB5999E291}"/>
                </a:ext>
              </a:extLst>
            </p:cNvPr>
            <p:cNvSpPr/>
            <p:nvPr/>
          </p:nvSpPr>
          <p:spPr>
            <a:xfrm>
              <a:off x="4187641" y="1518704"/>
              <a:ext cx="1682634" cy="1586684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7ACDFF-65B9-47FE-AA78-5DCACE25518A}"/>
                </a:ext>
              </a:extLst>
            </p:cNvPr>
            <p:cNvSpPr/>
            <p:nvPr/>
          </p:nvSpPr>
          <p:spPr>
            <a:xfrm>
              <a:off x="5707183" y="3896048"/>
              <a:ext cx="1632671" cy="1611217"/>
            </a:xfrm>
            <a:prstGeom prst="ellipse">
              <a:avLst/>
            </a:prstGeom>
            <a:solidFill>
              <a:srgbClr val="9BB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26C5EDF-DCBA-4290-8F9F-7CF47C3823D5}"/>
                </a:ext>
              </a:extLst>
            </p:cNvPr>
            <p:cNvSpPr/>
            <p:nvPr/>
          </p:nvSpPr>
          <p:spPr>
            <a:xfrm>
              <a:off x="2761188" y="3822679"/>
              <a:ext cx="1638189" cy="1605499"/>
            </a:xfrm>
            <a:prstGeom prst="ellipse">
              <a:avLst/>
            </a:prstGeom>
            <a:solidFill>
              <a:srgbClr val="15AA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C46930-51FD-43AF-94A8-01C8A2B67A44}"/>
                </a:ext>
              </a:extLst>
            </p:cNvPr>
            <p:cNvGrpSpPr/>
            <p:nvPr/>
          </p:nvGrpSpPr>
          <p:grpSpPr>
            <a:xfrm>
              <a:off x="3804786" y="2636640"/>
              <a:ext cx="2526770" cy="2526620"/>
              <a:chOff x="4077989" y="2348880"/>
              <a:chExt cx="3368149" cy="3367950"/>
            </a:xfrm>
          </p:grpSpPr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46208F16-D2D3-451A-8AF2-417B3239DE4F}"/>
                  </a:ext>
                </a:extLst>
              </p:cNvPr>
              <p:cNvSpPr/>
              <p:nvPr/>
            </p:nvSpPr>
            <p:spPr>
              <a:xfrm>
                <a:off x="4077989" y="2348880"/>
                <a:ext cx="3367950" cy="3367950"/>
              </a:xfrm>
              <a:prstGeom prst="arc">
                <a:avLst>
                  <a:gd name="adj1" fmla="val 11167164"/>
                  <a:gd name="adj2" fmla="val 13897480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D1310D1E-F1CB-4486-AC7C-66CD27F6443C}"/>
                  </a:ext>
                </a:extLst>
              </p:cNvPr>
              <p:cNvSpPr/>
              <p:nvPr/>
            </p:nvSpPr>
            <p:spPr>
              <a:xfrm>
                <a:off x="4078187" y="2348880"/>
                <a:ext cx="3367950" cy="3367950"/>
              </a:xfrm>
              <a:prstGeom prst="arc">
                <a:avLst>
                  <a:gd name="adj1" fmla="val 4061563"/>
                  <a:gd name="adj2" fmla="val 7110912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130DB2B3-4132-4FEB-B511-B98D1C4F9047}"/>
                  </a:ext>
                </a:extLst>
              </p:cNvPr>
              <p:cNvSpPr/>
              <p:nvPr/>
            </p:nvSpPr>
            <p:spPr>
              <a:xfrm>
                <a:off x="4078188" y="2348880"/>
                <a:ext cx="3367950" cy="3367950"/>
              </a:xfrm>
              <a:prstGeom prst="arc">
                <a:avLst>
                  <a:gd name="adj1" fmla="val 18330482"/>
                  <a:gd name="adj2" fmla="val 21278439"/>
                </a:avLst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1157ECA-958E-4A51-B718-09CC5B686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9767" y="1997128"/>
              <a:ext cx="458382" cy="537781"/>
            </a:xfrm>
            <a:custGeom>
              <a:avLst/>
              <a:gdLst>
                <a:gd name="T0" fmla="*/ 2501 w 3194"/>
                <a:gd name="T1" fmla="*/ 1109 h 3731"/>
                <a:gd name="T2" fmla="*/ 2588 w 3194"/>
                <a:gd name="T3" fmla="*/ 1348 h 3731"/>
                <a:gd name="T4" fmla="*/ 2839 w 3194"/>
                <a:gd name="T5" fmla="*/ 1305 h 3731"/>
                <a:gd name="T6" fmla="*/ 2839 w 3194"/>
                <a:gd name="T7" fmla="*/ 1051 h 3731"/>
                <a:gd name="T8" fmla="*/ 1470 w 3194"/>
                <a:gd name="T9" fmla="*/ 14 h 3731"/>
                <a:gd name="T10" fmla="*/ 1698 w 3194"/>
                <a:gd name="T11" fmla="*/ 244 h 3731"/>
                <a:gd name="T12" fmla="*/ 1838 w 3194"/>
                <a:gd name="T13" fmla="*/ 476 h 3731"/>
                <a:gd name="T14" fmla="*/ 1878 w 3194"/>
                <a:gd name="T15" fmla="*/ 927 h 3731"/>
                <a:gd name="T16" fmla="*/ 1945 w 3194"/>
                <a:gd name="T17" fmla="*/ 1098 h 3731"/>
                <a:gd name="T18" fmla="*/ 1853 w 3194"/>
                <a:gd name="T19" fmla="*/ 1354 h 3731"/>
                <a:gd name="T20" fmla="*/ 1621 w 3194"/>
                <a:gd name="T21" fmla="*/ 1774 h 3731"/>
                <a:gd name="T22" fmla="*/ 1401 w 3194"/>
                <a:gd name="T23" fmla="*/ 2084 h 3731"/>
                <a:gd name="T24" fmla="*/ 1069 w 3194"/>
                <a:gd name="T25" fmla="*/ 2273 h 3731"/>
                <a:gd name="T26" fmla="*/ 861 w 3194"/>
                <a:gd name="T27" fmla="*/ 2762 h 3731"/>
                <a:gd name="T28" fmla="*/ 798 w 3194"/>
                <a:gd name="T29" fmla="*/ 3068 h 3731"/>
                <a:gd name="T30" fmla="*/ 1074 w 3194"/>
                <a:gd name="T31" fmla="*/ 3355 h 3731"/>
                <a:gd name="T32" fmla="*/ 1528 w 3194"/>
                <a:gd name="T33" fmla="*/ 3437 h 3731"/>
                <a:gd name="T34" fmla="*/ 1785 w 3194"/>
                <a:gd name="T35" fmla="*/ 3290 h 3731"/>
                <a:gd name="T36" fmla="*/ 1959 w 3194"/>
                <a:gd name="T37" fmla="*/ 2902 h 3731"/>
                <a:gd name="T38" fmla="*/ 1910 w 3194"/>
                <a:gd name="T39" fmla="*/ 2335 h 3731"/>
                <a:gd name="T40" fmla="*/ 1870 w 3194"/>
                <a:gd name="T41" fmla="*/ 1800 h 3731"/>
                <a:gd name="T42" fmla="*/ 2044 w 3194"/>
                <a:gd name="T43" fmla="*/ 1435 h 3731"/>
                <a:gd name="T44" fmla="*/ 2181 w 3194"/>
                <a:gd name="T45" fmla="*/ 1177 h 3731"/>
                <a:gd name="T46" fmla="*/ 2370 w 3194"/>
                <a:gd name="T47" fmla="*/ 783 h 3731"/>
                <a:gd name="T48" fmla="*/ 2804 w 3194"/>
                <a:gd name="T49" fmla="*/ 686 h 3731"/>
                <a:gd name="T50" fmla="*/ 3142 w 3194"/>
                <a:gd name="T51" fmla="*/ 955 h 3731"/>
                <a:gd name="T52" fmla="*/ 3142 w 3194"/>
                <a:gd name="T53" fmla="*/ 1400 h 3731"/>
                <a:gd name="T54" fmla="*/ 2804 w 3194"/>
                <a:gd name="T55" fmla="*/ 1670 h 3731"/>
                <a:gd name="T56" fmla="*/ 2377 w 3194"/>
                <a:gd name="T57" fmla="*/ 1577 h 3731"/>
                <a:gd name="T58" fmla="*/ 2200 w 3194"/>
                <a:gd name="T59" fmla="*/ 1709 h 3731"/>
                <a:gd name="T60" fmla="*/ 2142 w 3194"/>
                <a:gd name="T61" fmla="*/ 2064 h 3731"/>
                <a:gd name="T62" fmla="*/ 2257 w 3194"/>
                <a:gd name="T63" fmla="*/ 2678 h 3731"/>
                <a:gd name="T64" fmla="*/ 2131 w 3194"/>
                <a:gd name="T65" fmla="*/ 3287 h 3731"/>
                <a:gd name="T66" fmla="*/ 1751 w 3194"/>
                <a:gd name="T67" fmla="*/ 3663 h 3731"/>
                <a:gd name="T68" fmla="*/ 1208 w 3194"/>
                <a:gd name="T69" fmla="*/ 3706 h 3731"/>
                <a:gd name="T70" fmla="*/ 698 w 3194"/>
                <a:gd name="T71" fmla="*/ 3426 h 3731"/>
                <a:gd name="T72" fmla="*/ 493 w 3194"/>
                <a:gd name="T73" fmla="*/ 2964 h 3731"/>
                <a:gd name="T74" fmla="*/ 685 w 3194"/>
                <a:gd name="T75" fmla="*/ 2486 h 3731"/>
                <a:gd name="T76" fmla="*/ 608 w 3194"/>
                <a:gd name="T77" fmla="*/ 2138 h 3731"/>
                <a:gd name="T78" fmla="*/ 443 w 3194"/>
                <a:gd name="T79" fmla="*/ 1907 h 3731"/>
                <a:gd name="T80" fmla="*/ 164 w 3194"/>
                <a:gd name="T81" fmla="*/ 1495 h 3731"/>
                <a:gd name="T82" fmla="*/ 25 w 3194"/>
                <a:gd name="T83" fmla="*/ 1157 h 3731"/>
                <a:gd name="T84" fmla="*/ 18 w 3194"/>
                <a:gd name="T85" fmla="*/ 983 h 3731"/>
                <a:gd name="T86" fmla="*/ 80 w 3194"/>
                <a:gd name="T87" fmla="*/ 616 h 3731"/>
                <a:gd name="T88" fmla="*/ 201 w 3194"/>
                <a:gd name="T89" fmla="*/ 309 h 3731"/>
                <a:gd name="T90" fmla="*/ 288 w 3194"/>
                <a:gd name="T91" fmla="*/ 153 h 3731"/>
                <a:gd name="T92" fmla="*/ 580 w 3194"/>
                <a:gd name="T93" fmla="*/ 15 h 3731"/>
                <a:gd name="T94" fmla="*/ 675 w 3194"/>
                <a:gd name="T95" fmla="*/ 292 h 3731"/>
                <a:gd name="T96" fmla="*/ 332 w 3194"/>
                <a:gd name="T97" fmla="*/ 337 h 3731"/>
                <a:gd name="T98" fmla="*/ 207 w 3194"/>
                <a:gd name="T99" fmla="*/ 499 h 3731"/>
                <a:gd name="T100" fmla="*/ 169 w 3194"/>
                <a:gd name="T101" fmla="*/ 912 h 3731"/>
                <a:gd name="T102" fmla="*/ 307 w 3194"/>
                <a:gd name="T103" fmla="*/ 1099 h 3731"/>
                <a:gd name="T104" fmla="*/ 523 w 3194"/>
                <a:gd name="T105" fmla="*/ 1552 h 3731"/>
                <a:gd name="T106" fmla="*/ 809 w 3194"/>
                <a:gd name="T107" fmla="*/ 1710 h 3731"/>
                <a:gd name="T108" fmla="*/ 1102 w 3194"/>
                <a:gd name="T109" fmla="*/ 1728 h 3731"/>
                <a:gd name="T110" fmla="*/ 1380 w 3194"/>
                <a:gd name="T111" fmla="*/ 1624 h 3731"/>
                <a:gd name="T112" fmla="*/ 1613 w 3194"/>
                <a:gd name="T113" fmla="*/ 1189 h 3731"/>
                <a:gd name="T114" fmla="*/ 1736 w 3194"/>
                <a:gd name="T115" fmla="*/ 931 h 3731"/>
                <a:gd name="T116" fmla="*/ 1771 w 3194"/>
                <a:gd name="T117" fmla="*/ 580 h 3731"/>
                <a:gd name="T118" fmla="*/ 1652 w 3194"/>
                <a:gd name="T119" fmla="*/ 335 h 3731"/>
                <a:gd name="T120" fmla="*/ 1313 w 3194"/>
                <a:gd name="T121" fmla="*/ 312 h 3731"/>
                <a:gd name="T122" fmla="*/ 1346 w 3194"/>
                <a:gd name="T123" fmla="*/ 47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4" h="3731">
                  <a:moveTo>
                    <a:pt x="2687" y="980"/>
                  </a:moveTo>
                  <a:lnTo>
                    <a:pt x="2652" y="984"/>
                  </a:lnTo>
                  <a:lnTo>
                    <a:pt x="2619" y="993"/>
                  </a:lnTo>
                  <a:lnTo>
                    <a:pt x="2588" y="1007"/>
                  </a:lnTo>
                  <a:lnTo>
                    <a:pt x="2559" y="1027"/>
                  </a:lnTo>
                  <a:lnTo>
                    <a:pt x="2535" y="1051"/>
                  </a:lnTo>
                  <a:lnTo>
                    <a:pt x="2516" y="1078"/>
                  </a:lnTo>
                  <a:lnTo>
                    <a:pt x="2501" y="1109"/>
                  </a:lnTo>
                  <a:lnTo>
                    <a:pt x="2492" y="1142"/>
                  </a:lnTo>
                  <a:lnTo>
                    <a:pt x="2490" y="1177"/>
                  </a:lnTo>
                  <a:lnTo>
                    <a:pt x="2492" y="1214"/>
                  </a:lnTo>
                  <a:lnTo>
                    <a:pt x="2501" y="1247"/>
                  </a:lnTo>
                  <a:lnTo>
                    <a:pt x="2516" y="1278"/>
                  </a:lnTo>
                  <a:lnTo>
                    <a:pt x="2535" y="1305"/>
                  </a:lnTo>
                  <a:lnTo>
                    <a:pt x="2559" y="1329"/>
                  </a:lnTo>
                  <a:lnTo>
                    <a:pt x="2588" y="1348"/>
                  </a:lnTo>
                  <a:lnTo>
                    <a:pt x="2619" y="1363"/>
                  </a:lnTo>
                  <a:lnTo>
                    <a:pt x="2652" y="1372"/>
                  </a:lnTo>
                  <a:lnTo>
                    <a:pt x="2687" y="1375"/>
                  </a:lnTo>
                  <a:lnTo>
                    <a:pt x="2722" y="1372"/>
                  </a:lnTo>
                  <a:lnTo>
                    <a:pt x="2757" y="1363"/>
                  </a:lnTo>
                  <a:lnTo>
                    <a:pt x="2788" y="1348"/>
                  </a:lnTo>
                  <a:lnTo>
                    <a:pt x="2815" y="1329"/>
                  </a:lnTo>
                  <a:lnTo>
                    <a:pt x="2839" y="1305"/>
                  </a:lnTo>
                  <a:lnTo>
                    <a:pt x="2858" y="1278"/>
                  </a:lnTo>
                  <a:lnTo>
                    <a:pt x="2873" y="1247"/>
                  </a:lnTo>
                  <a:lnTo>
                    <a:pt x="2882" y="1214"/>
                  </a:lnTo>
                  <a:lnTo>
                    <a:pt x="2886" y="1177"/>
                  </a:lnTo>
                  <a:lnTo>
                    <a:pt x="2882" y="1142"/>
                  </a:lnTo>
                  <a:lnTo>
                    <a:pt x="2873" y="1109"/>
                  </a:lnTo>
                  <a:lnTo>
                    <a:pt x="2858" y="1078"/>
                  </a:lnTo>
                  <a:lnTo>
                    <a:pt x="2839" y="1051"/>
                  </a:lnTo>
                  <a:lnTo>
                    <a:pt x="2815" y="1027"/>
                  </a:lnTo>
                  <a:lnTo>
                    <a:pt x="2788" y="1007"/>
                  </a:lnTo>
                  <a:lnTo>
                    <a:pt x="2757" y="993"/>
                  </a:lnTo>
                  <a:lnTo>
                    <a:pt x="2722" y="984"/>
                  </a:lnTo>
                  <a:lnTo>
                    <a:pt x="2687" y="980"/>
                  </a:lnTo>
                  <a:close/>
                  <a:moveTo>
                    <a:pt x="1430" y="0"/>
                  </a:moveTo>
                  <a:lnTo>
                    <a:pt x="1450" y="5"/>
                  </a:lnTo>
                  <a:lnTo>
                    <a:pt x="1470" y="14"/>
                  </a:lnTo>
                  <a:lnTo>
                    <a:pt x="1637" y="124"/>
                  </a:lnTo>
                  <a:lnTo>
                    <a:pt x="1653" y="137"/>
                  </a:lnTo>
                  <a:lnTo>
                    <a:pt x="1666" y="153"/>
                  </a:lnTo>
                  <a:lnTo>
                    <a:pt x="1675" y="170"/>
                  </a:lnTo>
                  <a:lnTo>
                    <a:pt x="1681" y="188"/>
                  </a:lnTo>
                  <a:lnTo>
                    <a:pt x="1683" y="208"/>
                  </a:lnTo>
                  <a:lnTo>
                    <a:pt x="1681" y="228"/>
                  </a:lnTo>
                  <a:lnTo>
                    <a:pt x="1698" y="244"/>
                  </a:lnTo>
                  <a:lnTo>
                    <a:pt x="1715" y="262"/>
                  </a:lnTo>
                  <a:lnTo>
                    <a:pt x="1733" y="284"/>
                  </a:lnTo>
                  <a:lnTo>
                    <a:pt x="1753" y="309"/>
                  </a:lnTo>
                  <a:lnTo>
                    <a:pt x="1771" y="336"/>
                  </a:lnTo>
                  <a:lnTo>
                    <a:pt x="1789" y="366"/>
                  </a:lnTo>
                  <a:lnTo>
                    <a:pt x="1806" y="399"/>
                  </a:lnTo>
                  <a:lnTo>
                    <a:pt x="1823" y="436"/>
                  </a:lnTo>
                  <a:lnTo>
                    <a:pt x="1838" y="476"/>
                  </a:lnTo>
                  <a:lnTo>
                    <a:pt x="1852" y="519"/>
                  </a:lnTo>
                  <a:lnTo>
                    <a:pt x="1864" y="566"/>
                  </a:lnTo>
                  <a:lnTo>
                    <a:pt x="1874" y="616"/>
                  </a:lnTo>
                  <a:lnTo>
                    <a:pt x="1880" y="671"/>
                  </a:lnTo>
                  <a:lnTo>
                    <a:pt x="1885" y="729"/>
                  </a:lnTo>
                  <a:lnTo>
                    <a:pt x="1886" y="790"/>
                  </a:lnTo>
                  <a:lnTo>
                    <a:pt x="1884" y="856"/>
                  </a:lnTo>
                  <a:lnTo>
                    <a:pt x="1878" y="927"/>
                  </a:lnTo>
                  <a:lnTo>
                    <a:pt x="1901" y="942"/>
                  </a:lnTo>
                  <a:lnTo>
                    <a:pt x="1920" y="961"/>
                  </a:lnTo>
                  <a:lnTo>
                    <a:pt x="1935" y="983"/>
                  </a:lnTo>
                  <a:lnTo>
                    <a:pt x="1947" y="1008"/>
                  </a:lnTo>
                  <a:lnTo>
                    <a:pt x="1952" y="1034"/>
                  </a:lnTo>
                  <a:lnTo>
                    <a:pt x="1952" y="1061"/>
                  </a:lnTo>
                  <a:lnTo>
                    <a:pt x="1948" y="1090"/>
                  </a:lnTo>
                  <a:lnTo>
                    <a:pt x="1945" y="1098"/>
                  </a:lnTo>
                  <a:lnTo>
                    <a:pt x="1942" y="1111"/>
                  </a:lnTo>
                  <a:lnTo>
                    <a:pt x="1935" y="1132"/>
                  </a:lnTo>
                  <a:lnTo>
                    <a:pt x="1927" y="1158"/>
                  </a:lnTo>
                  <a:lnTo>
                    <a:pt x="1917" y="1189"/>
                  </a:lnTo>
                  <a:lnTo>
                    <a:pt x="1904" y="1225"/>
                  </a:lnTo>
                  <a:lnTo>
                    <a:pt x="1890" y="1264"/>
                  </a:lnTo>
                  <a:lnTo>
                    <a:pt x="1872" y="1307"/>
                  </a:lnTo>
                  <a:lnTo>
                    <a:pt x="1853" y="1354"/>
                  </a:lnTo>
                  <a:lnTo>
                    <a:pt x="1832" y="1402"/>
                  </a:lnTo>
                  <a:lnTo>
                    <a:pt x="1810" y="1453"/>
                  </a:lnTo>
                  <a:lnTo>
                    <a:pt x="1783" y="1505"/>
                  </a:lnTo>
                  <a:lnTo>
                    <a:pt x="1756" y="1559"/>
                  </a:lnTo>
                  <a:lnTo>
                    <a:pt x="1725" y="1613"/>
                  </a:lnTo>
                  <a:lnTo>
                    <a:pt x="1693" y="1667"/>
                  </a:lnTo>
                  <a:lnTo>
                    <a:pt x="1659" y="1720"/>
                  </a:lnTo>
                  <a:lnTo>
                    <a:pt x="1621" y="1774"/>
                  </a:lnTo>
                  <a:lnTo>
                    <a:pt x="1583" y="1825"/>
                  </a:lnTo>
                  <a:lnTo>
                    <a:pt x="1540" y="1875"/>
                  </a:lnTo>
                  <a:lnTo>
                    <a:pt x="1496" y="1923"/>
                  </a:lnTo>
                  <a:lnTo>
                    <a:pt x="1449" y="1967"/>
                  </a:lnTo>
                  <a:lnTo>
                    <a:pt x="1443" y="1999"/>
                  </a:lnTo>
                  <a:lnTo>
                    <a:pt x="1433" y="2029"/>
                  </a:lnTo>
                  <a:lnTo>
                    <a:pt x="1419" y="2057"/>
                  </a:lnTo>
                  <a:lnTo>
                    <a:pt x="1401" y="2084"/>
                  </a:lnTo>
                  <a:lnTo>
                    <a:pt x="1380" y="2108"/>
                  </a:lnTo>
                  <a:lnTo>
                    <a:pt x="1354" y="2129"/>
                  </a:lnTo>
                  <a:lnTo>
                    <a:pt x="1326" y="2146"/>
                  </a:lnTo>
                  <a:lnTo>
                    <a:pt x="1267" y="2176"/>
                  </a:lnTo>
                  <a:lnTo>
                    <a:pt x="1206" y="2199"/>
                  </a:lnTo>
                  <a:lnTo>
                    <a:pt x="1143" y="2217"/>
                  </a:lnTo>
                  <a:lnTo>
                    <a:pt x="1081" y="2228"/>
                  </a:lnTo>
                  <a:lnTo>
                    <a:pt x="1069" y="2273"/>
                  </a:lnTo>
                  <a:lnTo>
                    <a:pt x="1054" y="2322"/>
                  </a:lnTo>
                  <a:lnTo>
                    <a:pt x="1037" y="2375"/>
                  </a:lnTo>
                  <a:lnTo>
                    <a:pt x="1017" y="2432"/>
                  </a:lnTo>
                  <a:lnTo>
                    <a:pt x="993" y="2492"/>
                  </a:lnTo>
                  <a:lnTo>
                    <a:pt x="965" y="2556"/>
                  </a:lnTo>
                  <a:lnTo>
                    <a:pt x="935" y="2623"/>
                  </a:lnTo>
                  <a:lnTo>
                    <a:pt x="900" y="2692"/>
                  </a:lnTo>
                  <a:lnTo>
                    <a:pt x="861" y="2762"/>
                  </a:lnTo>
                  <a:lnTo>
                    <a:pt x="818" y="2834"/>
                  </a:lnTo>
                  <a:lnTo>
                    <a:pt x="799" y="2870"/>
                  </a:lnTo>
                  <a:lnTo>
                    <a:pt x="786" y="2906"/>
                  </a:lnTo>
                  <a:lnTo>
                    <a:pt x="780" y="2941"/>
                  </a:lnTo>
                  <a:lnTo>
                    <a:pt x="778" y="2975"/>
                  </a:lnTo>
                  <a:lnTo>
                    <a:pt x="782" y="3008"/>
                  </a:lnTo>
                  <a:lnTo>
                    <a:pt x="788" y="3039"/>
                  </a:lnTo>
                  <a:lnTo>
                    <a:pt x="798" y="3068"/>
                  </a:lnTo>
                  <a:lnTo>
                    <a:pt x="809" y="3096"/>
                  </a:lnTo>
                  <a:lnTo>
                    <a:pt x="822" y="3121"/>
                  </a:lnTo>
                  <a:lnTo>
                    <a:pt x="851" y="3167"/>
                  </a:lnTo>
                  <a:lnTo>
                    <a:pt x="887" y="3211"/>
                  </a:lnTo>
                  <a:lnTo>
                    <a:pt x="927" y="3253"/>
                  </a:lnTo>
                  <a:lnTo>
                    <a:pt x="972" y="3290"/>
                  </a:lnTo>
                  <a:lnTo>
                    <a:pt x="1020" y="3325"/>
                  </a:lnTo>
                  <a:lnTo>
                    <a:pt x="1074" y="3355"/>
                  </a:lnTo>
                  <a:lnTo>
                    <a:pt x="1128" y="3383"/>
                  </a:lnTo>
                  <a:lnTo>
                    <a:pt x="1187" y="3404"/>
                  </a:lnTo>
                  <a:lnTo>
                    <a:pt x="1247" y="3423"/>
                  </a:lnTo>
                  <a:lnTo>
                    <a:pt x="1309" y="3436"/>
                  </a:lnTo>
                  <a:lnTo>
                    <a:pt x="1372" y="3444"/>
                  </a:lnTo>
                  <a:lnTo>
                    <a:pt x="1435" y="3446"/>
                  </a:lnTo>
                  <a:lnTo>
                    <a:pt x="1483" y="3444"/>
                  </a:lnTo>
                  <a:lnTo>
                    <a:pt x="1528" y="3437"/>
                  </a:lnTo>
                  <a:lnTo>
                    <a:pt x="1570" y="3428"/>
                  </a:lnTo>
                  <a:lnTo>
                    <a:pt x="1609" y="3415"/>
                  </a:lnTo>
                  <a:lnTo>
                    <a:pt x="1644" y="3399"/>
                  </a:lnTo>
                  <a:lnTo>
                    <a:pt x="1677" y="3379"/>
                  </a:lnTo>
                  <a:lnTo>
                    <a:pt x="1708" y="3359"/>
                  </a:lnTo>
                  <a:lnTo>
                    <a:pt x="1737" y="3337"/>
                  </a:lnTo>
                  <a:lnTo>
                    <a:pt x="1762" y="3314"/>
                  </a:lnTo>
                  <a:lnTo>
                    <a:pt x="1785" y="3290"/>
                  </a:lnTo>
                  <a:lnTo>
                    <a:pt x="1805" y="3267"/>
                  </a:lnTo>
                  <a:lnTo>
                    <a:pt x="1823" y="3244"/>
                  </a:lnTo>
                  <a:lnTo>
                    <a:pt x="1855" y="3195"/>
                  </a:lnTo>
                  <a:lnTo>
                    <a:pt x="1884" y="3142"/>
                  </a:lnTo>
                  <a:lnTo>
                    <a:pt x="1909" y="3087"/>
                  </a:lnTo>
                  <a:lnTo>
                    <a:pt x="1929" y="3027"/>
                  </a:lnTo>
                  <a:lnTo>
                    <a:pt x="1947" y="2966"/>
                  </a:lnTo>
                  <a:lnTo>
                    <a:pt x="1959" y="2902"/>
                  </a:lnTo>
                  <a:lnTo>
                    <a:pt x="1967" y="2835"/>
                  </a:lnTo>
                  <a:lnTo>
                    <a:pt x="1972" y="2767"/>
                  </a:lnTo>
                  <a:lnTo>
                    <a:pt x="1972" y="2697"/>
                  </a:lnTo>
                  <a:lnTo>
                    <a:pt x="1967" y="2627"/>
                  </a:lnTo>
                  <a:lnTo>
                    <a:pt x="1959" y="2554"/>
                  </a:lnTo>
                  <a:lnTo>
                    <a:pt x="1947" y="2481"/>
                  </a:lnTo>
                  <a:lnTo>
                    <a:pt x="1931" y="2408"/>
                  </a:lnTo>
                  <a:lnTo>
                    <a:pt x="1910" y="2335"/>
                  </a:lnTo>
                  <a:lnTo>
                    <a:pt x="1888" y="2259"/>
                  </a:lnTo>
                  <a:lnTo>
                    <a:pt x="1871" y="2185"/>
                  </a:lnTo>
                  <a:lnTo>
                    <a:pt x="1861" y="2114"/>
                  </a:lnTo>
                  <a:lnTo>
                    <a:pt x="1854" y="2046"/>
                  </a:lnTo>
                  <a:lnTo>
                    <a:pt x="1852" y="1981"/>
                  </a:lnTo>
                  <a:lnTo>
                    <a:pt x="1854" y="1919"/>
                  </a:lnTo>
                  <a:lnTo>
                    <a:pt x="1861" y="1858"/>
                  </a:lnTo>
                  <a:lnTo>
                    <a:pt x="1870" y="1800"/>
                  </a:lnTo>
                  <a:lnTo>
                    <a:pt x="1884" y="1745"/>
                  </a:lnTo>
                  <a:lnTo>
                    <a:pt x="1900" y="1693"/>
                  </a:lnTo>
                  <a:lnTo>
                    <a:pt x="1918" y="1643"/>
                  </a:lnTo>
                  <a:lnTo>
                    <a:pt x="1940" y="1596"/>
                  </a:lnTo>
                  <a:lnTo>
                    <a:pt x="1963" y="1552"/>
                  </a:lnTo>
                  <a:lnTo>
                    <a:pt x="1989" y="1510"/>
                  </a:lnTo>
                  <a:lnTo>
                    <a:pt x="2015" y="1471"/>
                  </a:lnTo>
                  <a:lnTo>
                    <a:pt x="2044" y="1435"/>
                  </a:lnTo>
                  <a:lnTo>
                    <a:pt x="2073" y="1400"/>
                  </a:lnTo>
                  <a:lnTo>
                    <a:pt x="2103" y="1370"/>
                  </a:lnTo>
                  <a:lnTo>
                    <a:pt x="2133" y="1341"/>
                  </a:lnTo>
                  <a:lnTo>
                    <a:pt x="2163" y="1315"/>
                  </a:lnTo>
                  <a:lnTo>
                    <a:pt x="2194" y="1292"/>
                  </a:lnTo>
                  <a:lnTo>
                    <a:pt x="2186" y="1255"/>
                  </a:lnTo>
                  <a:lnTo>
                    <a:pt x="2182" y="1217"/>
                  </a:lnTo>
                  <a:lnTo>
                    <a:pt x="2181" y="1177"/>
                  </a:lnTo>
                  <a:lnTo>
                    <a:pt x="2184" y="1119"/>
                  </a:lnTo>
                  <a:lnTo>
                    <a:pt x="2194" y="1061"/>
                  </a:lnTo>
                  <a:lnTo>
                    <a:pt x="2210" y="1008"/>
                  </a:lnTo>
                  <a:lnTo>
                    <a:pt x="2232" y="955"/>
                  </a:lnTo>
                  <a:lnTo>
                    <a:pt x="2259" y="906"/>
                  </a:lnTo>
                  <a:lnTo>
                    <a:pt x="2291" y="861"/>
                  </a:lnTo>
                  <a:lnTo>
                    <a:pt x="2329" y="820"/>
                  </a:lnTo>
                  <a:lnTo>
                    <a:pt x="2370" y="783"/>
                  </a:lnTo>
                  <a:lnTo>
                    <a:pt x="2416" y="750"/>
                  </a:lnTo>
                  <a:lnTo>
                    <a:pt x="2465" y="723"/>
                  </a:lnTo>
                  <a:lnTo>
                    <a:pt x="2516" y="701"/>
                  </a:lnTo>
                  <a:lnTo>
                    <a:pt x="2571" y="686"/>
                  </a:lnTo>
                  <a:lnTo>
                    <a:pt x="2628" y="675"/>
                  </a:lnTo>
                  <a:lnTo>
                    <a:pt x="2687" y="672"/>
                  </a:lnTo>
                  <a:lnTo>
                    <a:pt x="2746" y="675"/>
                  </a:lnTo>
                  <a:lnTo>
                    <a:pt x="2804" y="686"/>
                  </a:lnTo>
                  <a:lnTo>
                    <a:pt x="2858" y="701"/>
                  </a:lnTo>
                  <a:lnTo>
                    <a:pt x="2911" y="723"/>
                  </a:lnTo>
                  <a:lnTo>
                    <a:pt x="2959" y="750"/>
                  </a:lnTo>
                  <a:lnTo>
                    <a:pt x="3004" y="783"/>
                  </a:lnTo>
                  <a:lnTo>
                    <a:pt x="3045" y="820"/>
                  </a:lnTo>
                  <a:lnTo>
                    <a:pt x="3083" y="861"/>
                  </a:lnTo>
                  <a:lnTo>
                    <a:pt x="3115" y="906"/>
                  </a:lnTo>
                  <a:lnTo>
                    <a:pt x="3142" y="955"/>
                  </a:lnTo>
                  <a:lnTo>
                    <a:pt x="3165" y="1008"/>
                  </a:lnTo>
                  <a:lnTo>
                    <a:pt x="3181" y="1061"/>
                  </a:lnTo>
                  <a:lnTo>
                    <a:pt x="3190" y="1119"/>
                  </a:lnTo>
                  <a:lnTo>
                    <a:pt x="3194" y="1177"/>
                  </a:lnTo>
                  <a:lnTo>
                    <a:pt x="3190" y="1237"/>
                  </a:lnTo>
                  <a:lnTo>
                    <a:pt x="3181" y="1293"/>
                  </a:lnTo>
                  <a:lnTo>
                    <a:pt x="3165" y="1348"/>
                  </a:lnTo>
                  <a:lnTo>
                    <a:pt x="3142" y="1400"/>
                  </a:lnTo>
                  <a:lnTo>
                    <a:pt x="3115" y="1449"/>
                  </a:lnTo>
                  <a:lnTo>
                    <a:pt x="3083" y="1494"/>
                  </a:lnTo>
                  <a:lnTo>
                    <a:pt x="3045" y="1536"/>
                  </a:lnTo>
                  <a:lnTo>
                    <a:pt x="3004" y="1572"/>
                  </a:lnTo>
                  <a:lnTo>
                    <a:pt x="2959" y="1605"/>
                  </a:lnTo>
                  <a:lnTo>
                    <a:pt x="2911" y="1633"/>
                  </a:lnTo>
                  <a:lnTo>
                    <a:pt x="2858" y="1654"/>
                  </a:lnTo>
                  <a:lnTo>
                    <a:pt x="2804" y="1670"/>
                  </a:lnTo>
                  <a:lnTo>
                    <a:pt x="2746" y="1681"/>
                  </a:lnTo>
                  <a:lnTo>
                    <a:pt x="2687" y="1684"/>
                  </a:lnTo>
                  <a:lnTo>
                    <a:pt x="2630" y="1681"/>
                  </a:lnTo>
                  <a:lnTo>
                    <a:pt x="2574" y="1671"/>
                  </a:lnTo>
                  <a:lnTo>
                    <a:pt x="2521" y="1656"/>
                  </a:lnTo>
                  <a:lnTo>
                    <a:pt x="2469" y="1635"/>
                  </a:lnTo>
                  <a:lnTo>
                    <a:pt x="2421" y="1609"/>
                  </a:lnTo>
                  <a:lnTo>
                    <a:pt x="2377" y="1577"/>
                  </a:lnTo>
                  <a:lnTo>
                    <a:pt x="2336" y="1542"/>
                  </a:lnTo>
                  <a:lnTo>
                    <a:pt x="2317" y="1559"/>
                  </a:lnTo>
                  <a:lnTo>
                    <a:pt x="2297" y="1577"/>
                  </a:lnTo>
                  <a:lnTo>
                    <a:pt x="2277" y="1599"/>
                  </a:lnTo>
                  <a:lnTo>
                    <a:pt x="2257" y="1623"/>
                  </a:lnTo>
                  <a:lnTo>
                    <a:pt x="2238" y="1649"/>
                  </a:lnTo>
                  <a:lnTo>
                    <a:pt x="2218" y="1677"/>
                  </a:lnTo>
                  <a:lnTo>
                    <a:pt x="2200" y="1709"/>
                  </a:lnTo>
                  <a:lnTo>
                    <a:pt x="2184" y="1743"/>
                  </a:lnTo>
                  <a:lnTo>
                    <a:pt x="2169" y="1780"/>
                  </a:lnTo>
                  <a:lnTo>
                    <a:pt x="2158" y="1819"/>
                  </a:lnTo>
                  <a:lnTo>
                    <a:pt x="2147" y="1863"/>
                  </a:lnTo>
                  <a:lnTo>
                    <a:pt x="2141" y="1908"/>
                  </a:lnTo>
                  <a:lnTo>
                    <a:pt x="2137" y="1957"/>
                  </a:lnTo>
                  <a:lnTo>
                    <a:pt x="2137" y="2010"/>
                  </a:lnTo>
                  <a:lnTo>
                    <a:pt x="2142" y="2064"/>
                  </a:lnTo>
                  <a:lnTo>
                    <a:pt x="2150" y="2122"/>
                  </a:lnTo>
                  <a:lnTo>
                    <a:pt x="2163" y="2185"/>
                  </a:lnTo>
                  <a:lnTo>
                    <a:pt x="2182" y="2250"/>
                  </a:lnTo>
                  <a:lnTo>
                    <a:pt x="2207" y="2336"/>
                  </a:lnTo>
                  <a:lnTo>
                    <a:pt x="2226" y="2423"/>
                  </a:lnTo>
                  <a:lnTo>
                    <a:pt x="2241" y="2508"/>
                  </a:lnTo>
                  <a:lnTo>
                    <a:pt x="2251" y="2594"/>
                  </a:lnTo>
                  <a:lnTo>
                    <a:pt x="2257" y="2678"/>
                  </a:lnTo>
                  <a:lnTo>
                    <a:pt x="2258" y="2761"/>
                  </a:lnTo>
                  <a:lnTo>
                    <a:pt x="2254" y="2843"/>
                  </a:lnTo>
                  <a:lnTo>
                    <a:pt x="2244" y="2923"/>
                  </a:lnTo>
                  <a:lnTo>
                    <a:pt x="2232" y="3000"/>
                  </a:lnTo>
                  <a:lnTo>
                    <a:pt x="2214" y="3076"/>
                  </a:lnTo>
                  <a:lnTo>
                    <a:pt x="2191" y="3149"/>
                  </a:lnTo>
                  <a:lnTo>
                    <a:pt x="2163" y="3220"/>
                  </a:lnTo>
                  <a:lnTo>
                    <a:pt x="2131" y="3287"/>
                  </a:lnTo>
                  <a:lnTo>
                    <a:pt x="2095" y="3351"/>
                  </a:lnTo>
                  <a:lnTo>
                    <a:pt x="2054" y="3411"/>
                  </a:lnTo>
                  <a:lnTo>
                    <a:pt x="2010" y="3466"/>
                  </a:lnTo>
                  <a:lnTo>
                    <a:pt x="1964" y="3515"/>
                  </a:lnTo>
                  <a:lnTo>
                    <a:pt x="1915" y="3559"/>
                  </a:lnTo>
                  <a:lnTo>
                    <a:pt x="1863" y="3599"/>
                  </a:lnTo>
                  <a:lnTo>
                    <a:pt x="1809" y="3633"/>
                  </a:lnTo>
                  <a:lnTo>
                    <a:pt x="1751" y="3663"/>
                  </a:lnTo>
                  <a:lnTo>
                    <a:pt x="1692" y="3687"/>
                  </a:lnTo>
                  <a:lnTo>
                    <a:pt x="1631" y="3706"/>
                  </a:lnTo>
                  <a:lnTo>
                    <a:pt x="1568" y="3720"/>
                  </a:lnTo>
                  <a:lnTo>
                    <a:pt x="1503" y="3729"/>
                  </a:lnTo>
                  <a:lnTo>
                    <a:pt x="1435" y="3731"/>
                  </a:lnTo>
                  <a:lnTo>
                    <a:pt x="1359" y="3728"/>
                  </a:lnTo>
                  <a:lnTo>
                    <a:pt x="1283" y="3720"/>
                  </a:lnTo>
                  <a:lnTo>
                    <a:pt x="1208" y="3706"/>
                  </a:lnTo>
                  <a:lnTo>
                    <a:pt x="1135" y="3687"/>
                  </a:lnTo>
                  <a:lnTo>
                    <a:pt x="1063" y="3663"/>
                  </a:lnTo>
                  <a:lnTo>
                    <a:pt x="995" y="3634"/>
                  </a:lnTo>
                  <a:lnTo>
                    <a:pt x="929" y="3601"/>
                  </a:lnTo>
                  <a:lnTo>
                    <a:pt x="865" y="3563"/>
                  </a:lnTo>
                  <a:lnTo>
                    <a:pt x="806" y="3522"/>
                  </a:lnTo>
                  <a:lnTo>
                    <a:pt x="750" y="3476"/>
                  </a:lnTo>
                  <a:lnTo>
                    <a:pt x="698" y="3426"/>
                  </a:lnTo>
                  <a:lnTo>
                    <a:pt x="650" y="3374"/>
                  </a:lnTo>
                  <a:lnTo>
                    <a:pt x="609" y="3318"/>
                  </a:lnTo>
                  <a:lnTo>
                    <a:pt x="573" y="3259"/>
                  </a:lnTo>
                  <a:lnTo>
                    <a:pt x="544" y="3201"/>
                  </a:lnTo>
                  <a:lnTo>
                    <a:pt x="521" y="3141"/>
                  </a:lnTo>
                  <a:lnTo>
                    <a:pt x="505" y="3082"/>
                  </a:lnTo>
                  <a:lnTo>
                    <a:pt x="496" y="3023"/>
                  </a:lnTo>
                  <a:lnTo>
                    <a:pt x="493" y="2964"/>
                  </a:lnTo>
                  <a:lnTo>
                    <a:pt x="497" y="2906"/>
                  </a:lnTo>
                  <a:lnTo>
                    <a:pt x="507" y="2848"/>
                  </a:lnTo>
                  <a:lnTo>
                    <a:pt x="524" y="2792"/>
                  </a:lnTo>
                  <a:lnTo>
                    <a:pt x="547" y="2736"/>
                  </a:lnTo>
                  <a:lnTo>
                    <a:pt x="576" y="2684"/>
                  </a:lnTo>
                  <a:lnTo>
                    <a:pt x="616" y="2615"/>
                  </a:lnTo>
                  <a:lnTo>
                    <a:pt x="653" y="2549"/>
                  </a:lnTo>
                  <a:lnTo>
                    <a:pt x="685" y="2486"/>
                  </a:lnTo>
                  <a:lnTo>
                    <a:pt x="713" y="2424"/>
                  </a:lnTo>
                  <a:lnTo>
                    <a:pt x="737" y="2365"/>
                  </a:lnTo>
                  <a:lnTo>
                    <a:pt x="758" y="2310"/>
                  </a:lnTo>
                  <a:lnTo>
                    <a:pt x="775" y="2259"/>
                  </a:lnTo>
                  <a:lnTo>
                    <a:pt x="790" y="2212"/>
                  </a:lnTo>
                  <a:lnTo>
                    <a:pt x="728" y="2193"/>
                  </a:lnTo>
                  <a:lnTo>
                    <a:pt x="668" y="2169"/>
                  </a:lnTo>
                  <a:lnTo>
                    <a:pt x="608" y="2138"/>
                  </a:lnTo>
                  <a:lnTo>
                    <a:pt x="579" y="2120"/>
                  </a:lnTo>
                  <a:lnTo>
                    <a:pt x="555" y="2097"/>
                  </a:lnTo>
                  <a:lnTo>
                    <a:pt x="533" y="2072"/>
                  </a:lnTo>
                  <a:lnTo>
                    <a:pt x="516" y="2045"/>
                  </a:lnTo>
                  <a:lnTo>
                    <a:pt x="502" y="2015"/>
                  </a:lnTo>
                  <a:lnTo>
                    <a:pt x="493" y="1985"/>
                  </a:lnTo>
                  <a:lnTo>
                    <a:pt x="487" y="1953"/>
                  </a:lnTo>
                  <a:lnTo>
                    <a:pt x="443" y="1907"/>
                  </a:lnTo>
                  <a:lnTo>
                    <a:pt x="399" y="1860"/>
                  </a:lnTo>
                  <a:lnTo>
                    <a:pt x="359" y="1810"/>
                  </a:lnTo>
                  <a:lnTo>
                    <a:pt x="321" y="1759"/>
                  </a:lnTo>
                  <a:lnTo>
                    <a:pt x="285" y="1707"/>
                  </a:lnTo>
                  <a:lnTo>
                    <a:pt x="252" y="1653"/>
                  </a:lnTo>
                  <a:lnTo>
                    <a:pt x="220" y="1601"/>
                  </a:lnTo>
                  <a:lnTo>
                    <a:pt x="192" y="1547"/>
                  </a:lnTo>
                  <a:lnTo>
                    <a:pt x="164" y="1495"/>
                  </a:lnTo>
                  <a:lnTo>
                    <a:pt x="139" y="1444"/>
                  </a:lnTo>
                  <a:lnTo>
                    <a:pt x="118" y="1394"/>
                  </a:lnTo>
                  <a:lnTo>
                    <a:pt x="97" y="1346"/>
                  </a:lnTo>
                  <a:lnTo>
                    <a:pt x="79" y="1301"/>
                  </a:lnTo>
                  <a:lnTo>
                    <a:pt x="62" y="1259"/>
                  </a:lnTo>
                  <a:lnTo>
                    <a:pt x="48" y="1221"/>
                  </a:lnTo>
                  <a:lnTo>
                    <a:pt x="35" y="1186"/>
                  </a:lnTo>
                  <a:lnTo>
                    <a:pt x="25" y="1157"/>
                  </a:lnTo>
                  <a:lnTo>
                    <a:pt x="17" y="1131"/>
                  </a:lnTo>
                  <a:lnTo>
                    <a:pt x="11" y="1111"/>
                  </a:lnTo>
                  <a:lnTo>
                    <a:pt x="7" y="1098"/>
                  </a:lnTo>
                  <a:lnTo>
                    <a:pt x="5" y="1090"/>
                  </a:lnTo>
                  <a:lnTo>
                    <a:pt x="0" y="1061"/>
                  </a:lnTo>
                  <a:lnTo>
                    <a:pt x="1" y="1034"/>
                  </a:lnTo>
                  <a:lnTo>
                    <a:pt x="7" y="1008"/>
                  </a:lnTo>
                  <a:lnTo>
                    <a:pt x="18" y="983"/>
                  </a:lnTo>
                  <a:lnTo>
                    <a:pt x="33" y="961"/>
                  </a:lnTo>
                  <a:lnTo>
                    <a:pt x="52" y="942"/>
                  </a:lnTo>
                  <a:lnTo>
                    <a:pt x="75" y="927"/>
                  </a:lnTo>
                  <a:lnTo>
                    <a:pt x="70" y="856"/>
                  </a:lnTo>
                  <a:lnTo>
                    <a:pt x="67" y="790"/>
                  </a:lnTo>
                  <a:lnTo>
                    <a:pt x="68" y="729"/>
                  </a:lnTo>
                  <a:lnTo>
                    <a:pt x="72" y="671"/>
                  </a:lnTo>
                  <a:lnTo>
                    <a:pt x="80" y="616"/>
                  </a:lnTo>
                  <a:lnTo>
                    <a:pt x="89" y="566"/>
                  </a:lnTo>
                  <a:lnTo>
                    <a:pt x="100" y="519"/>
                  </a:lnTo>
                  <a:lnTo>
                    <a:pt x="114" y="476"/>
                  </a:lnTo>
                  <a:lnTo>
                    <a:pt x="130" y="436"/>
                  </a:lnTo>
                  <a:lnTo>
                    <a:pt x="146" y="400"/>
                  </a:lnTo>
                  <a:lnTo>
                    <a:pt x="164" y="366"/>
                  </a:lnTo>
                  <a:lnTo>
                    <a:pt x="183" y="336"/>
                  </a:lnTo>
                  <a:lnTo>
                    <a:pt x="201" y="309"/>
                  </a:lnTo>
                  <a:lnTo>
                    <a:pt x="219" y="284"/>
                  </a:lnTo>
                  <a:lnTo>
                    <a:pt x="237" y="263"/>
                  </a:lnTo>
                  <a:lnTo>
                    <a:pt x="256" y="244"/>
                  </a:lnTo>
                  <a:lnTo>
                    <a:pt x="272" y="228"/>
                  </a:lnTo>
                  <a:lnTo>
                    <a:pt x="270" y="208"/>
                  </a:lnTo>
                  <a:lnTo>
                    <a:pt x="273" y="188"/>
                  </a:lnTo>
                  <a:lnTo>
                    <a:pt x="278" y="170"/>
                  </a:lnTo>
                  <a:lnTo>
                    <a:pt x="288" y="153"/>
                  </a:lnTo>
                  <a:lnTo>
                    <a:pt x="300" y="137"/>
                  </a:lnTo>
                  <a:lnTo>
                    <a:pt x="315" y="124"/>
                  </a:lnTo>
                  <a:lnTo>
                    <a:pt x="484" y="15"/>
                  </a:lnTo>
                  <a:lnTo>
                    <a:pt x="503" y="5"/>
                  </a:lnTo>
                  <a:lnTo>
                    <a:pt x="523" y="0"/>
                  </a:lnTo>
                  <a:lnTo>
                    <a:pt x="543" y="0"/>
                  </a:lnTo>
                  <a:lnTo>
                    <a:pt x="563" y="6"/>
                  </a:lnTo>
                  <a:lnTo>
                    <a:pt x="580" y="15"/>
                  </a:lnTo>
                  <a:lnTo>
                    <a:pt x="594" y="29"/>
                  </a:lnTo>
                  <a:lnTo>
                    <a:pt x="607" y="47"/>
                  </a:lnTo>
                  <a:lnTo>
                    <a:pt x="687" y="202"/>
                  </a:lnTo>
                  <a:lnTo>
                    <a:pt x="695" y="221"/>
                  </a:lnTo>
                  <a:lnTo>
                    <a:pt x="697" y="241"/>
                  </a:lnTo>
                  <a:lnTo>
                    <a:pt x="694" y="260"/>
                  </a:lnTo>
                  <a:lnTo>
                    <a:pt x="687" y="277"/>
                  </a:lnTo>
                  <a:lnTo>
                    <a:pt x="675" y="292"/>
                  </a:lnTo>
                  <a:lnTo>
                    <a:pt x="660" y="304"/>
                  </a:lnTo>
                  <a:lnTo>
                    <a:pt x="639" y="312"/>
                  </a:lnTo>
                  <a:lnTo>
                    <a:pt x="450" y="368"/>
                  </a:lnTo>
                  <a:lnTo>
                    <a:pt x="424" y="372"/>
                  </a:lnTo>
                  <a:lnTo>
                    <a:pt x="399" y="371"/>
                  </a:lnTo>
                  <a:lnTo>
                    <a:pt x="375" y="364"/>
                  </a:lnTo>
                  <a:lnTo>
                    <a:pt x="353" y="353"/>
                  </a:lnTo>
                  <a:lnTo>
                    <a:pt x="332" y="337"/>
                  </a:lnTo>
                  <a:lnTo>
                    <a:pt x="316" y="318"/>
                  </a:lnTo>
                  <a:lnTo>
                    <a:pt x="300" y="335"/>
                  </a:lnTo>
                  <a:lnTo>
                    <a:pt x="284" y="354"/>
                  </a:lnTo>
                  <a:lnTo>
                    <a:pt x="268" y="377"/>
                  </a:lnTo>
                  <a:lnTo>
                    <a:pt x="252" y="403"/>
                  </a:lnTo>
                  <a:lnTo>
                    <a:pt x="236" y="432"/>
                  </a:lnTo>
                  <a:lnTo>
                    <a:pt x="220" y="463"/>
                  </a:lnTo>
                  <a:lnTo>
                    <a:pt x="207" y="499"/>
                  </a:lnTo>
                  <a:lnTo>
                    <a:pt x="194" y="537"/>
                  </a:lnTo>
                  <a:lnTo>
                    <a:pt x="183" y="580"/>
                  </a:lnTo>
                  <a:lnTo>
                    <a:pt x="173" y="625"/>
                  </a:lnTo>
                  <a:lnTo>
                    <a:pt x="167" y="675"/>
                  </a:lnTo>
                  <a:lnTo>
                    <a:pt x="162" y="729"/>
                  </a:lnTo>
                  <a:lnTo>
                    <a:pt x="161" y="786"/>
                  </a:lnTo>
                  <a:lnTo>
                    <a:pt x="163" y="847"/>
                  </a:lnTo>
                  <a:lnTo>
                    <a:pt x="169" y="912"/>
                  </a:lnTo>
                  <a:lnTo>
                    <a:pt x="194" y="920"/>
                  </a:lnTo>
                  <a:lnTo>
                    <a:pt x="217" y="931"/>
                  </a:lnTo>
                  <a:lnTo>
                    <a:pt x="238" y="946"/>
                  </a:lnTo>
                  <a:lnTo>
                    <a:pt x="256" y="966"/>
                  </a:lnTo>
                  <a:lnTo>
                    <a:pt x="270" y="988"/>
                  </a:lnTo>
                  <a:lnTo>
                    <a:pt x="280" y="1013"/>
                  </a:lnTo>
                  <a:lnTo>
                    <a:pt x="292" y="1053"/>
                  </a:lnTo>
                  <a:lnTo>
                    <a:pt x="307" y="1099"/>
                  </a:lnTo>
                  <a:lnTo>
                    <a:pt x="324" y="1149"/>
                  </a:lnTo>
                  <a:lnTo>
                    <a:pt x="345" y="1202"/>
                  </a:lnTo>
                  <a:lnTo>
                    <a:pt x="367" y="1258"/>
                  </a:lnTo>
                  <a:lnTo>
                    <a:pt x="394" y="1316"/>
                  </a:lnTo>
                  <a:lnTo>
                    <a:pt x="422" y="1375"/>
                  </a:lnTo>
                  <a:lnTo>
                    <a:pt x="453" y="1435"/>
                  </a:lnTo>
                  <a:lnTo>
                    <a:pt x="487" y="1494"/>
                  </a:lnTo>
                  <a:lnTo>
                    <a:pt x="523" y="1552"/>
                  </a:lnTo>
                  <a:lnTo>
                    <a:pt x="561" y="1607"/>
                  </a:lnTo>
                  <a:lnTo>
                    <a:pt x="602" y="1660"/>
                  </a:lnTo>
                  <a:lnTo>
                    <a:pt x="646" y="1709"/>
                  </a:lnTo>
                  <a:lnTo>
                    <a:pt x="677" y="1700"/>
                  </a:lnTo>
                  <a:lnTo>
                    <a:pt x="710" y="1695"/>
                  </a:lnTo>
                  <a:lnTo>
                    <a:pt x="743" y="1695"/>
                  </a:lnTo>
                  <a:lnTo>
                    <a:pt x="776" y="1700"/>
                  </a:lnTo>
                  <a:lnTo>
                    <a:pt x="809" y="1710"/>
                  </a:lnTo>
                  <a:lnTo>
                    <a:pt x="840" y="1725"/>
                  </a:lnTo>
                  <a:lnTo>
                    <a:pt x="883" y="1745"/>
                  </a:lnTo>
                  <a:lnTo>
                    <a:pt x="927" y="1758"/>
                  </a:lnTo>
                  <a:lnTo>
                    <a:pt x="970" y="1763"/>
                  </a:lnTo>
                  <a:lnTo>
                    <a:pt x="979" y="1763"/>
                  </a:lnTo>
                  <a:lnTo>
                    <a:pt x="1020" y="1758"/>
                  </a:lnTo>
                  <a:lnTo>
                    <a:pt x="1061" y="1747"/>
                  </a:lnTo>
                  <a:lnTo>
                    <a:pt x="1102" y="1728"/>
                  </a:lnTo>
                  <a:lnTo>
                    <a:pt x="1135" y="1715"/>
                  </a:lnTo>
                  <a:lnTo>
                    <a:pt x="1168" y="1706"/>
                  </a:lnTo>
                  <a:lnTo>
                    <a:pt x="1202" y="1701"/>
                  </a:lnTo>
                  <a:lnTo>
                    <a:pt x="1235" y="1702"/>
                  </a:lnTo>
                  <a:lnTo>
                    <a:pt x="1268" y="1708"/>
                  </a:lnTo>
                  <a:lnTo>
                    <a:pt x="1300" y="1717"/>
                  </a:lnTo>
                  <a:lnTo>
                    <a:pt x="1341" y="1673"/>
                  </a:lnTo>
                  <a:lnTo>
                    <a:pt x="1380" y="1624"/>
                  </a:lnTo>
                  <a:lnTo>
                    <a:pt x="1417" y="1571"/>
                  </a:lnTo>
                  <a:lnTo>
                    <a:pt x="1451" y="1518"/>
                  </a:lnTo>
                  <a:lnTo>
                    <a:pt x="1484" y="1463"/>
                  </a:lnTo>
                  <a:lnTo>
                    <a:pt x="1514" y="1407"/>
                  </a:lnTo>
                  <a:lnTo>
                    <a:pt x="1543" y="1350"/>
                  </a:lnTo>
                  <a:lnTo>
                    <a:pt x="1569" y="1296"/>
                  </a:lnTo>
                  <a:lnTo>
                    <a:pt x="1593" y="1241"/>
                  </a:lnTo>
                  <a:lnTo>
                    <a:pt x="1613" y="1189"/>
                  </a:lnTo>
                  <a:lnTo>
                    <a:pt x="1633" y="1140"/>
                  </a:lnTo>
                  <a:lnTo>
                    <a:pt x="1649" y="1093"/>
                  </a:lnTo>
                  <a:lnTo>
                    <a:pt x="1662" y="1051"/>
                  </a:lnTo>
                  <a:lnTo>
                    <a:pt x="1673" y="1013"/>
                  </a:lnTo>
                  <a:lnTo>
                    <a:pt x="1683" y="988"/>
                  </a:lnTo>
                  <a:lnTo>
                    <a:pt x="1697" y="966"/>
                  </a:lnTo>
                  <a:lnTo>
                    <a:pt x="1715" y="946"/>
                  </a:lnTo>
                  <a:lnTo>
                    <a:pt x="1736" y="931"/>
                  </a:lnTo>
                  <a:lnTo>
                    <a:pt x="1759" y="920"/>
                  </a:lnTo>
                  <a:lnTo>
                    <a:pt x="1785" y="912"/>
                  </a:lnTo>
                  <a:lnTo>
                    <a:pt x="1790" y="847"/>
                  </a:lnTo>
                  <a:lnTo>
                    <a:pt x="1791" y="786"/>
                  </a:lnTo>
                  <a:lnTo>
                    <a:pt x="1790" y="729"/>
                  </a:lnTo>
                  <a:lnTo>
                    <a:pt x="1787" y="675"/>
                  </a:lnTo>
                  <a:lnTo>
                    <a:pt x="1780" y="625"/>
                  </a:lnTo>
                  <a:lnTo>
                    <a:pt x="1771" y="580"/>
                  </a:lnTo>
                  <a:lnTo>
                    <a:pt x="1759" y="537"/>
                  </a:lnTo>
                  <a:lnTo>
                    <a:pt x="1747" y="499"/>
                  </a:lnTo>
                  <a:lnTo>
                    <a:pt x="1732" y="463"/>
                  </a:lnTo>
                  <a:lnTo>
                    <a:pt x="1717" y="432"/>
                  </a:lnTo>
                  <a:lnTo>
                    <a:pt x="1701" y="403"/>
                  </a:lnTo>
                  <a:lnTo>
                    <a:pt x="1685" y="377"/>
                  </a:lnTo>
                  <a:lnTo>
                    <a:pt x="1668" y="354"/>
                  </a:lnTo>
                  <a:lnTo>
                    <a:pt x="1652" y="335"/>
                  </a:lnTo>
                  <a:lnTo>
                    <a:pt x="1637" y="318"/>
                  </a:lnTo>
                  <a:lnTo>
                    <a:pt x="1621" y="337"/>
                  </a:lnTo>
                  <a:lnTo>
                    <a:pt x="1601" y="352"/>
                  </a:lnTo>
                  <a:lnTo>
                    <a:pt x="1578" y="364"/>
                  </a:lnTo>
                  <a:lnTo>
                    <a:pt x="1554" y="371"/>
                  </a:lnTo>
                  <a:lnTo>
                    <a:pt x="1529" y="372"/>
                  </a:lnTo>
                  <a:lnTo>
                    <a:pt x="1504" y="368"/>
                  </a:lnTo>
                  <a:lnTo>
                    <a:pt x="1313" y="312"/>
                  </a:lnTo>
                  <a:lnTo>
                    <a:pt x="1294" y="304"/>
                  </a:lnTo>
                  <a:lnTo>
                    <a:pt x="1278" y="292"/>
                  </a:lnTo>
                  <a:lnTo>
                    <a:pt x="1267" y="277"/>
                  </a:lnTo>
                  <a:lnTo>
                    <a:pt x="1259" y="260"/>
                  </a:lnTo>
                  <a:lnTo>
                    <a:pt x="1256" y="241"/>
                  </a:lnTo>
                  <a:lnTo>
                    <a:pt x="1259" y="221"/>
                  </a:lnTo>
                  <a:lnTo>
                    <a:pt x="1267" y="202"/>
                  </a:lnTo>
                  <a:lnTo>
                    <a:pt x="1346" y="47"/>
                  </a:lnTo>
                  <a:lnTo>
                    <a:pt x="1359" y="29"/>
                  </a:lnTo>
                  <a:lnTo>
                    <a:pt x="1374" y="15"/>
                  </a:lnTo>
                  <a:lnTo>
                    <a:pt x="1391" y="6"/>
                  </a:lnTo>
                  <a:lnTo>
                    <a:pt x="1410" y="0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EB2093-D196-4560-847F-FEB4C2E09292}"/>
                </a:ext>
              </a:extLst>
            </p:cNvPr>
            <p:cNvGrpSpPr/>
            <p:nvPr/>
          </p:nvGrpSpPr>
          <p:grpSpPr>
            <a:xfrm>
              <a:off x="3335078" y="4369597"/>
              <a:ext cx="490407" cy="490107"/>
              <a:chOff x="1557908" y="2901095"/>
              <a:chExt cx="1313404" cy="1312603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20D75391-B9F3-4E1D-8235-40DE929DF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529" y="3151363"/>
                <a:ext cx="856516" cy="856115"/>
              </a:xfrm>
              <a:custGeom>
                <a:avLst/>
                <a:gdLst>
                  <a:gd name="T0" fmla="*/ 3056 w 4278"/>
                  <a:gd name="T1" fmla="*/ 0 h 4276"/>
                  <a:gd name="T2" fmla="*/ 3098 w 4278"/>
                  <a:gd name="T3" fmla="*/ 4 h 4276"/>
                  <a:gd name="T4" fmla="*/ 3138 w 4278"/>
                  <a:gd name="T5" fmla="*/ 16 h 4276"/>
                  <a:gd name="T6" fmla="*/ 3173 w 4278"/>
                  <a:gd name="T7" fmla="*/ 36 h 4276"/>
                  <a:gd name="T8" fmla="*/ 3205 w 4278"/>
                  <a:gd name="T9" fmla="*/ 62 h 4276"/>
                  <a:gd name="T10" fmla="*/ 4217 w 4278"/>
                  <a:gd name="T11" fmla="*/ 1072 h 4276"/>
                  <a:gd name="T12" fmla="*/ 4245 w 4278"/>
                  <a:gd name="T13" fmla="*/ 1106 h 4276"/>
                  <a:gd name="T14" fmla="*/ 4262 w 4278"/>
                  <a:gd name="T15" fmla="*/ 1142 h 4276"/>
                  <a:gd name="T16" fmla="*/ 4274 w 4278"/>
                  <a:gd name="T17" fmla="*/ 1180 h 4276"/>
                  <a:gd name="T18" fmla="*/ 4278 w 4278"/>
                  <a:gd name="T19" fmla="*/ 1222 h 4276"/>
                  <a:gd name="T20" fmla="*/ 4274 w 4278"/>
                  <a:gd name="T21" fmla="*/ 1262 h 4276"/>
                  <a:gd name="T22" fmla="*/ 4262 w 4278"/>
                  <a:gd name="T23" fmla="*/ 1299 h 4276"/>
                  <a:gd name="T24" fmla="*/ 4245 w 4278"/>
                  <a:gd name="T25" fmla="*/ 1337 h 4276"/>
                  <a:gd name="T26" fmla="*/ 4217 w 4278"/>
                  <a:gd name="T27" fmla="*/ 1369 h 4276"/>
                  <a:gd name="T28" fmla="*/ 1309 w 4278"/>
                  <a:gd name="T29" fmla="*/ 4276 h 4276"/>
                  <a:gd name="T30" fmla="*/ 1011 w 4278"/>
                  <a:gd name="T31" fmla="*/ 3978 h 4276"/>
                  <a:gd name="T32" fmla="*/ 3770 w 4278"/>
                  <a:gd name="T33" fmla="*/ 1222 h 4276"/>
                  <a:gd name="T34" fmla="*/ 3056 w 4278"/>
                  <a:gd name="T35" fmla="*/ 508 h 4276"/>
                  <a:gd name="T36" fmla="*/ 297 w 4278"/>
                  <a:gd name="T37" fmla="*/ 3265 h 4276"/>
                  <a:gd name="T38" fmla="*/ 0 w 4278"/>
                  <a:gd name="T39" fmla="*/ 2968 h 4276"/>
                  <a:gd name="T40" fmla="*/ 2908 w 4278"/>
                  <a:gd name="T41" fmla="*/ 62 h 4276"/>
                  <a:gd name="T42" fmla="*/ 2940 w 4278"/>
                  <a:gd name="T43" fmla="*/ 36 h 4276"/>
                  <a:gd name="T44" fmla="*/ 2976 w 4278"/>
                  <a:gd name="T45" fmla="*/ 16 h 4276"/>
                  <a:gd name="T46" fmla="*/ 3016 w 4278"/>
                  <a:gd name="T47" fmla="*/ 4 h 4276"/>
                  <a:gd name="T48" fmla="*/ 3056 w 4278"/>
                  <a:gd name="T49" fmla="*/ 0 h 4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78" h="4276">
                    <a:moveTo>
                      <a:pt x="3056" y="0"/>
                    </a:moveTo>
                    <a:lnTo>
                      <a:pt x="3098" y="4"/>
                    </a:lnTo>
                    <a:lnTo>
                      <a:pt x="3138" y="16"/>
                    </a:lnTo>
                    <a:lnTo>
                      <a:pt x="3173" y="36"/>
                    </a:lnTo>
                    <a:lnTo>
                      <a:pt x="3205" y="62"/>
                    </a:lnTo>
                    <a:lnTo>
                      <a:pt x="4217" y="1072"/>
                    </a:lnTo>
                    <a:lnTo>
                      <a:pt x="4245" y="1106"/>
                    </a:lnTo>
                    <a:lnTo>
                      <a:pt x="4262" y="1142"/>
                    </a:lnTo>
                    <a:lnTo>
                      <a:pt x="4274" y="1180"/>
                    </a:lnTo>
                    <a:lnTo>
                      <a:pt x="4278" y="1222"/>
                    </a:lnTo>
                    <a:lnTo>
                      <a:pt x="4274" y="1262"/>
                    </a:lnTo>
                    <a:lnTo>
                      <a:pt x="4262" y="1299"/>
                    </a:lnTo>
                    <a:lnTo>
                      <a:pt x="4245" y="1337"/>
                    </a:lnTo>
                    <a:lnTo>
                      <a:pt x="4217" y="1369"/>
                    </a:lnTo>
                    <a:lnTo>
                      <a:pt x="1309" y="4276"/>
                    </a:lnTo>
                    <a:lnTo>
                      <a:pt x="1011" y="3978"/>
                    </a:lnTo>
                    <a:lnTo>
                      <a:pt x="3770" y="1222"/>
                    </a:lnTo>
                    <a:lnTo>
                      <a:pt x="3056" y="508"/>
                    </a:lnTo>
                    <a:lnTo>
                      <a:pt x="297" y="3265"/>
                    </a:lnTo>
                    <a:lnTo>
                      <a:pt x="0" y="2968"/>
                    </a:lnTo>
                    <a:lnTo>
                      <a:pt x="2908" y="62"/>
                    </a:lnTo>
                    <a:lnTo>
                      <a:pt x="2940" y="36"/>
                    </a:lnTo>
                    <a:lnTo>
                      <a:pt x="2976" y="16"/>
                    </a:lnTo>
                    <a:lnTo>
                      <a:pt x="3016" y="4"/>
                    </a:lnTo>
                    <a:lnTo>
                      <a:pt x="30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A8D8D5DD-23D2-45DE-9769-4D318FA4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006" y="3089296"/>
                <a:ext cx="284704" cy="284704"/>
              </a:xfrm>
              <a:custGeom>
                <a:avLst/>
                <a:gdLst>
                  <a:gd name="T0" fmla="*/ 713 w 1423"/>
                  <a:gd name="T1" fmla="*/ 0 h 1421"/>
                  <a:gd name="T2" fmla="*/ 754 w 1423"/>
                  <a:gd name="T3" fmla="*/ 2 h 1421"/>
                  <a:gd name="T4" fmla="*/ 792 w 1423"/>
                  <a:gd name="T5" fmla="*/ 16 h 1421"/>
                  <a:gd name="T6" fmla="*/ 830 w 1423"/>
                  <a:gd name="T7" fmla="*/ 36 h 1421"/>
                  <a:gd name="T8" fmla="*/ 862 w 1423"/>
                  <a:gd name="T9" fmla="*/ 62 h 1421"/>
                  <a:gd name="T10" fmla="*/ 1361 w 1423"/>
                  <a:gd name="T11" fmla="*/ 560 h 1421"/>
                  <a:gd name="T12" fmla="*/ 1387 w 1423"/>
                  <a:gd name="T13" fmla="*/ 592 h 1421"/>
                  <a:gd name="T14" fmla="*/ 1407 w 1423"/>
                  <a:gd name="T15" fmla="*/ 628 h 1421"/>
                  <a:gd name="T16" fmla="*/ 1419 w 1423"/>
                  <a:gd name="T17" fmla="*/ 668 h 1421"/>
                  <a:gd name="T18" fmla="*/ 1423 w 1423"/>
                  <a:gd name="T19" fmla="*/ 709 h 1421"/>
                  <a:gd name="T20" fmla="*/ 1419 w 1423"/>
                  <a:gd name="T21" fmla="*/ 751 h 1421"/>
                  <a:gd name="T22" fmla="*/ 1407 w 1423"/>
                  <a:gd name="T23" fmla="*/ 791 h 1421"/>
                  <a:gd name="T24" fmla="*/ 1387 w 1423"/>
                  <a:gd name="T25" fmla="*/ 827 h 1421"/>
                  <a:gd name="T26" fmla="*/ 1361 w 1423"/>
                  <a:gd name="T27" fmla="*/ 859 h 1421"/>
                  <a:gd name="T28" fmla="*/ 790 w 1423"/>
                  <a:gd name="T29" fmla="*/ 1421 h 1421"/>
                  <a:gd name="T30" fmla="*/ 495 w 1423"/>
                  <a:gd name="T31" fmla="*/ 1120 h 1421"/>
                  <a:gd name="T32" fmla="*/ 912 w 1423"/>
                  <a:gd name="T33" fmla="*/ 707 h 1421"/>
                  <a:gd name="T34" fmla="*/ 715 w 1423"/>
                  <a:gd name="T35" fmla="*/ 510 h 1421"/>
                  <a:gd name="T36" fmla="*/ 302 w 1423"/>
                  <a:gd name="T37" fmla="*/ 927 h 1421"/>
                  <a:gd name="T38" fmla="*/ 0 w 1423"/>
                  <a:gd name="T39" fmla="*/ 632 h 1421"/>
                  <a:gd name="T40" fmla="*/ 563 w 1423"/>
                  <a:gd name="T41" fmla="*/ 62 h 1421"/>
                  <a:gd name="T42" fmla="*/ 595 w 1423"/>
                  <a:gd name="T43" fmla="*/ 36 h 1421"/>
                  <a:gd name="T44" fmla="*/ 631 w 1423"/>
                  <a:gd name="T45" fmla="*/ 16 h 1421"/>
                  <a:gd name="T46" fmla="*/ 671 w 1423"/>
                  <a:gd name="T47" fmla="*/ 4 h 1421"/>
                  <a:gd name="T48" fmla="*/ 713 w 1423"/>
                  <a:gd name="T49" fmla="*/ 0 h 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3" h="1421">
                    <a:moveTo>
                      <a:pt x="713" y="0"/>
                    </a:moveTo>
                    <a:lnTo>
                      <a:pt x="754" y="2"/>
                    </a:lnTo>
                    <a:lnTo>
                      <a:pt x="792" y="16"/>
                    </a:lnTo>
                    <a:lnTo>
                      <a:pt x="830" y="36"/>
                    </a:lnTo>
                    <a:lnTo>
                      <a:pt x="862" y="62"/>
                    </a:lnTo>
                    <a:lnTo>
                      <a:pt x="1361" y="560"/>
                    </a:lnTo>
                    <a:lnTo>
                      <a:pt x="1387" y="592"/>
                    </a:lnTo>
                    <a:lnTo>
                      <a:pt x="1407" y="628"/>
                    </a:lnTo>
                    <a:lnTo>
                      <a:pt x="1419" y="668"/>
                    </a:lnTo>
                    <a:lnTo>
                      <a:pt x="1423" y="709"/>
                    </a:lnTo>
                    <a:lnTo>
                      <a:pt x="1419" y="751"/>
                    </a:lnTo>
                    <a:lnTo>
                      <a:pt x="1407" y="791"/>
                    </a:lnTo>
                    <a:lnTo>
                      <a:pt x="1387" y="827"/>
                    </a:lnTo>
                    <a:lnTo>
                      <a:pt x="1361" y="859"/>
                    </a:lnTo>
                    <a:lnTo>
                      <a:pt x="790" y="1421"/>
                    </a:lnTo>
                    <a:lnTo>
                      <a:pt x="495" y="1120"/>
                    </a:lnTo>
                    <a:lnTo>
                      <a:pt x="912" y="707"/>
                    </a:lnTo>
                    <a:lnTo>
                      <a:pt x="715" y="510"/>
                    </a:lnTo>
                    <a:lnTo>
                      <a:pt x="302" y="927"/>
                    </a:lnTo>
                    <a:lnTo>
                      <a:pt x="0" y="632"/>
                    </a:lnTo>
                    <a:lnTo>
                      <a:pt x="563" y="62"/>
                    </a:lnTo>
                    <a:lnTo>
                      <a:pt x="595" y="36"/>
                    </a:lnTo>
                    <a:lnTo>
                      <a:pt x="631" y="16"/>
                    </a:lnTo>
                    <a:lnTo>
                      <a:pt x="671" y="4"/>
                    </a:lnTo>
                    <a:lnTo>
                      <a:pt x="713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286306E9-30DB-4E95-A671-41B70C109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842" y="3664311"/>
                <a:ext cx="424854" cy="424454"/>
              </a:xfrm>
              <a:custGeom>
                <a:avLst/>
                <a:gdLst>
                  <a:gd name="T0" fmla="*/ 212 w 2122"/>
                  <a:gd name="T1" fmla="*/ 0 h 2121"/>
                  <a:gd name="T2" fmla="*/ 252 w 2122"/>
                  <a:gd name="T3" fmla="*/ 4 h 2121"/>
                  <a:gd name="T4" fmla="*/ 291 w 2122"/>
                  <a:gd name="T5" fmla="*/ 16 h 2121"/>
                  <a:gd name="T6" fmla="*/ 327 w 2122"/>
                  <a:gd name="T7" fmla="*/ 36 h 2121"/>
                  <a:gd name="T8" fmla="*/ 361 w 2122"/>
                  <a:gd name="T9" fmla="*/ 62 h 2121"/>
                  <a:gd name="T10" fmla="*/ 2061 w 2122"/>
                  <a:gd name="T11" fmla="*/ 1760 h 2121"/>
                  <a:gd name="T12" fmla="*/ 2087 w 2122"/>
                  <a:gd name="T13" fmla="*/ 1794 h 2121"/>
                  <a:gd name="T14" fmla="*/ 2107 w 2122"/>
                  <a:gd name="T15" fmla="*/ 1830 h 2121"/>
                  <a:gd name="T16" fmla="*/ 2118 w 2122"/>
                  <a:gd name="T17" fmla="*/ 1870 h 2121"/>
                  <a:gd name="T18" fmla="*/ 2122 w 2122"/>
                  <a:gd name="T19" fmla="*/ 1910 h 2121"/>
                  <a:gd name="T20" fmla="*/ 2118 w 2122"/>
                  <a:gd name="T21" fmla="*/ 1950 h 2121"/>
                  <a:gd name="T22" fmla="*/ 2107 w 2122"/>
                  <a:gd name="T23" fmla="*/ 1990 h 2121"/>
                  <a:gd name="T24" fmla="*/ 2087 w 2122"/>
                  <a:gd name="T25" fmla="*/ 2025 h 2121"/>
                  <a:gd name="T26" fmla="*/ 2061 w 2122"/>
                  <a:gd name="T27" fmla="*/ 2059 h 2121"/>
                  <a:gd name="T28" fmla="*/ 2027 w 2122"/>
                  <a:gd name="T29" fmla="*/ 2085 h 2121"/>
                  <a:gd name="T30" fmla="*/ 1991 w 2122"/>
                  <a:gd name="T31" fmla="*/ 2105 h 2121"/>
                  <a:gd name="T32" fmla="*/ 1951 w 2122"/>
                  <a:gd name="T33" fmla="*/ 2117 h 2121"/>
                  <a:gd name="T34" fmla="*/ 1911 w 2122"/>
                  <a:gd name="T35" fmla="*/ 2121 h 2121"/>
                  <a:gd name="T36" fmla="*/ 1871 w 2122"/>
                  <a:gd name="T37" fmla="*/ 2117 h 2121"/>
                  <a:gd name="T38" fmla="*/ 1831 w 2122"/>
                  <a:gd name="T39" fmla="*/ 2105 h 2121"/>
                  <a:gd name="T40" fmla="*/ 1795 w 2122"/>
                  <a:gd name="T41" fmla="*/ 2085 h 2121"/>
                  <a:gd name="T42" fmla="*/ 1761 w 2122"/>
                  <a:gd name="T43" fmla="*/ 2059 h 2121"/>
                  <a:gd name="T44" fmla="*/ 62 w 2122"/>
                  <a:gd name="T45" fmla="*/ 361 h 2121"/>
                  <a:gd name="T46" fmla="*/ 36 w 2122"/>
                  <a:gd name="T47" fmla="*/ 327 h 2121"/>
                  <a:gd name="T48" fmla="*/ 16 w 2122"/>
                  <a:gd name="T49" fmla="*/ 291 h 2121"/>
                  <a:gd name="T50" fmla="*/ 4 w 2122"/>
                  <a:gd name="T51" fmla="*/ 251 h 2121"/>
                  <a:gd name="T52" fmla="*/ 0 w 2122"/>
                  <a:gd name="T53" fmla="*/ 212 h 2121"/>
                  <a:gd name="T54" fmla="*/ 4 w 2122"/>
                  <a:gd name="T55" fmla="*/ 172 h 2121"/>
                  <a:gd name="T56" fmla="*/ 16 w 2122"/>
                  <a:gd name="T57" fmla="*/ 132 h 2121"/>
                  <a:gd name="T58" fmla="*/ 36 w 2122"/>
                  <a:gd name="T59" fmla="*/ 96 h 2121"/>
                  <a:gd name="T60" fmla="*/ 62 w 2122"/>
                  <a:gd name="T61" fmla="*/ 62 h 2121"/>
                  <a:gd name="T62" fmla="*/ 96 w 2122"/>
                  <a:gd name="T63" fmla="*/ 36 h 2121"/>
                  <a:gd name="T64" fmla="*/ 132 w 2122"/>
                  <a:gd name="T65" fmla="*/ 16 h 2121"/>
                  <a:gd name="T66" fmla="*/ 172 w 2122"/>
                  <a:gd name="T67" fmla="*/ 4 h 2121"/>
                  <a:gd name="T68" fmla="*/ 212 w 2122"/>
                  <a:gd name="T69" fmla="*/ 0 h 2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22" h="2121">
                    <a:moveTo>
                      <a:pt x="212" y="0"/>
                    </a:moveTo>
                    <a:lnTo>
                      <a:pt x="252" y="4"/>
                    </a:lnTo>
                    <a:lnTo>
                      <a:pt x="291" y="16"/>
                    </a:lnTo>
                    <a:lnTo>
                      <a:pt x="327" y="36"/>
                    </a:lnTo>
                    <a:lnTo>
                      <a:pt x="361" y="62"/>
                    </a:lnTo>
                    <a:lnTo>
                      <a:pt x="2061" y="1760"/>
                    </a:lnTo>
                    <a:lnTo>
                      <a:pt x="2087" y="1794"/>
                    </a:lnTo>
                    <a:lnTo>
                      <a:pt x="2107" y="1830"/>
                    </a:lnTo>
                    <a:lnTo>
                      <a:pt x="2118" y="1870"/>
                    </a:lnTo>
                    <a:lnTo>
                      <a:pt x="2122" y="1910"/>
                    </a:lnTo>
                    <a:lnTo>
                      <a:pt x="2118" y="1950"/>
                    </a:lnTo>
                    <a:lnTo>
                      <a:pt x="2107" y="1990"/>
                    </a:lnTo>
                    <a:lnTo>
                      <a:pt x="2087" y="2025"/>
                    </a:lnTo>
                    <a:lnTo>
                      <a:pt x="2061" y="2059"/>
                    </a:lnTo>
                    <a:lnTo>
                      <a:pt x="2027" y="2085"/>
                    </a:lnTo>
                    <a:lnTo>
                      <a:pt x="1991" y="2105"/>
                    </a:lnTo>
                    <a:lnTo>
                      <a:pt x="1951" y="2117"/>
                    </a:lnTo>
                    <a:lnTo>
                      <a:pt x="1911" y="2121"/>
                    </a:lnTo>
                    <a:lnTo>
                      <a:pt x="1871" y="2117"/>
                    </a:lnTo>
                    <a:lnTo>
                      <a:pt x="1831" y="2105"/>
                    </a:lnTo>
                    <a:lnTo>
                      <a:pt x="1795" y="2085"/>
                    </a:lnTo>
                    <a:lnTo>
                      <a:pt x="1761" y="2059"/>
                    </a:lnTo>
                    <a:lnTo>
                      <a:pt x="62" y="361"/>
                    </a:lnTo>
                    <a:lnTo>
                      <a:pt x="36" y="327"/>
                    </a:lnTo>
                    <a:lnTo>
                      <a:pt x="16" y="291"/>
                    </a:lnTo>
                    <a:lnTo>
                      <a:pt x="4" y="251"/>
                    </a:lnTo>
                    <a:lnTo>
                      <a:pt x="0" y="212"/>
                    </a:lnTo>
                    <a:lnTo>
                      <a:pt x="4" y="172"/>
                    </a:lnTo>
                    <a:lnTo>
                      <a:pt x="16" y="132"/>
                    </a:lnTo>
                    <a:lnTo>
                      <a:pt x="36" y="96"/>
                    </a:lnTo>
                    <a:lnTo>
                      <a:pt x="62" y="62"/>
                    </a:lnTo>
                    <a:lnTo>
                      <a:pt x="96" y="36"/>
                    </a:lnTo>
                    <a:lnTo>
                      <a:pt x="132" y="16"/>
                    </a:lnTo>
                    <a:lnTo>
                      <a:pt x="172" y="4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2A7341DE-8EAC-4E5E-89DD-DD7332B16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1705" y="3888951"/>
                <a:ext cx="224240" cy="223839"/>
              </a:xfrm>
              <a:custGeom>
                <a:avLst/>
                <a:gdLst>
                  <a:gd name="T0" fmla="*/ 822 w 1121"/>
                  <a:gd name="T1" fmla="*/ 0 h 1119"/>
                  <a:gd name="T2" fmla="*/ 1121 w 1121"/>
                  <a:gd name="T3" fmla="*/ 297 h 1119"/>
                  <a:gd name="T4" fmla="*/ 300 w 1121"/>
                  <a:gd name="T5" fmla="*/ 1119 h 1119"/>
                  <a:gd name="T6" fmla="*/ 0 w 1121"/>
                  <a:gd name="T7" fmla="*/ 822 h 1119"/>
                  <a:gd name="T8" fmla="*/ 822 w 1121"/>
                  <a:gd name="T9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1119">
                    <a:moveTo>
                      <a:pt x="822" y="0"/>
                    </a:moveTo>
                    <a:lnTo>
                      <a:pt x="1121" y="297"/>
                    </a:lnTo>
                    <a:lnTo>
                      <a:pt x="300" y="1119"/>
                    </a:lnTo>
                    <a:lnTo>
                      <a:pt x="0" y="822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3AA3D8EA-DC61-46B4-9049-E24F6ADB5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805" y="3794850"/>
                <a:ext cx="224640" cy="225041"/>
              </a:xfrm>
              <a:custGeom>
                <a:avLst/>
                <a:gdLst>
                  <a:gd name="T0" fmla="*/ 822 w 1121"/>
                  <a:gd name="T1" fmla="*/ 0 h 1124"/>
                  <a:gd name="T2" fmla="*/ 1121 w 1121"/>
                  <a:gd name="T3" fmla="*/ 297 h 1124"/>
                  <a:gd name="T4" fmla="*/ 299 w 1121"/>
                  <a:gd name="T5" fmla="*/ 1124 h 1124"/>
                  <a:gd name="T6" fmla="*/ 0 w 1121"/>
                  <a:gd name="T7" fmla="*/ 829 h 1124"/>
                  <a:gd name="T8" fmla="*/ 822 w 1121"/>
                  <a:gd name="T9" fmla="*/ 0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1" h="1124">
                    <a:moveTo>
                      <a:pt x="822" y="0"/>
                    </a:moveTo>
                    <a:lnTo>
                      <a:pt x="1121" y="297"/>
                    </a:lnTo>
                    <a:lnTo>
                      <a:pt x="299" y="1124"/>
                    </a:lnTo>
                    <a:lnTo>
                      <a:pt x="0" y="829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0ED48D9E-8501-4999-B732-9ADA36868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908" y="3870932"/>
                <a:ext cx="343167" cy="342766"/>
              </a:xfrm>
              <a:custGeom>
                <a:avLst/>
                <a:gdLst>
                  <a:gd name="T0" fmla="*/ 211 w 1713"/>
                  <a:gd name="T1" fmla="*/ 0 h 1712"/>
                  <a:gd name="T2" fmla="*/ 251 w 1713"/>
                  <a:gd name="T3" fmla="*/ 4 h 1712"/>
                  <a:gd name="T4" fmla="*/ 289 w 1713"/>
                  <a:gd name="T5" fmla="*/ 16 h 1712"/>
                  <a:gd name="T6" fmla="*/ 327 w 1713"/>
                  <a:gd name="T7" fmla="*/ 34 h 1712"/>
                  <a:gd name="T8" fmla="*/ 359 w 1713"/>
                  <a:gd name="T9" fmla="*/ 62 h 1712"/>
                  <a:gd name="T10" fmla="*/ 1651 w 1713"/>
                  <a:gd name="T11" fmla="*/ 1353 h 1712"/>
                  <a:gd name="T12" fmla="*/ 1679 w 1713"/>
                  <a:gd name="T13" fmla="*/ 1385 h 1712"/>
                  <a:gd name="T14" fmla="*/ 1697 w 1713"/>
                  <a:gd name="T15" fmla="*/ 1423 h 1712"/>
                  <a:gd name="T16" fmla="*/ 1709 w 1713"/>
                  <a:gd name="T17" fmla="*/ 1461 h 1712"/>
                  <a:gd name="T18" fmla="*/ 1713 w 1713"/>
                  <a:gd name="T19" fmla="*/ 1501 h 1712"/>
                  <a:gd name="T20" fmla="*/ 1709 w 1713"/>
                  <a:gd name="T21" fmla="*/ 1543 h 1712"/>
                  <a:gd name="T22" fmla="*/ 1697 w 1713"/>
                  <a:gd name="T23" fmla="*/ 1580 h 1712"/>
                  <a:gd name="T24" fmla="*/ 1679 w 1713"/>
                  <a:gd name="T25" fmla="*/ 1616 h 1712"/>
                  <a:gd name="T26" fmla="*/ 1651 w 1713"/>
                  <a:gd name="T27" fmla="*/ 1650 h 1712"/>
                  <a:gd name="T28" fmla="*/ 1620 w 1713"/>
                  <a:gd name="T29" fmla="*/ 1678 h 1712"/>
                  <a:gd name="T30" fmla="*/ 1582 w 1713"/>
                  <a:gd name="T31" fmla="*/ 1696 h 1712"/>
                  <a:gd name="T32" fmla="*/ 1544 w 1713"/>
                  <a:gd name="T33" fmla="*/ 1708 h 1712"/>
                  <a:gd name="T34" fmla="*/ 1504 w 1713"/>
                  <a:gd name="T35" fmla="*/ 1712 h 1712"/>
                  <a:gd name="T36" fmla="*/ 1462 w 1713"/>
                  <a:gd name="T37" fmla="*/ 1708 h 1712"/>
                  <a:gd name="T38" fmla="*/ 1424 w 1713"/>
                  <a:gd name="T39" fmla="*/ 1696 h 1712"/>
                  <a:gd name="T40" fmla="*/ 1386 w 1713"/>
                  <a:gd name="T41" fmla="*/ 1678 h 1712"/>
                  <a:gd name="T42" fmla="*/ 1354 w 1713"/>
                  <a:gd name="T43" fmla="*/ 1650 h 1712"/>
                  <a:gd name="T44" fmla="*/ 62 w 1713"/>
                  <a:gd name="T45" fmla="*/ 359 h 1712"/>
                  <a:gd name="T46" fmla="*/ 34 w 1713"/>
                  <a:gd name="T47" fmla="*/ 327 h 1712"/>
                  <a:gd name="T48" fmla="*/ 16 w 1713"/>
                  <a:gd name="T49" fmla="*/ 289 h 1712"/>
                  <a:gd name="T50" fmla="*/ 4 w 1713"/>
                  <a:gd name="T51" fmla="*/ 251 h 1712"/>
                  <a:gd name="T52" fmla="*/ 0 w 1713"/>
                  <a:gd name="T53" fmla="*/ 209 h 1712"/>
                  <a:gd name="T54" fmla="*/ 4 w 1713"/>
                  <a:gd name="T55" fmla="*/ 169 h 1712"/>
                  <a:gd name="T56" fmla="*/ 16 w 1713"/>
                  <a:gd name="T57" fmla="*/ 131 h 1712"/>
                  <a:gd name="T58" fmla="*/ 34 w 1713"/>
                  <a:gd name="T59" fmla="*/ 93 h 1712"/>
                  <a:gd name="T60" fmla="*/ 62 w 1713"/>
                  <a:gd name="T61" fmla="*/ 62 h 1712"/>
                  <a:gd name="T62" fmla="*/ 96 w 1713"/>
                  <a:gd name="T63" fmla="*/ 34 h 1712"/>
                  <a:gd name="T64" fmla="*/ 132 w 1713"/>
                  <a:gd name="T65" fmla="*/ 16 h 1712"/>
                  <a:gd name="T66" fmla="*/ 170 w 1713"/>
                  <a:gd name="T67" fmla="*/ 4 h 1712"/>
                  <a:gd name="T68" fmla="*/ 211 w 1713"/>
                  <a:gd name="T69" fmla="*/ 0 h 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13" h="1712">
                    <a:moveTo>
                      <a:pt x="211" y="0"/>
                    </a:moveTo>
                    <a:lnTo>
                      <a:pt x="251" y="4"/>
                    </a:lnTo>
                    <a:lnTo>
                      <a:pt x="289" y="16"/>
                    </a:lnTo>
                    <a:lnTo>
                      <a:pt x="327" y="34"/>
                    </a:lnTo>
                    <a:lnTo>
                      <a:pt x="359" y="62"/>
                    </a:lnTo>
                    <a:lnTo>
                      <a:pt x="1651" y="1353"/>
                    </a:lnTo>
                    <a:lnTo>
                      <a:pt x="1679" y="1385"/>
                    </a:lnTo>
                    <a:lnTo>
                      <a:pt x="1697" y="1423"/>
                    </a:lnTo>
                    <a:lnTo>
                      <a:pt x="1709" y="1461"/>
                    </a:lnTo>
                    <a:lnTo>
                      <a:pt x="1713" y="1501"/>
                    </a:lnTo>
                    <a:lnTo>
                      <a:pt x="1709" y="1543"/>
                    </a:lnTo>
                    <a:lnTo>
                      <a:pt x="1697" y="1580"/>
                    </a:lnTo>
                    <a:lnTo>
                      <a:pt x="1679" y="1616"/>
                    </a:lnTo>
                    <a:lnTo>
                      <a:pt x="1651" y="1650"/>
                    </a:lnTo>
                    <a:lnTo>
                      <a:pt x="1620" y="1678"/>
                    </a:lnTo>
                    <a:lnTo>
                      <a:pt x="1582" y="1696"/>
                    </a:lnTo>
                    <a:lnTo>
                      <a:pt x="1544" y="1708"/>
                    </a:lnTo>
                    <a:lnTo>
                      <a:pt x="1504" y="1712"/>
                    </a:lnTo>
                    <a:lnTo>
                      <a:pt x="1462" y="1708"/>
                    </a:lnTo>
                    <a:lnTo>
                      <a:pt x="1424" y="1696"/>
                    </a:lnTo>
                    <a:lnTo>
                      <a:pt x="1386" y="1678"/>
                    </a:lnTo>
                    <a:lnTo>
                      <a:pt x="1354" y="1650"/>
                    </a:lnTo>
                    <a:lnTo>
                      <a:pt x="62" y="359"/>
                    </a:lnTo>
                    <a:lnTo>
                      <a:pt x="34" y="327"/>
                    </a:lnTo>
                    <a:lnTo>
                      <a:pt x="16" y="289"/>
                    </a:lnTo>
                    <a:lnTo>
                      <a:pt x="4" y="251"/>
                    </a:lnTo>
                    <a:lnTo>
                      <a:pt x="0" y="209"/>
                    </a:lnTo>
                    <a:lnTo>
                      <a:pt x="4" y="169"/>
                    </a:lnTo>
                    <a:lnTo>
                      <a:pt x="16" y="131"/>
                    </a:lnTo>
                    <a:lnTo>
                      <a:pt x="34" y="93"/>
                    </a:lnTo>
                    <a:lnTo>
                      <a:pt x="62" y="62"/>
                    </a:lnTo>
                    <a:lnTo>
                      <a:pt x="96" y="34"/>
                    </a:lnTo>
                    <a:lnTo>
                      <a:pt x="132" y="16"/>
                    </a:lnTo>
                    <a:lnTo>
                      <a:pt x="170" y="4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73AA4A20-D2CD-4FA9-825C-F693208A6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8967" y="2901095"/>
                <a:ext cx="322345" cy="321944"/>
              </a:xfrm>
              <a:custGeom>
                <a:avLst/>
                <a:gdLst>
                  <a:gd name="T0" fmla="*/ 1399 w 1610"/>
                  <a:gd name="T1" fmla="*/ 0 h 1609"/>
                  <a:gd name="T2" fmla="*/ 1438 w 1610"/>
                  <a:gd name="T3" fmla="*/ 4 h 1609"/>
                  <a:gd name="T4" fmla="*/ 1478 w 1610"/>
                  <a:gd name="T5" fmla="*/ 16 h 1609"/>
                  <a:gd name="T6" fmla="*/ 1514 w 1610"/>
                  <a:gd name="T7" fmla="*/ 36 h 1609"/>
                  <a:gd name="T8" fmla="*/ 1548 w 1610"/>
                  <a:gd name="T9" fmla="*/ 62 h 1609"/>
                  <a:gd name="T10" fmla="*/ 1574 w 1610"/>
                  <a:gd name="T11" fmla="*/ 96 h 1609"/>
                  <a:gd name="T12" fmla="*/ 1594 w 1610"/>
                  <a:gd name="T13" fmla="*/ 132 h 1609"/>
                  <a:gd name="T14" fmla="*/ 1606 w 1610"/>
                  <a:gd name="T15" fmla="*/ 171 h 1609"/>
                  <a:gd name="T16" fmla="*/ 1610 w 1610"/>
                  <a:gd name="T17" fmla="*/ 211 h 1609"/>
                  <a:gd name="T18" fmla="*/ 1606 w 1610"/>
                  <a:gd name="T19" fmla="*/ 251 h 1609"/>
                  <a:gd name="T20" fmla="*/ 1594 w 1610"/>
                  <a:gd name="T21" fmla="*/ 291 h 1609"/>
                  <a:gd name="T22" fmla="*/ 1574 w 1610"/>
                  <a:gd name="T23" fmla="*/ 327 h 1609"/>
                  <a:gd name="T24" fmla="*/ 1548 w 1610"/>
                  <a:gd name="T25" fmla="*/ 361 h 1609"/>
                  <a:gd name="T26" fmla="*/ 361 w 1610"/>
                  <a:gd name="T27" fmla="*/ 1547 h 1609"/>
                  <a:gd name="T28" fmla="*/ 328 w 1610"/>
                  <a:gd name="T29" fmla="*/ 1573 h 1609"/>
                  <a:gd name="T30" fmla="*/ 292 w 1610"/>
                  <a:gd name="T31" fmla="*/ 1593 h 1609"/>
                  <a:gd name="T32" fmla="*/ 252 w 1610"/>
                  <a:gd name="T33" fmla="*/ 1605 h 1609"/>
                  <a:gd name="T34" fmla="*/ 212 w 1610"/>
                  <a:gd name="T35" fmla="*/ 1609 h 1609"/>
                  <a:gd name="T36" fmla="*/ 172 w 1610"/>
                  <a:gd name="T37" fmla="*/ 1605 h 1609"/>
                  <a:gd name="T38" fmla="*/ 132 w 1610"/>
                  <a:gd name="T39" fmla="*/ 1593 h 1609"/>
                  <a:gd name="T40" fmla="*/ 96 w 1610"/>
                  <a:gd name="T41" fmla="*/ 1573 h 1609"/>
                  <a:gd name="T42" fmla="*/ 62 w 1610"/>
                  <a:gd name="T43" fmla="*/ 1547 h 1609"/>
                  <a:gd name="T44" fmla="*/ 36 w 1610"/>
                  <a:gd name="T45" fmla="*/ 1513 h 1609"/>
                  <a:gd name="T46" fmla="*/ 16 w 1610"/>
                  <a:gd name="T47" fmla="*/ 1477 h 1609"/>
                  <a:gd name="T48" fmla="*/ 4 w 1610"/>
                  <a:gd name="T49" fmla="*/ 1437 h 1609"/>
                  <a:gd name="T50" fmla="*/ 0 w 1610"/>
                  <a:gd name="T51" fmla="*/ 1397 h 1609"/>
                  <a:gd name="T52" fmla="*/ 4 w 1610"/>
                  <a:gd name="T53" fmla="*/ 1357 h 1609"/>
                  <a:gd name="T54" fmla="*/ 16 w 1610"/>
                  <a:gd name="T55" fmla="*/ 1318 h 1609"/>
                  <a:gd name="T56" fmla="*/ 36 w 1610"/>
                  <a:gd name="T57" fmla="*/ 1282 h 1609"/>
                  <a:gd name="T58" fmla="*/ 62 w 1610"/>
                  <a:gd name="T59" fmla="*/ 1248 h 1609"/>
                  <a:gd name="T60" fmla="*/ 1249 w 1610"/>
                  <a:gd name="T61" fmla="*/ 62 h 1609"/>
                  <a:gd name="T62" fmla="*/ 1283 w 1610"/>
                  <a:gd name="T63" fmla="*/ 36 h 1609"/>
                  <a:gd name="T64" fmla="*/ 1319 w 1610"/>
                  <a:gd name="T65" fmla="*/ 16 h 1609"/>
                  <a:gd name="T66" fmla="*/ 1359 w 1610"/>
                  <a:gd name="T67" fmla="*/ 4 h 1609"/>
                  <a:gd name="T68" fmla="*/ 1399 w 1610"/>
                  <a:gd name="T69" fmla="*/ 0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10" h="1609">
                    <a:moveTo>
                      <a:pt x="1399" y="0"/>
                    </a:moveTo>
                    <a:lnTo>
                      <a:pt x="1438" y="4"/>
                    </a:lnTo>
                    <a:lnTo>
                      <a:pt x="1478" y="16"/>
                    </a:lnTo>
                    <a:lnTo>
                      <a:pt x="1514" y="36"/>
                    </a:lnTo>
                    <a:lnTo>
                      <a:pt x="1548" y="62"/>
                    </a:lnTo>
                    <a:lnTo>
                      <a:pt x="1574" y="96"/>
                    </a:lnTo>
                    <a:lnTo>
                      <a:pt x="1594" y="132"/>
                    </a:lnTo>
                    <a:lnTo>
                      <a:pt x="1606" y="171"/>
                    </a:lnTo>
                    <a:lnTo>
                      <a:pt x="1610" y="211"/>
                    </a:lnTo>
                    <a:lnTo>
                      <a:pt x="1606" y="251"/>
                    </a:lnTo>
                    <a:lnTo>
                      <a:pt x="1594" y="291"/>
                    </a:lnTo>
                    <a:lnTo>
                      <a:pt x="1574" y="327"/>
                    </a:lnTo>
                    <a:lnTo>
                      <a:pt x="1548" y="361"/>
                    </a:lnTo>
                    <a:lnTo>
                      <a:pt x="361" y="1547"/>
                    </a:lnTo>
                    <a:lnTo>
                      <a:pt x="328" y="1573"/>
                    </a:lnTo>
                    <a:lnTo>
                      <a:pt x="292" y="1593"/>
                    </a:lnTo>
                    <a:lnTo>
                      <a:pt x="252" y="1605"/>
                    </a:lnTo>
                    <a:lnTo>
                      <a:pt x="212" y="1609"/>
                    </a:lnTo>
                    <a:lnTo>
                      <a:pt x="172" y="1605"/>
                    </a:lnTo>
                    <a:lnTo>
                      <a:pt x="132" y="1593"/>
                    </a:lnTo>
                    <a:lnTo>
                      <a:pt x="96" y="1573"/>
                    </a:lnTo>
                    <a:lnTo>
                      <a:pt x="62" y="1547"/>
                    </a:lnTo>
                    <a:lnTo>
                      <a:pt x="36" y="1513"/>
                    </a:lnTo>
                    <a:lnTo>
                      <a:pt x="16" y="1477"/>
                    </a:lnTo>
                    <a:lnTo>
                      <a:pt x="4" y="1437"/>
                    </a:lnTo>
                    <a:lnTo>
                      <a:pt x="0" y="1397"/>
                    </a:lnTo>
                    <a:lnTo>
                      <a:pt x="4" y="1357"/>
                    </a:lnTo>
                    <a:lnTo>
                      <a:pt x="16" y="1318"/>
                    </a:lnTo>
                    <a:lnTo>
                      <a:pt x="36" y="1282"/>
                    </a:lnTo>
                    <a:lnTo>
                      <a:pt x="62" y="1248"/>
                    </a:lnTo>
                    <a:lnTo>
                      <a:pt x="1249" y="62"/>
                    </a:lnTo>
                    <a:lnTo>
                      <a:pt x="1283" y="36"/>
                    </a:lnTo>
                    <a:lnTo>
                      <a:pt x="1319" y="16"/>
                    </a:lnTo>
                    <a:lnTo>
                      <a:pt x="1359" y="4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FCC31F31-4DEC-4532-ABEF-38B28F904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1064" y="3624669"/>
                <a:ext cx="173385" cy="173385"/>
              </a:xfrm>
              <a:custGeom>
                <a:avLst/>
                <a:gdLst>
                  <a:gd name="T0" fmla="*/ 298 w 866"/>
                  <a:gd name="T1" fmla="*/ 0 h 865"/>
                  <a:gd name="T2" fmla="*/ 866 w 866"/>
                  <a:gd name="T3" fmla="*/ 568 h 865"/>
                  <a:gd name="T4" fmla="*/ 569 w 866"/>
                  <a:gd name="T5" fmla="*/ 865 h 865"/>
                  <a:gd name="T6" fmla="*/ 0 w 866"/>
                  <a:gd name="T7" fmla="*/ 297 h 865"/>
                  <a:gd name="T8" fmla="*/ 298 w 866"/>
                  <a:gd name="T9" fmla="*/ 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6" h="865">
                    <a:moveTo>
                      <a:pt x="298" y="0"/>
                    </a:moveTo>
                    <a:lnTo>
                      <a:pt x="866" y="568"/>
                    </a:lnTo>
                    <a:lnTo>
                      <a:pt x="569" y="865"/>
                    </a:lnTo>
                    <a:lnTo>
                      <a:pt x="0" y="297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A5B3BED-8BC1-407E-A05C-2865C99AE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775" y="3522159"/>
                <a:ext cx="141351" cy="140951"/>
              </a:xfrm>
              <a:custGeom>
                <a:avLst/>
                <a:gdLst>
                  <a:gd name="T0" fmla="*/ 299 w 706"/>
                  <a:gd name="T1" fmla="*/ 0 h 703"/>
                  <a:gd name="T2" fmla="*/ 706 w 706"/>
                  <a:gd name="T3" fmla="*/ 406 h 703"/>
                  <a:gd name="T4" fmla="*/ 407 w 706"/>
                  <a:gd name="T5" fmla="*/ 703 h 703"/>
                  <a:gd name="T6" fmla="*/ 0 w 706"/>
                  <a:gd name="T7" fmla="*/ 297 h 703"/>
                  <a:gd name="T8" fmla="*/ 299 w 706"/>
                  <a:gd name="T9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703">
                    <a:moveTo>
                      <a:pt x="299" y="0"/>
                    </a:moveTo>
                    <a:lnTo>
                      <a:pt x="706" y="406"/>
                    </a:lnTo>
                    <a:lnTo>
                      <a:pt x="407" y="703"/>
                    </a:lnTo>
                    <a:lnTo>
                      <a:pt x="0" y="297"/>
                    </a:lnTo>
                    <a:lnTo>
                      <a:pt x="29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F36C2B8C-5492-4224-AF3D-28838D9AA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685" y="3419249"/>
                <a:ext cx="172985" cy="172184"/>
              </a:xfrm>
              <a:custGeom>
                <a:avLst/>
                <a:gdLst>
                  <a:gd name="T0" fmla="*/ 295 w 863"/>
                  <a:gd name="T1" fmla="*/ 0 h 861"/>
                  <a:gd name="T2" fmla="*/ 863 w 863"/>
                  <a:gd name="T3" fmla="*/ 562 h 861"/>
                  <a:gd name="T4" fmla="*/ 568 w 863"/>
                  <a:gd name="T5" fmla="*/ 861 h 861"/>
                  <a:gd name="T6" fmla="*/ 0 w 863"/>
                  <a:gd name="T7" fmla="*/ 301 h 861"/>
                  <a:gd name="T8" fmla="*/ 295 w 863"/>
                  <a:gd name="T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3" h="861">
                    <a:moveTo>
                      <a:pt x="295" y="0"/>
                    </a:moveTo>
                    <a:lnTo>
                      <a:pt x="863" y="562"/>
                    </a:lnTo>
                    <a:lnTo>
                      <a:pt x="568" y="861"/>
                    </a:lnTo>
                    <a:lnTo>
                      <a:pt x="0" y="301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0A13F611-FB14-48F6-85D7-714F21E29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396" y="3315938"/>
                <a:ext cx="141752" cy="141752"/>
              </a:xfrm>
              <a:custGeom>
                <a:avLst/>
                <a:gdLst>
                  <a:gd name="T0" fmla="*/ 301 w 708"/>
                  <a:gd name="T1" fmla="*/ 0 h 710"/>
                  <a:gd name="T2" fmla="*/ 708 w 708"/>
                  <a:gd name="T3" fmla="*/ 415 h 710"/>
                  <a:gd name="T4" fmla="*/ 409 w 708"/>
                  <a:gd name="T5" fmla="*/ 710 h 710"/>
                  <a:gd name="T6" fmla="*/ 0 w 708"/>
                  <a:gd name="T7" fmla="*/ 295 h 710"/>
                  <a:gd name="T8" fmla="*/ 301 w 708"/>
                  <a:gd name="T9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710">
                    <a:moveTo>
                      <a:pt x="301" y="0"/>
                    </a:moveTo>
                    <a:lnTo>
                      <a:pt x="708" y="415"/>
                    </a:lnTo>
                    <a:lnTo>
                      <a:pt x="409" y="710"/>
                    </a:lnTo>
                    <a:lnTo>
                      <a:pt x="0" y="295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1ADF5099-A02C-4450-A8CF-6FF8DF88AC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6991" y="4365865"/>
              <a:ext cx="200989" cy="623859"/>
            </a:xfrm>
            <a:custGeom>
              <a:avLst/>
              <a:gdLst>
                <a:gd name="T0" fmla="*/ 717 w 1534"/>
                <a:gd name="T1" fmla="*/ 254 h 4591"/>
                <a:gd name="T2" fmla="*/ 631 w 1534"/>
                <a:gd name="T3" fmla="*/ 286 h 4591"/>
                <a:gd name="T4" fmla="*/ 562 w 1534"/>
                <a:gd name="T5" fmla="*/ 345 h 4591"/>
                <a:gd name="T6" fmla="*/ 515 w 1534"/>
                <a:gd name="T7" fmla="*/ 423 h 4591"/>
                <a:gd name="T8" fmla="*/ 500 w 1534"/>
                <a:gd name="T9" fmla="*/ 516 h 4591"/>
                <a:gd name="T10" fmla="*/ 1031 w 1534"/>
                <a:gd name="T11" fmla="*/ 2292 h 4591"/>
                <a:gd name="T12" fmla="*/ 765 w 1534"/>
                <a:gd name="T13" fmla="*/ 2028 h 4591"/>
                <a:gd name="T14" fmla="*/ 1031 w 1534"/>
                <a:gd name="T15" fmla="*/ 1779 h 4591"/>
                <a:gd name="T16" fmla="*/ 765 w 1534"/>
                <a:gd name="T17" fmla="*/ 1516 h 4591"/>
                <a:gd name="T18" fmla="*/ 1031 w 1534"/>
                <a:gd name="T19" fmla="*/ 1266 h 4591"/>
                <a:gd name="T20" fmla="*/ 765 w 1534"/>
                <a:gd name="T21" fmla="*/ 1003 h 4591"/>
                <a:gd name="T22" fmla="*/ 1031 w 1534"/>
                <a:gd name="T23" fmla="*/ 754 h 4591"/>
                <a:gd name="T24" fmla="*/ 1027 w 1534"/>
                <a:gd name="T25" fmla="*/ 468 h 4591"/>
                <a:gd name="T26" fmla="*/ 994 w 1534"/>
                <a:gd name="T27" fmla="*/ 381 h 4591"/>
                <a:gd name="T28" fmla="*/ 937 w 1534"/>
                <a:gd name="T29" fmla="*/ 313 h 4591"/>
                <a:gd name="T30" fmla="*/ 858 w 1534"/>
                <a:gd name="T31" fmla="*/ 266 h 4591"/>
                <a:gd name="T32" fmla="*/ 765 w 1534"/>
                <a:gd name="T33" fmla="*/ 250 h 4591"/>
                <a:gd name="T34" fmla="*/ 829 w 1534"/>
                <a:gd name="T35" fmla="*/ 4 h 4591"/>
                <a:gd name="T36" fmla="*/ 952 w 1534"/>
                <a:gd name="T37" fmla="*/ 35 h 4591"/>
                <a:gd name="T38" fmla="*/ 1060 w 1534"/>
                <a:gd name="T39" fmla="*/ 93 h 4591"/>
                <a:gd name="T40" fmla="*/ 1151 w 1534"/>
                <a:gd name="T41" fmla="*/ 174 h 4591"/>
                <a:gd name="T42" fmla="*/ 1221 w 1534"/>
                <a:gd name="T43" fmla="*/ 273 h 4591"/>
                <a:gd name="T44" fmla="*/ 1265 w 1534"/>
                <a:gd name="T45" fmla="*/ 390 h 4591"/>
                <a:gd name="T46" fmla="*/ 1280 w 1534"/>
                <a:gd name="T47" fmla="*/ 516 h 4591"/>
                <a:gd name="T48" fmla="*/ 1331 w 1534"/>
                <a:gd name="T49" fmla="*/ 3311 h 4591"/>
                <a:gd name="T50" fmla="*/ 1415 w 1534"/>
                <a:gd name="T51" fmla="*/ 3422 h 4591"/>
                <a:gd name="T52" fmla="*/ 1480 w 1534"/>
                <a:gd name="T53" fmla="*/ 3547 h 4591"/>
                <a:gd name="T54" fmla="*/ 1521 w 1534"/>
                <a:gd name="T55" fmla="*/ 3682 h 4591"/>
                <a:gd name="T56" fmla="*/ 1534 w 1534"/>
                <a:gd name="T57" fmla="*/ 3828 h 4591"/>
                <a:gd name="T58" fmla="*/ 1518 w 1534"/>
                <a:gd name="T59" fmla="*/ 3982 h 4591"/>
                <a:gd name="T60" fmla="*/ 1475 w 1534"/>
                <a:gd name="T61" fmla="*/ 4125 h 4591"/>
                <a:gd name="T62" fmla="*/ 1404 w 1534"/>
                <a:gd name="T63" fmla="*/ 4255 h 4591"/>
                <a:gd name="T64" fmla="*/ 1311 w 1534"/>
                <a:gd name="T65" fmla="*/ 4369 h 4591"/>
                <a:gd name="T66" fmla="*/ 1197 w 1534"/>
                <a:gd name="T67" fmla="*/ 4461 h 4591"/>
                <a:gd name="T68" fmla="*/ 1068 w 1534"/>
                <a:gd name="T69" fmla="*/ 4531 h 4591"/>
                <a:gd name="T70" fmla="*/ 924 w 1534"/>
                <a:gd name="T71" fmla="*/ 4576 h 4591"/>
                <a:gd name="T72" fmla="*/ 769 w 1534"/>
                <a:gd name="T73" fmla="*/ 4591 h 4591"/>
                <a:gd name="T74" fmla="*/ 614 w 1534"/>
                <a:gd name="T75" fmla="*/ 4576 h 4591"/>
                <a:gd name="T76" fmla="*/ 470 w 1534"/>
                <a:gd name="T77" fmla="*/ 4531 h 4591"/>
                <a:gd name="T78" fmla="*/ 339 w 1534"/>
                <a:gd name="T79" fmla="*/ 4461 h 4591"/>
                <a:gd name="T80" fmla="*/ 225 w 1534"/>
                <a:gd name="T81" fmla="*/ 4369 h 4591"/>
                <a:gd name="T82" fmla="*/ 131 w 1534"/>
                <a:gd name="T83" fmla="*/ 4255 h 4591"/>
                <a:gd name="T84" fmla="*/ 60 w 1534"/>
                <a:gd name="T85" fmla="*/ 4125 h 4591"/>
                <a:gd name="T86" fmla="*/ 15 w 1534"/>
                <a:gd name="T87" fmla="*/ 3982 h 4591"/>
                <a:gd name="T88" fmla="*/ 0 w 1534"/>
                <a:gd name="T89" fmla="*/ 3828 h 4591"/>
                <a:gd name="T90" fmla="*/ 14 w 1534"/>
                <a:gd name="T91" fmla="*/ 3682 h 4591"/>
                <a:gd name="T92" fmla="*/ 52 w 1534"/>
                <a:gd name="T93" fmla="*/ 3547 h 4591"/>
                <a:gd name="T94" fmla="*/ 115 w 1534"/>
                <a:gd name="T95" fmla="*/ 3422 h 4591"/>
                <a:gd name="T96" fmla="*/ 200 w 1534"/>
                <a:gd name="T97" fmla="*/ 3311 h 4591"/>
                <a:gd name="T98" fmla="*/ 249 w 1534"/>
                <a:gd name="T99" fmla="*/ 516 h 4591"/>
                <a:gd name="T100" fmla="*/ 265 w 1534"/>
                <a:gd name="T101" fmla="*/ 390 h 4591"/>
                <a:gd name="T102" fmla="*/ 310 w 1534"/>
                <a:gd name="T103" fmla="*/ 273 h 4591"/>
                <a:gd name="T104" fmla="*/ 379 w 1534"/>
                <a:gd name="T105" fmla="*/ 174 h 4591"/>
                <a:gd name="T106" fmla="*/ 470 w 1534"/>
                <a:gd name="T107" fmla="*/ 93 h 4591"/>
                <a:gd name="T108" fmla="*/ 577 w 1534"/>
                <a:gd name="T109" fmla="*/ 35 h 4591"/>
                <a:gd name="T110" fmla="*/ 700 w 1534"/>
                <a:gd name="T111" fmla="*/ 4 h 4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4" h="4591">
                  <a:moveTo>
                    <a:pt x="765" y="250"/>
                  </a:moveTo>
                  <a:lnTo>
                    <a:pt x="717" y="254"/>
                  </a:lnTo>
                  <a:lnTo>
                    <a:pt x="672" y="266"/>
                  </a:lnTo>
                  <a:lnTo>
                    <a:pt x="631" y="286"/>
                  </a:lnTo>
                  <a:lnTo>
                    <a:pt x="594" y="313"/>
                  </a:lnTo>
                  <a:lnTo>
                    <a:pt x="562" y="345"/>
                  </a:lnTo>
                  <a:lnTo>
                    <a:pt x="535" y="381"/>
                  </a:lnTo>
                  <a:lnTo>
                    <a:pt x="515" y="423"/>
                  </a:lnTo>
                  <a:lnTo>
                    <a:pt x="504" y="468"/>
                  </a:lnTo>
                  <a:lnTo>
                    <a:pt x="500" y="516"/>
                  </a:lnTo>
                  <a:lnTo>
                    <a:pt x="500" y="2292"/>
                  </a:lnTo>
                  <a:lnTo>
                    <a:pt x="1031" y="2292"/>
                  </a:lnTo>
                  <a:lnTo>
                    <a:pt x="1031" y="2028"/>
                  </a:lnTo>
                  <a:lnTo>
                    <a:pt x="765" y="2028"/>
                  </a:lnTo>
                  <a:lnTo>
                    <a:pt x="765" y="1779"/>
                  </a:lnTo>
                  <a:lnTo>
                    <a:pt x="1031" y="1779"/>
                  </a:lnTo>
                  <a:lnTo>
                    <a:pt x="1031" y="1516"/>
                  </a:lnTo>
                  <a:lnTo>
                    <a:pt x="765" y="1516"/>
                  </a:lnTo>
                  <a:lnTo>
                    <a:pt x="765" y="1266"/>
                  </a:lnTo>
                  <a:lnTo>
                    <a:pt x="1031" y="1266"/>
                  </a:lnTo>
                  <a:lnTo>
                    <a:pt x="1031" y="1003"/>
                  </a:lnTo>
                  <a:lnTo>
                    <a:pt x="765" y="1003"/>
                  </a:lnTo>
                  <a:lnTo>
                    <a:pt x="765" y="754"/>
                  </a:lnTo>
                  <a:lnTo>
                    <a:pt x="1031" y="754"/>
                  </a:lnTo>
                  <a:lnTo>
                    <a:pt x="1031" y="516"/>
                  </a:lnTo>
                  <a:lnTo>
                    <a:pt x="1027" y="468"/>
                  </a:lnTo>
                  <a:lnTo>
                    <a:pt x="1014" y="423"/>
                  </a:lnTo>
                  <a:lnTo>
                    <a:pt x="994" y="381"/>
                  </a:lnTo>
                  <a:lnTo>
                    <a:pt x="968" y="345"/>
                  </a:lnTo>
                  <a:lnTo>
                    <a:pt x="937" y="313"/>
                  </a:lnTo>
                  <a:lnTo>
                    <a:pt x="899" y="286"/>
                  </a:lnTo>
                  <a:lnTo>
                    <a:pt x="858" y="266"/>
                  </a:lnTo>
                  <a:lnTo>
                    <a:pt x="813" y="254"/>
                  </a:lnTo>
                  <a:lnTo>
                    <a:pt x="765" y="250"/>
                  </a:lnTo>
                  <a:close/>
                  <a:moveTo>
                    <a:pt x="765" y="0"/>
                  </a:moveTo>
                  <a:lnTo>
                    <a:pt x="829" y="4"/>
                  </a:lnTo>
                  <a:lnTo>
                    <a:pt x="893" y="17"/>
                  </a:lnTo>
                  <a:lnTo>
                    <a:pt x="952" y="35"/>
                  </a:lnTo>
                  <a:lnTo>
                    <a:pt x="1008" y="60"/>
                  </a:lnTo>
                  <a:lnTo>
                    <a:pt x="1060" y="93"/>
                  </a:lnTo>
                  <a:lnTo>
                    <a:pt x="1108" y="130"/>
                  </a:lnTo>
                  <a:lnTo>
                    <a:pt x="1151" y="174"/>
                  </a:lnTo>
                  <a:lnTo>
                    <a:pt x="1189" y="222"/>
                  </a:lnTo>
                  <a:lnTo>
                    <a:pt x="1221" y="273"/>
                  </a:lnTo>
                  <a:lnTo>
                    <a:pt x="1246" y="329"/>
                  </a:lnTo>
                  <a:lnTo>
                    <a:pt x="1265" y="390"/>
                  </a:lnTo>
                  <a:lnTo>
                    <a:pt x="1276" y="451"/>
                  </a:lnTo>
                  <a:lnTo>
                    <a:pt x="1280" y="516"/>
                  </a:lnTo>
                  <a:lnTo>
                    <a:pt x="1280" y="3264"/>
                  </a:lnTo>
                  <a:lnTo>
                    <a:pt x="1331" y="3311"/>
                  </a:lnTo>
                  <a:lnTo>
                    <a:pt x="1376" y="3364"/>
                  </a:lnTo>
                  <a:lnTo>
                    <a:pt x="1415" y="3422"/>
                  </a:lnTo>
                  <a:lnTo>
                    <a:pt x="1451" y="3482"/>
                  </a:lnTo>
                  <a:lnTo>
                    <a:pt x="1480" y="3547"/>
                  </a:lnTo>
                  <a:lnTo>
                    <a:pt x="1503" y="3614"/>
                  </a:lnTo>
                  <a:lnTo>
                    <a:pt x="1521" y="3682"/>
                  </a:lnTo>
                  <a:lnTo>
                    <a:pt x="1531" y="3755"/>
                  </a:lnTo>
                  <a:lnTo>
                    <a:pt x="1534" y="3828"/>
                  </a:lnTo>
                  <a:lnTo>
                    <a:pt x="1531" y="3906"/>
                  </a:lnTo>
                  <a:lnTo>
                    <a:pt x="1518" y="3982"/>
                  </a:lnTo>
                  <a:lnTo>
                    <a:pt x="1500" y="4055"/>
                  </a:lnTo>
                  <a:lnTo>
                    <a:pt x="1475" y="4125"/>
                  </a:lnTo>
                  <a:lnTo>
                    <a:pt x="1442" y="4192"/>
                  </a:lnTo>
                  <a:lnTo>
                    <a:pt x="1404" y="4255"/>
                  </a:lnTo>
                  <a:lnTo>
                    <a:pt x="1360" y="4314"/>
                  </a:lnTo>
                  <a:lnTo>
                    <a:pt x="1311" y="4369"/>
                  </a:lnTo>
                  <a:lnTo>
                    <a:pt x="1256" y="4418"/>
                  </a:lnTo>
                  <a:lnTo>
                    <a:pt x="1197" y="4461"/>
                  </a:lnTo>
                  <a:lnTo>
                    <a:pt x="1134" y="4499"/>
                  </a:lnTo>
                  <a:lnTo>
                    <a:pt x="1068" y="4531"/>
                  </a:lnTo>
                  <a:lnTo>
                    <a:pt x="997" y="4558"/>
                  </a:lnTo>
                  <a:lnTo>
                    <a:pt x="924" y="4576"/>
                  </a:lnTo>
                  <a:lnTo>
                    <a:pt x="848" y="4587"/>
                  </a:lnTo>
                  <a:lnTo>
                    <a:pt x="769" y="4591"/>
                  </a:lnTo>
                  <a:lnTo>
                    <a:pt x="690" y="4587"/>
                  </a:lnTo>
                  <a:lnTo>
                    <a:pt x="614" y="4576"/>
                  </a:lnTo>
                  <a:lnTo>
                    <a:pt x="541" y="4558"/>
                  </a:lnTo>
                  <a:lnTo>
                    <a:pt x="470" y="4531"/>
                  </a:lnTo>
                  <a:lnTo>
                    <a:pt x="403" y="4499"/>
                  </a:lnTo>
                  <a:lnTo>
                    <a:pt x="339" y="4461"/>
                  </a:lnTo>
                  <a:lnTo>
                    <a:pt x="280" y="4418"/>
                  </a:lnTo>
                  <a:lnTo>
                    <a:pt x="225" y="4369"/>
                  </a:lnTo>
                  <a:lnTo>
                    <a:pt x="176" y="4314"/>
                  </a:lnTo>
                  <a:lnTo>
                    <a:pt x="131" y="4255"/>
                  </a:lnTo>
                  <a:lnTo>
                    <a:pt x="93" y="4192"/>
                  </a:lnTo>
                  <a:lnTo>
                    <a:pt x="60" y="4125"/>
                  </a:lnTo>
                  <a:lnTo>
                    <a:pt x="35" y="4055"/>
                  </a:lnTo>
                  <a:lnTo>
                    <a:pt x="15" y="3982"/>
                  </a:lnTo>
                  <a:lnTo>
                    <a:pt x="4" y="3906"/>
                  </a:lnTo>
                  <a:lnTo>
                    <a:pt x="0" y="3828"/>
                  </a:lnTo>
                  <a:lnTo>
                    <a:pt x="4" y="3755"/>
                  </a:lnTo>
                  <a:lnTo>
                    <a:pt x="14" y="3682"/>
                  </a:lnTo>
                  <a:lnTo>
                    <a:pt x="29" y="3614"/>
                  </a:lnTo>
                  <a:lnTo>
                    <a:pt x="52" y="3547"/>
                  </a:lnTo>
                  <a:lnTo>
                    <a:pt x="82" y="3482"/>
                  </a:lnTo>
                  <a:lnTo>
                    <a:pt x="115" y="3422"/>
                  </a:lnTo>
                  <a:lnTo>
                    <a:pt x="155" y="3364"/>
                  </a:lnTo>
                  <a:lnTo>
                    <a:pt x="200" y="3311"/>
                  </a:lnTo>
                  <a:lnTo>
                    <a:pt x="249" y="3264"/>
                  </a:lnTo>
                  <a:lnTo>
                    <a:pt x="249" y="516"/>
                  </a:lnTo>
                  <a:lnTo>
                    <a:pt x="253" y="451"/>
                  </a:lnTo>
                  <a:lnTo>
                    <a:pt x="265" y="390"/>
                  </a:lnTo>
                  <a:lnTo>
                    <a:pt x="284" y="329"/>
                  </a:lnTo>
                  <a:lnTo>
                    <a:pt x="310" y="273"/>
                  </a:lnTo>
                  <a:lnTo>
                    <a:pt x="341" y="222"/>
                  </a:lnTo>
                  <a:lnTo>
                    <a:pt x="379" y="174"/>
                  </a:lnTo>
                  <a:lnTo>
                    <a:pt x="422" y="130"/>
                  </a:lnTo>
                  <a:lnTo>
                    <a:pt x="470" y="93"/>
                  </a:lnTo>
                  <a:lnTo>
                    <a:pt x="522" y="60"/>
                  </a:lnTo>
                  <a:lnTo>
                    <a:pt x="577" y="35"/>
                  </a:lnTo>
                  <a:lnTo>
                    <a:pt x="638" y="17"/>
                  </a:lnTo>
                  <a:lnTo>
                    <a:pt x="700" y="4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7D0D30-99A2-4503-A0FB-8D7C4EE823FA}"/>
                </a:ext>
              </a:extLst>
            </p:cNvPr>
            <p:cNvSpPr txBox="1"/>
            <p:nvPr/>
          </p:nvSpPr>
          <p:spPr>
            <a:xfrm>
              <a:off x="4156370" y="3448420"/>
              <a:ext cx="1855115" cy="948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uk-UA" sz="1600" b="1" dirty="0">
                  <a:solidFill>
                    <a:srgbClr val="002060"/>
                  </a:solidFill>
                  <a:cs typeface="Arial" pitchFamily="34" charset="0"/>
                </a:rPr>
                <a:t>Трускавецька міська лікарня </a:t>
              </a:r>
              <a:endParaRPr lang="en-GB" sz="16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C21F28-63FC-43FE-86CE-22450787DF5D}"/>
                </a:ext>
              </a:extLst>
            </p:cNvPr>
            <p:cNvSpPr txBox="1"/>
            <p:nvPr/>
          </p:nvSpPr>
          <p:spPr>
            <a:xfrm>
              <a:off x="3412806" y="746591"/>
              <a:ext cx="3342244" cy="73800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 defTabSz="1218987"/>
              <a:r>
                <a:rPr lang="uk-UA" b="1" kern="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Створена в</a:t>
              </a:r>
              <a:r>
                <a:rPr lang="en-GB" b="1" kern="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 1951</a:t>
              </a:r>
            </a:p>
            <a:p>
              <a:pPr algn="ctr" defTabSz="1218987"/>
              <a:r>
                <a:rPr lang="uk-UA" b="1" kern="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На даний час </a:t>
              </a:r>
              <a:r>
                <a:rPr lang="en-GB" b="1" kern="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220 </a:t>
              </a:r>
              <a:r>
                <a:rPr lang="uk-UA" b="1" kern="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ліжок </a:t>
              </a:r>
              <a:endParaRPr lang="en-GB" b="1" kern="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81F3AC-29DA-42D5-8D11-987F0CC40723}"/>
                </a:ext>
              </a:extLst>
            </p:cNvPr>
            <p:cNvSpPr txBox="1"/>
            <p:nvPr/>
          </p:nvSpPr>
          <p:spPr>
            <a:xfrm>
              <a:off x="2048301" y="5513717"/>
              <a:ext cx="2898560" cy="73800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algn="ctr" defTabSz="1218987">
                <a:defRPr b="1" kern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en-GB" dirty="0"/>
                <a:t>37,3 </a:t>
              </a:r>
              <a:r>
                <a:rPr lang="uk-UA" dirty="0"/>
                <a:t>мільйони грн</a:t>
              </a:r>
              <a:r>
                <a:rPr lang="en-GB" dirty="0"/>
                <a:t> </a:t>
              </a:r>
              <a:r>
                <a:rPr lang="uk-UA" dirty="0"/>
                <a:t>бюджет на </a:t>
              </a:r>
              <a:r>
                <a:rPr lang="en-GB" dirty="0"/>
                <a:t> 2017</a:t>
              </a:r>
              <a:r>
                <a:rPr lang="uk-UA" dirty="0"/>
                <a:t> рік</a:t>
              </a:r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5AE467-942B-46E9-9112-B970A6B5566D}"/>
                </a:ext>
              </a:extLst>
            </p:cNvPr>
            <p:cNvSpPr txBox="1"/>
            <p:nvPr/>
          </p:nvSpPr>
          <p:spPr>
            <a:xfrm>
              <a:off x="4939572" y="5553924"/>
              <a:ext cx="3582518" cy="73800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algn="ctr" defTabSz="1218987">
                <a:defRPr b="1" kern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defRPr>
              </a:lvl1pPr>
            </a:lstStyle>
            <a:p>
              <a:r>
                <a:rPr lang="uk-UA" dirty="0"/>
                <a:t>У 2017 році проведено </a:t>
              </a:r>
            </a:p>
            <a:p>
              <a:r>
                <a:rPr lang="en-GB" dirty="0"/>
                <a:t>1 875 </a:t>
              </a:r>
              <a:r>
                <a:rPr lang="uk-UA" dirty="0"/>
                <a:t>звичайних</a:t>
              </a:r>
              <a:r>
                <a:rPr lang="en-GB" dirty="0"/>
                <a:t> </a:t>
              </a:r>
              <a:r>
                <a:rPr lang="uk-UA" dirty="0"/>
                <a:t>операцій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99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НИНІШНЯ СИТУАЦІЯ </a:t>
            </a:r>
          </a:p>
        </p:txBody>
      </p:sp>
      <p:pic>
        <p:nvPicPr>
          <p:cNvPr id="4" name="Paveikslėlis 18">
            <a:extLst>
              <a:ext uri="{FF2B5EF4-FFF2-40B4-BE49-F238E27FC236}">
                <a16:creationId xmlns:a16="http://schemas.microsoft.com/office/drawing/2014/main" id="{2C1540A6-7117-4459-8874-899B553E18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252">
            <a:off x="3303536" y="1063285"/>
            <a:ext cx="2045731" cy="2736812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pic>
        <p:nvPicPr>
          <p:cNvPr id="5" name="Paveikslėlis 19">
            <a:extLst>
              <a:ext uri="{FF2B5EF4-FFF2-40B4-BE49-F238E27FC236}">
                <a16:creationId xmlns:a16="http://schemas.microsoft.com/office/drawing/2014/main" id="{A07B6A8E-619D-4310-9F32-A7AE9D1129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69513" y="4279388"/>
            <a:ext cx="1700900" cy="2292019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pic>
        <p:nvPicPr>
          <p:cNvPr id="6" name="Paveikslėlis 16">
            <a:extLst>
              <a:ext uri="{FF2B5EF4-FFF2-40B4-BE49-F238E27FC236}">
                <a16:creationId xmlns:a16="http://schemas.microsoft.com/office/drawing/2014/main" id="{DB1C446F-16A7-4590-AEDD-8C8B5AC4B6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3493" y="1117265"/>
            <a:ext cx="1812493" cy="2722601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sp>
        <p:nvSpPr>
          <p:cNvPr id="7" name="Rechteck 4">
            <a:extLst>
              <a:ext uri="{FF2B5EF4-FFF2-40B4-BE49-F238E27FC236}">
                <a16:creationId xmlns:a16="http://schemas.microsoft.com/office/drawing/2014/main" id="{E1B4F349-4F0A-414A-B23A-C27D630F0C60}"/>
              </a:ext>
            </a:extLst>
          </p:cNvPr>
          <p:cNvSpPr/>
          <p:nvPr/>
        </p:nvSpPr>
        <p:spPr>
          <a:xfrm>
            <a:off x="6234546" y="1973289"/>
            <a:ext cx="55133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uk-UA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НЕРЕАЛІЗОВАНІ МОЖЛИВОСТІ</a:t>
            </a:r>
            <a:endParaRPr lang="ru-RU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Приміщення площею 474 м</a:t>
            </a:r>
            <a:r>
              <a:rPr lang="uk-UA" sz="1400" b="1" baseline="30000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розташовані на 3-му поверсі хірургічного корпусу лікарні, не використовуються та є в аварійному стані</a:t>
            </a: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Нереалізована можливість виконання щонайменше 680 малоінвазивних хірургічних операцій на рік, з числа поточних операцій</a:t>
            </a:r>
          </a:p>
          <a:p>
            <a:pPr marL="285750" indent="-285750"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Можливості надання малоінвазивних хірургічних послуг іноземним туристам не повністю реалізовані</a:t>
            </a:r>
          </a:p>
        </p:txBody>
      </p:sp>
      <p:pic>
        <p:nvPicPr>
          <p:cNvPr id="8" name="Paveikslėlis 6">
            <a:extLst>
              <a:ext uri="{FF2B5EF4-FFF2-40B4-BE49-F238E27FC236}">
                <a16:creationId xmlns:a16="http://schemas.microsoft.com/office/drawing/2014/main" id="{D73A0817-328B-420D-88D6-70B41F38B5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21251658">
            <a:off x="539492" y="4566680"/>
            <a:ext cx="2864237" cy="1753151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pic>
        <p:nvPicPr>
          <p:cNvPr id="9" name="Paveikslėlis 7">
            <a:extLst>
              <a:ext uri="{FF2B5EF4-FFF2-40B4-BE49-F238E27FC236}">
                <a16:creationId xmlns:a16="http://schemas.microsoft.com/office/drawing/2014/main" id="{211534F0-C07F-48A1-8D9C-1B18834850B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rot="340377">
            <a:off x="1629777" y="3338428"/>
            <a:ext cx="2439980" cy="1461187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023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МЕТА ТА ЗАВДАННЯ ПРОЕКТУ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571AA9-26E3-410E-9A4D-1BA2A5E978F6}"/>
              </a:ext>
            </a:extLst>
          </p:cNvPr>
          <p:cNvGrpSpPr/>
          <p:nvPr/>
        </p:nvGrpSpPr>
        <p:grpSpPr>
          <a:xfrm>
            <a:off x="833194" y="2169698"/>
            <a:ext cx="660663" cy="661252"/>
            <a:chOff x="1025699" y="4091598"/>
            <a:chExt cx="834054" cy="834797"/>
          </a:xfrm>
        </p:grpSpPr>
        <p:sp>
          <p:nvSpPr>
            <p:cNvPr id="4" name="Oval 3"/>
            <p:cNvSpPr/>
            <p:nvPr/>
          </p:nvSpPr>
          <p:spPr>
            <a:xfrm>
              <a:off x="1025699" y="4091598"/>
              <a:ext cx="834054" cy="834797"/>
            </a:xfrm>
            <a:prstGeom prst="ellipse">
              <a:avLst/>
            </a:prstGeom>
            <a:solidFill>
              <a:srgbClr val="15AA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1253471" y="4301231"/>
              <a:ext cx="335893" cy="355411"/>
            </a:xfrm>
            <a:custGeom>
              <a:avLst/>
              <a:gdLst>
                <a:gd name="T0" fmla="*/ 5475 w 6558"/>
                <a:gd name="T1" fmla="*/ 6004 h 6554"/>
                <a:gd name="T2" fmla="*/ 5980 w 6558"/>
                <a:gd name="T3" fmla="*/ 5520 h 6554"/>
                <a:gd name="T4" fmla="*/ 6173 w 6558"/>
                <a:gd name="T5" fmla="*/ 4826 h 6554"/>
                <a:gd name="T6" fmla="*/ 5980 w 6558"/>
                <a:gd name="T7" fmla="*/ 4132 h 6554"/>
                <a:gd name="T8" fmla="*/ 5475 w 6558"/>
                <a:gd name="T9" fmla="*/ 3648 h 6554"/>
                <a:gd name="T10" fmla="*/ 4516 w 6558"/>
                <a:gd name="T11" fmla="*/ 3518 h 6554"/>
                <a:gd name="T12" fmla="*/ 3897 w 6558"/>
                <a:gd name="T13" fmla="*/ 3857 h 6554"/>
                <a:gd name="T14" fmla="*/ 3534 w 6558"/>
                <a:gd name="T15" fmla="*/ 4459 h 6554"/>
                <a:gd name="T16" fmla="*/ 3534 w 6558"/>
                <a:gd name="T17" fmla="*/ 5191 h 6554"/>
                <a:gd name="T18" fmla="*/ 3897 w 6558"/>
                <a:gd name="T19" fmla="*/ 5795 h 6554"/>
                <a:gd name="T20" fmla="*/ 4516 w 6558"/>
                <a:gd name="T21" fmla="*/ 6133 h 6554"/>
                <a:gd name="T22" fmla="*/ 620 w 6558"/>
                <a:gd name="T23" fmla="*/ 4060 h 6554"/>
                <a:gd name="T24" fmla="*/ 387 w 6558"/>
                <a:gd name="T25" fmla="*/ 4710 h 6554"/>
                <a:gd name="T26" fmla="*/ 505 w 6558"/>
                <a:gd name="T27" fmla="*/ 5384 h 6554"/>
                <a:gd name="T28" fmla="*/ 963 w 6558"/>
                <a:gd name="T29" fmla="*/ 5932 h 6554"/>
                <a:gd name="T30" fmla="*/ 1614 w 6558"/>
                <a:gd name="T31" fmla="*/ 6165 h 6554"/>
                <a:gd name="T32" fmla="*/ 2288 w 6558"/>
                <a:gd name="T33" fmla="*/ 6048 h 6554"/>
                <a:gd name="T34" fmla="*/ 3135 w 6558"/>
                <a:gd name="T35" fmla="*/ 5179 h 6554"/>
                <a:gd name="T36" fmla="*/ 3153 w 6558"/>
                <a:gd name="T37" fmla="*/ 4389 h 6554"/>
                <a:gd name="T38" fmla="*/ 2180 w 6558"/>
                <a:gd name="T39" fmla="*/ 2474 h 6554"/>
                <a:gd name="T40" fmla="*/ 4268 w 6558"/>
                <a:gd name="T41" fmla="*/ 504 h 6554"/>
                <a:gd name="T42" fmla="*/ 3736 w 6558"/>
                <a:gd name="T43" fmla="*/ 3486 h 6554"/>
                <a:gd name="T44" fmla="*/ 4428 w 6558"/>
                <a:gd name="T45" fmla="*/ 3143 h 6554"/>
                <a:gd name="T46" fmla="*/ 5182 w 6558"/>
                <a:gd name="T47" fmla="*/ 3133 h 6554"/>
                <a:gd name="T48" fmla="*/ 6051 w 6558"/>
                <a:gd name="T49" fmla="*/ 2286 h 6554"/>
                <a:gd name="T50" fmla="*/ 6169 w 6558"/>
                <a:gd name="T51" fmla="*/ 1613 h 6554"/>
                <a:gd name="T52" fmla="*/ 5934 w 6558"/>
                <a:gd name="T53" fmla="*/ 963 h 6554"/>
                <a:gd name="T54" fmla="*/ 5387 w 6558"/>
                <a:gd name="T55" fmla="*/ 504 h 6554"/>
                <a:gd name="T56" fmla="*/ 4765 w 6558"/>
                <a:gd name="T57" fmla="*/ 0 h 6554"/>
                <a:gd name="T58" fmla="*/ 5509 w 6558"/>
                <a:gd name="T59" fmla="*/ 138 h 6554"/>
                <a:gd name="T60" fmla="*/ 6143 w 6558"/>
                <a:gd name="T61" fmla="*/ 604 h 6554"/>
                <a:gd name="T62" fmla="*/ 6502 w 6558"/>
                <a:gd name="T63" fmla="*/ 1290 h 6554"/>
                <a:gd name="T64" fmla="*/ 6528 w 6558"/>
                <a:gd name="T65" fmla="*/ 2041 h 6554"/>
                <a:gd name="T66" fmla="*/ 6225 w 6558"/>
                <a:gd name="T67" fmla="*/ 2745 h 6554"/>
                <a:gd name="T68" fmla="*/ 6012 w 6558"/>
                <a:gd name="T69" fmla="*/ 3566 h 6554"/>
                <a:gd name="T70" fmla="*/ 6462 w 6558"/>
                <a:gd name="T71" fmla="*/ 4260 h 6554"/>
                <a:gd name="T72" fmla="*/ 6532 w 6558"/>
                <a:gd name="T73" fmla="*/ 5119 h 6554"/>
                <a:gd name="T74" fmla="*/ 6189 w 6558"/>
                <a:gd name="T75" fmla="*/ 5890 h 6554"/>
                <a:gd name="T76" fmla="*/ 5533 w 6558"/>
                <a:gd name="T77" fmla="*/ 6403 h 6554"/>
                <a:gd name="T78" fmla="*/ 4681 w 6558"/>
                <a:gd name="T79" fmla="*/ 6548 h 6554"/>
                <a:gd name="T80" fmla="*/ 3885 w 6558"/>
                <a:gd name="T81" fmla="*/ 6275 h 6554"/>
                <a:gd name="T82" fmla="*/ 3323 w 6558"/>
                <a:gd name="T83" fmla="*/ 5675 h 6554"/>
                <a:gd name="T84" fmla="*/ 2407 w 6558"/>
                <a:gd name="T85" fmla="*/ 6415 h 6554"/>
                <a:gd name="T86" fmla="*/ 1665 w 6558"/>
                <a:gd name="T87" fmla="*/ 6552 h 6554"/>
                <a:gd name="T88" fmla="*/ 931 w 6558"/>
                <a:gd name="T89" fmla="*/ 6361 h 6554"/>
                <a:gd name="T90" fmla="*/ 331 w 6558"/>
                <a:gd name="T91" fmla="*/ 5844 h 6554"/>
                <a:gd name="T92" fmla="*/ 26 w 6558"/>
                <a:gd name="T93" fmla="*/ 5139 h 6554"/>
                <a:gd name="T94" fmla="*/ 54 w 6558"/>
                <a:gd name="T95" fmla="*/ 4387 h 6554"/>
                <a:gd name="T96" fmla="*/ 413 w 6558"/>
                <a:gd name="T97" fmla="*/ 3702 h 6554"/>
                <a:gd name="T98" fmla="*/ 636 w 6558"/>
                <a:gd name="T99" fmla="*/ 3472 h 6554"/>
                <a:gd name="T100" fmla="*/ 987 w 6558"/>
                <a:gd name="T101" fmla="*/ 3122 h 6554"/>
                <a:gd name="T102" fmla="*/ 1482 w 6558"/>
                <a:gd name="T103" fmla="*/ 2625 h 6554"/>
                <a:gd name="T104" fmla="*/ 2050 w 6558"/>
                <a:gd name="T105" fmla="*/ 2059 h 6554"/>
                <a:gd name="T106" fmla="*/ 2619 w 6558"/>
                <a:gd name="T107" fmla="*/ 1491 h 6554"/>
                <a:gd name="T108" fmla="*/ 3115 w 6558"/>
                <a:gd name="T109" fmla="*/ 995 h 6554"/>
                <a:gd name="T110" fmla="*/ 3470 w 6558"/>
                <a:gd name="T111" fmla="*/ 640 h 6554"/>
                <a:gd name="T112" fmla="*/ 3704 w 6558"/>
                <a:gd name="T113" fmla="*/ 413 h 6554"/>
                <a:gd name="T114" fmla="*/ 4390 w 6558"/>
                <a:gd name="T115" fmla="*/ 54 h 6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58" h="6554">
                  <a:moveTo>
                    <a:pt x="5020" y="3494"/>
                  </a:moveTo>
                  <a:lnTo>
                    <a:pt x="5020" y="6155"/>
                  </a:lnTo>
                  <a:lnTo>
                    <a:pt x="5140" y="6133"/>
                  </a:lnTo>
                  <a:lnTo>
                    <a:pt x="5256" y="6100"/>
                  </a:lnTo>
                  <a:lnTo>
                    <a:pt x="5367" y="6056"/>
                  </a:lnTo>
                  <a:lnTo>
                    <a:pt x="5475" y="6004"/>
                  </a:lnTo>
                  <a:lnTo>
                    <a:pt x="5577" y="5942"/>
                  </a:lnTo>
                  <a:lnTo>
                    <a:pt x="5670" y="5872"/>
                  </a:lnTo>
                  <a:lnTo>
                    <a:pt x="5760" y="5795"/>
                  </a:lnTo>
                  <a:lnTo>
                    <a:pt x="5840" y="5709"/>
                  </a:lnTo>
                  <a:lnTo>
                    <a:pt x="5914" y="5617"/>
                  </a:lnTo>
                  <a:lnTo>
                    <a:pt x="5980" y="5520"/>
                  </a:lnTo>
                  <a:lnTo>
                    <a:pt x="6037" y="5414"/>
                  </a:lnTo>
                  <a:lnTo>
                    <a:pt x="6083" y="5306"/>
                  </a:lnTo>
                  <a:lnTo>
                    <a:pt x="6123" y="5191"/>
                  </a:lnTo>
                  <a:lnTo>
                    <a:pt x="6149" y="5073"/>
                  </a:lnTo>
                  <a:lnTo>
                    <a:pt x="6167" y="4951"/>
                  </a:lnTo>
                  <a:lnTo>
                    <a:pt x="6173" y="4826"/>
                  </a:lnTo>
                  <a:lnTo>
                    <a:pt x="6167" y="4700"/>
                  </a:lnTo>
                  <a:lnTo>
                    <a:pt x="6149" y="4579"/>
                  </a:lnTo>
                  <a:lnTo>
                    <a:pt x="6123" y="4459"/>
                  </a:lnTo>
                  <a:lnTo>
                    <a:pt x="6083" y="4345"/>
                  </a:lnTo>
                  <a:lnTo>
                    <a:pt x="6037" y="4236"/>
                  </a:lnTo>
                  <a:lnTo>
                    <a:pt x="5980" y="4132"/>
                  </a:lnTo>
                  <a:lnTo>
                    <a:pt x="5914" y="4034"/>
                  </a:lnTo>
                  <a:lnTo>
                    <a:pt x="5840" y="3941"/>
                  </a:lnTo>
                  <a:lnTo>
                    <a:pt x="5760" y="3857"/>
                  </a:lnTo>
                  <a:lnTo>
                    <a:pt x="5670" y="3779"/>
                  </a:lnTo>
                  <a:lnTo>
                    <a:pt x="5577" y="3710"/>
                  </a:lnTo>
                  <a:lnTo>
                    <a:pt x="5475" y="3648"/>
                  </a:lnTo>
                  <a:lnTo>
                    <a:pt x="5367" y="3594"/>
                  </a:lnTo>
                  <a:lnTo>
                    <a:pt x="5256" y="3552"/>
                  </a:lnTo>
                  <a:lnTo>
                    <a:pt x="5140" y="3518"/>
                  </a:lnTo>
                  <a:lnTo>
                    <a:pt x="5020" y="3494"/>
                  </a:lnTo>
                  <a:close/>
                  <a:moveTo>
                    <a:pt x="4635" y="3494"/>
                  </a:moveTo>
                  <a:lnTo>
                    <a:pt x="4516" y="3518"/>
                  </a:lnTo>
                  <a:lnTo>
                    <a:pt x="4400" y="3550"/>
                  </a:lnTo>
                  <a:lnTo>
                    <a:pt x="4288" y="3594"/>
                  </a:lnTo>
                  <a:lnTo>
                    <a:pt x="4181" y="3648"/>
                  </a:lnTo>
                  <a:lnTo>
                    <a:pt x="4079" y="3710"/>
                  </a:lnTo>
                  <a:lnTo>
                    <a:pt x="3985" y="3779"/>
                  </a:lnTo>
                  <a:lnTo>
                    <a:pt x="3897" y="3857"/>
                  </a:lnTo>
                  <a:lnTo>
                    <a:pt x="3816" y="3941"/>
                  </a:lnTo>
                  <a:lnTo>
                    <a:pt x="3742" y="4034"/>
                  </a:lnTo>
                  <a:lnTo>
                    <a:pt x="3676" y="4132"/>
                  </a:lnTo>
                  <a:lnTo>
                    <a:pt x="3618" y="4236"/>
                  </a:lnTo>
                  <a:lnTo>
                    <a:pt x="3572" y="4345"/>
                  </a:lnTo>
                  <a:lnTo>
                    <a:pt x="3534" y="4459"/>
                  </a:lnTo>
                  <a:lnTo>
                    <a:pt x="3506" y="4579"/>
                  </a:lnTo>
                  <a:lnTo>
                    <a:pt x="3488" y="4700"/>
                  </a:lnTo>
                  <a:lnTo>
                    <a:pt x="3482" y="4826"/>
                  </a:lnTo>
                  <a:lnTo>
                    <a:pt x="3488" y="4951"/>
                  </a:lnTo>
                  <a:lnTo>
                    <a:pt x="3506" y="5073"/>
                  </a:lnTo>
                  <a:lnTo>
                    <a:pt x="3534" y="5191"/>
                  </a:lnTo>
                  <a:lnTo>
                    <a:pt x="3572" y="5306"/>
                  </a:lnTo>
                  <a:lnTo>
                    <a:pt x="3618" y="5414"/>
                  </a:lnTo>
                  <a:lnTo>
                    <a:pt x="3676" y="5520"/>
                  </a:lnTo>
                  <a:lnTo>
                    <a:pt x="3742" y="5617"/>
                  </a:lnTo>
                  <a:lnTo>
                    <a:pt x="3816" y="5709"/>
                  </a:lnTo>
                  <a:lnTo>
                    <a:pt x="3897" y="5795"/>
                  </a:lnTo>
                  <a:lnTo>
                    <a:pt x="3985" y="5872"/>
                  </a:lnTo>
                  <a:lnTo>
                    <a:pt x="4079" y="5942"/>
                  </a:lnTo>
                  <a:lnTo>
                    <a:pt x="4181" y="6004"/>
                  </a:lnTo>
                  <a:lnTo>
                    <a:pt x="4288" y="6056"/>
                  </a:lnTo>
                  <a:lnTo>
                    <a:pt x="4400" y="6100"/>
                  </a:lnTo>
                  <a:lnTo>
                    <a:pt x="4516" y="6133"/>
                  </a:lnTo>
                  <a:lnTo>
                    <a:pt x="4635" y="6155"/>
                  </a:lnTo>
                  <a:lnTo>
                    <a:pt x="4635" y="3494"/>
                  </a:lnTo>
                  <a:close/>
                  <a:moveTo>
                    <a:pt x="2180" y="2474"/>
                  </a:moveTo>
                  <a:lnTo>
                    <a:pt x="776" y="3875"/>
                  </a:lnTo>
                  <a:lnTo>
                    <a:pt x="694" y="3965"/>
                  </a:lnTo>
                  <a:lnTo>
                    <a:pt x="620" y="4060"/>
                  </a:lnTo>
                  <a:lnTo>
                    <a:pt x="558" y="4162"/>
                  </a:lnTo>
                  <a:lnTo>
                    <a:pt x="505" y="4266"/>
                  </a:lnTo>
                  <a:lnTo>
                    <a:pt x="461" y="4373"/>
                  </a:lnTo>
                  <a:lnTo>
                    <a:pt x="427" y="4485"/>
                  </a:lnTo>
                  <a:lnTo>
                    <a:pt x="401" y="4597"/>
                  </a:lnTo>
                  <a:lnTo>
                    <a:pt x="387" y="4710"/>
                  </a:lnTo>
                  <a:lnTo>
                    <a:pt x="383" y="4826"/>
                  </a:lnTo>
                  <a:lnTo>
                    <a:pt x="387" y="4939"/>
                  </a:lnTo>
                  <a:lnTo>
                    <a:pt x="403" y="5053"/>
                  </a:lnTo>
                  <a:lnTo>
                    <a:pt x="427" y="5167"/>
                  </a:lnTo>
                  <a:lnTo>
                    <a:pt x="461" y="5276"/>
                  </a:lnTo>
                  <a:lnTo>
                    <a:pt x="505" y="5384"/>
                  </a:lnTo>
                  <a:lnTo>
                    <a:pt x="558" y="5490"/>
                  </a:lnTo>
                  <a:lnTo>
                    <a:pt x="620" y="5589"/>
                  </a:lnTo>
                  <a:lnTo>
                    <a:pt x="694" y="5685"/>
                  </a:lnTo>
                  <a:lnTo>
                    <a:pt x="776" y="5777"/>
                  </a:lnTo>
                  <a:lnTo>
                    <a:pt x="868" y="5858"/>
                  </a:lnTo>
                  <a:lnTo>
                    <a:pt x="963" y="5932"/>
                  </a:lnTo>
                  <a:lnTo>
                    <a:pt x="1063" y="5994"/>
                  </a:lnTo>
                  <a:lnTo>
                    <a:pt x="1169" y="6048"/>
                  </a:lnTo>
                  <a:lnTo>
                    <a:pt x="1276" y="6092"/>
                  </a:lnTo>
                  <a:lnTo>
                    <a:pt x="1386" y="6125"/>
                  </a:lnTo>
                  <a:lnTo>
                    <a:pt x="1500" y="6149"/>
                  </a:lnTo>
                  <a:lnTo>
                    <a:pt x="1614" y="6165"/>
                  </a:lnTo>
                  <a:lnTo>
                    <a:pt x="1727" y="6169"/>
                  </a:lnTo>
                  <a:lnTo>
                    <a:pt x="1843" y="6165"/>
                  </a:lnTo>
                  <a:lnTo>
                    <a:pt x="1957" y="6149"/>
                  </a:lnTo>
                  <a:lnTo>
                    <a:pt x="2068" y="6125"/>
                  </a:lnTo>
                  <a:lnTo>
                    <a:pt x="2180" y="6092"/>
                  </a:lnTo>
                  <a:lnTo>
                    <a:pt x="2288" y="6048"/>
                  </a:lnTo>
                  <a:lnTo>
                    <a:pt x="2391" y="5994"/>
                  </a:lnTo>
                  <a:lnTo>
                    <a:pt x="2493" y="5932"/>
                  </a:lnTo>
                  <a:lnTo>
                    <a:pt x="2589" y="5858"/>
                  </a:lnTo>
                  <a:lnTo>
                    <a:pt x="2679" y="5777"/>
                  </a:lnTo>
                  <a:lnTo>
                    <a:pt x="3163" y="5292"/>
                  </a:lnTo>
                  <a:lnTo>
                    <a:pt x="3135" y="5179"/>
                  </a:lnTo>
                  <a:lnTo>
                    <a:pt x="3115" y="5063"/>
                  </a:lnTo>
                  <a:lnTo>
                    <a:pt x="3103" y="4945"/>
                  </a:lnTo>
                  <a:lnTo>
                    <a:pt x="3098" y="4826"/>
                  </a:lnTo>
                  <a:lnTo>
                    <a:pt x="3105" y="4676"/>
                  </a:lnTo>
                  <a:lnTo>
                    <a:pt x="3123" y="4531"/>
                  </a:lnTo>
                  <a:lnTo>
                    <a:pt x="3153" y="4389"/>
                  </a:lnTo>
                  <a:lnTo>
                    <a:pt x="3195" y="4252"/>
                  </a:lnTo>
                  <a:lnTo>
                    <a:pt x="3249" y="4120"/>
                  </a:lnTo>
                  <a:lnTo>
                    <a:pt x="3313" y="3995"/>
                  </a:lnTo>
                  <a:lnTo>
                    <a:pt x="3385" y="3873"/>
                  </a:lnTo>
                  <a:lnTo>
                    <a:pt x="3466" y="3759"/>
                  </a:lnTo>
                  <a:lnTo>
                    <a:pt x="2180" y="2474"/>
                  </a:lnTo>
                  <a:close/>
                  <a:moveTo>
                    <a:pt x="4829" y="383"/>
                  </a:moveTo>
                  <a:lnTo>
                    <a:pt x="4713" y="387"/>
                  </a:lnTo>
                  <a:lnTo>
                    <a:pt x="4599" y="403"/>
                  </a:lnTo>
                  <a:lnTo>
                    <a:pt x="4486" y="427"/>
                  </a:lnTo>
                  <a:lnTo>
                    <a:pt x="4376" y="460"/>
                  </a:lnTo>
                  <a:lnTo>
                    <a:pt x="4268" y="504"/>
                  </a:lnTo>
                  <a:lnTo>
                    <a:pt x="4165" y="558"/>
                  </a:lnTo>
                  <a:lnTo>
                    <a:pt x="4063" y="622"/>
                  </a:lnTo>
                  <a:lnTo>
                    <a:pt x="3967" y="694"/>
                  </a:lnTo>
                  <a:lnTo>
                    <a:pt x="3877" y="777"/>
                  </a:lnTo>
                  <a:lnTo>
                    <a:pt x="2451" y="2203"/>
                  </a:lnTo>
                  <a:lnTo>
                    <a:pt x="3736" y="3486"/>
                  </a:lnTo>
                  <a:lnTo>
                    <a:pt x="3837" y="3409"/>
                  </a:lnTo>
                  <a:lnTo>
                    <a:pt x="3947" y="3339"/>
                  </a:lnTo>
                  <a:lnTo>
                    <a:pt x="4059" y="3277"/>
                  </a:lnTo>
                  <a:lnTo>
                    <a:pt x="4179" y="3223"/>
                  </a:lnTo>
                  <a:lnTo>
                    <a:pt x="4300" y="3179"/>
                  </a:lnTo>
                  <a:lnTo>
                    <a:pt x="4428" y="3143"/>
                  </a:lnTo>
                  <a:lnTo>
                    <a:pt x="4558" y="3118"/>
                  </a:lnTo>
                  <a:lnTo>
                    <a:pt x="4691" y="3102"/>
                  </a:lnTo>
                  <a:lnTo>
                    <a:pt x="4829" y="3098"/>
                  </a:lnTo>
                  <a:lnTo>
                    <a:pt x="4948" y="3102"/>
                  </a:lnTo>
                  <a:lnTo>
                    <a:pt x="5066" y="3114"/>
                  </a:lnTo>
                  <a:lnTo>
                    <a:pt x="5182" y="3133"/>
                  </a:lnTo>
                  <a:lnTo>
                    <a:pt x="5295" y="3161"/>
                  </a:lnTo>
                  <a:lnTo>
                    <a:pt x="5778" y="2677"/>
                  </a:lnTo>
                  <a:lnTo>
                    <a:pt x="5862" y="2587"/>
                  </a:lnTo>
                  <a:lnTo>
                    <a:pt x="5934" y="2492"/>
                  </a:lnTo>
                  <a:lnTo>
                    <a:pt x="5998" y="2390"/>
                  </a:lnTo>
                  <a:lnTo>
                    <a:pt x="6051" y="2286"/>
                  </a:lnTo>
                  <a:lnTo>
                    <a:pt x="6095" y="2179"/>
                  </a:lnTo>
                  <a:lnTo>
                    <a:pt x="6129" y="2067"/>
                  </a:lnTo>
                  <a:lnTo>
                    <a:pt x="6153" y="1955"/>
                  </a:lnTo>
                  <a:lnTo>
                    <a:pt x="6169" y="1842"/>
                  </a:lnTo>
                  <a:lnTo>
                    <a:pt x="6173" y="1726"/>
                  </a:lnTo>
                  <a:lnTo>
                    <a:pt x="6169" y="1613"/>
                  </a:lnTo>
                  <a:lnTo>
                    <a:pt x="6153" y="1499"/>
                  </a:lnTo>
                  <a:lnTo>
                    <a:pt x="6129" y="1385"/>
                  </a:lnTo>
                  <a:lnTo>
                    <a:pt x="6095" y="1276"/>
                  </a:lnTo>
                  <a:lnTo>
                    <a:pt x="6051" y="1168"/>
                  </a:lnTo>
                  <a:lnTo>
                    <a:pt x="5998" y="1062"/>
                  </a:lnTo>
                  <a:lnTo>
                    <a:pt x="5934" y="963"/>
                  </a:lnTo>
                  <a:lnTo>
                    <a:pt x="5862" y="867"/>
                  </a:lnTo>
                  <a:lnTo>
                    <a:pt x="5778" y="777"/>
                  </a:lnTo>
                  <a:lnTo>
                    <a:pt x="5688" y="694"/>
                  </a:lnTo>
                  <a:lnTo>
                    <a:pt x="5593" y="622"/>
                  </a:lnTo>
                  <a:lnTo>
                    <a:pt x="5493" y="558"/>
                  </a:lnTo>
                  <a:lnTo>
                    <a:pt x="5387" y="504"/>
                  </a:lnTo>
                  <a:lnTo>
                    <a:pt x="5280" y="460"/>
                  </a:lnTo>
                  <a:lnTo>
                    <a:pt x="5170" y="427"/>
                  </a:lnTo>
                  <a:lnTo>
                    <a:pt x="5056" y="403"/>
                  </a:lnTo>
                  <a:lnTo>
                    <a:pt x="4942" y="387"/>
                  </a:lnTo>
                  <a:lnTo>
                    <a:pt x="4829" y="383"/>
                  </a:lnTo>
                  <a:close/>
                  <a:moveTo>
                    <a:pt x="4765" y="0"/>
                  </a:moveTo>
                  <a:lnTo>
                    <a:pt x="4891" y="0"/>
                  </a:lnTo>
                  <a:lnTo>
                    <a:pt x="5016" y="8"/>
                  </a:lnTo>
                  <a:lnTo>
                    <a:pt x="5142" y="28"/>
                  </a:lnTo>
                  <a:lnTo>
                    <a:pt x="5266" y="54"/>
                  </a:lnTo>
                  <a:lnTo>
                    <a:pt x="5389" y="92"/>
                  </a:lnTo>
                  <a:lnTo>
                    <a:pt x="5509" y="138"/>
                  </a:lnTo>
                  <a:lnTo>
                    <a:pt x="5625" y="193"/>
                  </a:lnTo>
                  <a:lnTo>
                    <a:pt x="5738" y="257"/>
                  </a:lnTo>
                  <a:lnTo>
                    <a:pt x="5846" y="331"/>
                  </a:lnTo>
                  <a:lnTo>
                    <a:pt x="5952" y="413"/>
                  </a:lnTo>
                  <a:lnTo>
                    <a:pt x="6051" y="504"/>
                  </a:lnTo>
                  <a:lnTo>
                    <a:pt x="6143" y="604"/>
                  </a:lnTo>
                  <a:lnTo>
                    <a:pt x="6225" y="710"/>
                  </a:lnTo>
                  <a:lnTo>
                    <a:pt x="6299" y="817"/>
                  </a:lnTo>
                  <a:lnTo>
                    <a:pt x="6363" y="931"/>
                  </a:lnTo>
                  <a:lnTo>
                    <a:pt x="6418" y="1046"/>
                  </a:lnTo>
                  <a:lnTo>
                    <a:pt x="6464" y="1166"/>
                  </a:lnTo>
                  <a:lnTo>
                    <a:pt x="6502" y="1290"/>
                  </a:lnTo>
                  <a:lnTo>
                    <a:pt x="6528" y="1413"/>
                  </a:lnTo>
                  <a:lnTo>
                    <a:pt x="6548" y="1539"/>
                  </a:lnTo>
                  <a:lnTo>
                    <a:pt x="6556" y="1664"/>
                  </a:lnTo>
                  <a:lnTo>
                    <a:pt x="6556" y="1790"/>
                  </a:lnTo>
                  <a:lnTo>
                    <a:pt x="6548" y="1916"/>
                  </a:lnTo>
                  <a:lnTo>
                    <a:pt x="6528" y="2041"/>
                  </a:lnTo>
                  <a:lnTo>
                    <a:pt x="6502" y="2165"/>
                  </a:lnTo>
                  <a:lnTo>
                    <a:pt x="6464" y="2288"/>
                  </a:lnTo>
                  <a:lnTo>
                    <a:pt x="6418" y="2408"/>
                  </a:lnTo>
                  <a:lnTo>
                    <a:pt x="6363" y="2524"/>
                  </a:lnTo>
                  <a:lnTo>
                    <a:pt x="6299" y="2637"/>
                  </a:lnTo>
                  <a:lnTo>
                    <a:pt x="6225" y="2745"/>
                  </a:lnTo>
                  <a:lnTo>
                    <a:pt x="6143" y="2850"/>
                  </a:lnTo>
                  <a:lnTo>
                    <a:pt x="6051" y="2950"/>
                  </a:lnTo>
                  <a:lnTo>
                    <a:pt x="5678" y="3321"/>
                  </a:lnTo>
                  <a:lnTo>
                    <a:pt x="5796" y="3395"/>
                  </a:lnTo>
                  <a:lnTo>
                    <a:pt x="5908" y="3476"/>
                  </a:lnTo>
                  <a:lnTo>
                    <a:pt x="6012" y="3566"/>
                  </a:lnTo>
                  <a:lnTo>
                    <a:pt x="6109" y="3666"/>
                  </a:lnTo>
                  <a:lnTo>
                    <a:pt x="6197" y="3771"/>
                  </a:lnTo>
                  <a:lnTo>
                    <a:pt x="6277" y="3885"/>
                  </a:lnTo>
                  <a:lnTo>
                    <a:pt x="6349" y="4003"/>
                  </a:lnTo>
                  <a:lnTo>
                    <a:pt x="6410" y="4128"/>
                  </a:lnTo>
                  <a:lnTo>
                    <a:pt x="6462" y="4260"/>
                  </a:lnTo>
                  <a:lnTo>
                    <a:pt x="6502" y="4395"/>
                  </a:lnTo>
                  <a:lnTo>
                    <a:pt x="6532" y="4535"/>
                  </a:lnTo>
                  <a:lnTo>
                    <a:pt x="6550" y="4678"/>
                  </a:lnTo>
                  <a:lnTo>
                    <a:pt x="6558" y="4826"/>
                  </a:lnTo>
                  <a:lnTo>
                    <a:pt x="6550" y="4973"/>
                  </a:lnTo>
                  <a:lnTo>
                    <a:pt x="6532" y="5119"/>
                  </a:lnTo>
                  <a:lnTo>
                    <a:pt x="6502" y="5260"/>
                  </a:lnTo>
                  <a:lnTo>
                    <a:pt x="6460" y="5398"/>
                  </a:lnTo>
                  <a:lnTo>
                    <a:pt x="6406" y="5529"/>
                  </a:lnTo>
                  <a:lnTo>
                    <a:pt x="6345" y="5657"/>
                  </a:lnTo>
                  <a:lnTo>
                    <a:pt x="6271" y="5777"/>
                  </a:lnTo>
                  <a:lnTo>
                    <a:pt x="6189" y="5890"/>
                  </a:lnTo>
                  <a:lnTo>
                    <a:pt x="6099" y="5996"/>
                  </a:lnTo>
                  <a:lnTo>
                    <a:pt x="6000" y="6096"/>
                  </a:lnTo>
                  <a:lnTo>
                    <a:pt x="5894" y="6185"/>
                  </a:lnTo>
                  <a:lnTo>
                    <a:pt x="5780" y="6267"/>
                  </a:lnTo>
                  <a:lnTo>
                    <a:pt x="5658" y="6341"/>
                  </a:lnTo>
                  <a:lnTo>
                    <a:pt x="5533" y="6403"/>
                  </a:lnTo>
                  <a:lnTo>
                    <a:pt x="5401" y="6456"/>
                  </a:lnTo>
                  <a:lnTo>
                    <a:pt x="5264" y="6498"/>
                  </a:lnTo>
                  <a:lnTo>
                    <a:pt x="5122" y="6528"/>
                  </a:lnTo>
                  <a:lnTo>
                    <a:pt x="4976" y="6548"/>
                  </a:lnTo>
                  <a:lnTo>
                    <a:pt x="4829" y="6554"/>
                  </a:lnTo>
                  <a:lnTo>
                    <a:pt x="4681" y="6548"/>
                  </a:lnTo>
                  <a:lnTo>
                    <a:pt x="4538" y="6528"/>
                  </a:lnTo>
                  <a:lnTo>
                    <a:pt x="4396" y="6500"/>
                  </a:lnTo>
                  <a:lnTo>
                    <a:pt x="4262" y="6458"/>
                  </a:lnTo>
                  <a:lnTo>
                    <a:pt x="4131" y="6407"/>
                  </a:lnTo>
                  <a:lnTo>
                    <a:pt x="4005" y="6345"/>
                  </a:lnTo>
                  <a:lnTo>
                    <a:pt x="3885" y="6275"/>
                  </a:lnTo>
                  <a:lnTo>
                    <a:pt x="3774" y="6193"/>
                  </a:lnTo>
                  <a:lnTo>
                    <a:pt x="3668" y="6106"/>
                  </a:lnTo>
                  <a:lnTo>
                    <a:pt x="3568" y="6008"/>
                  </a:lnTo>
                  <a:lnTo>
                    <a:pt x="3478" y="5904"/>
                  </a:lnTo>
                  <a:lnTo>
                    <a:pt x="3397" y="5793"/>
                  </a:lnTo>
                  <a:lnTo>
                    <a:pt x="3323" y="5675"/>
                  </a:lnTo>
                  <a:lnTo>
                    <a:pt x="2950" y="6048"/>
                  </a:lnTo>
                  <a:lnTo>
                    <a:pt x="2852" y="6139"/>
                  </a:lnTo>
                  <a:lnTo>
                    <a:pt x="2746" y="6221"/>
                  </a:lnTo>
                  <a:lnTo>
                    <a:pt x="2639" y="6295"/>
                  </a:lnTo>
                  <a:lnTo>
                    <a:pt x="2525" y="6361"/>
                  </a:lnTo>
                  <a:lnTo>
                    <a:pt x="2407" y="6415"/>
                  </a:lnTo>
                  <a:lnTo>
                    <a:pt x="2288" y="6460"/>
                  </a:lnTo>
                  <a:lnTo>
                    <a:pt x="2166" y="6498"/>
                  </a:lnTo>
                  <a:lnTo>
                    <a:pt x="2042" y="6526"/>
                  </a:lnTo>
                  <a:lnTo>
                    <a:pt x="1917" y="6544"/>
                  </a:lnTo>
                  <a:lnTo>
                    <a:pt x="1791" y="6552"/>
                  </a:lnTo>
                  <a:lnTo>
                    <a:pt x="1665" y="6552"/>
                  </a:lnTo>
                  <a:lnTo>
                    <a:pt x="1538" y="6544"/>
                  </a:lnTo>
                  <a:lnTo>
                    <a:pt x="1414" y="6526"/>
                  </a:lnTo>
                  <a:lnTo>
                    <a:pt x="1288" y="6498"/>
                  </a:lnTo>
                  <a:lnTo>
                    <a:pt x="1167" y="6460"/>
                  </a:lnTo>
                  <a:lnTo>
                    <a:pt x="1047" y="6415"/>
                  </a:lnTo>
                  <a:lnTo>
                    <a:pt x="931" y="6361"/>
                  </a:lnTo>
                  <a:lnTo>
                    <a:pt x="818" y="6295"/>
                  </a:lnTo>
                  <a:lnTo>
                    <a:pt x="708" y="6221"/>
                  </a:lnTo>
                  <a:lnTo>
                    <a:pt x="604" y="6139"/>
                  </a:lnTo>
                  <a:lnTo>
                    <a:pt x="505" y="6048"/>
                  </a:lnTo>
                  <a:lnTo>
                    <a:pt x="413" y="5948"/>
                  </a:lnTo>
                  <a:lnTo>
                    <a:pt x="331" y="5844"/>
                  </a:lnTo>
                  <a:lnTo>
                    <a:pt x="257" y="5735"/>
                  </a:lnTo>
                  <a:lnTo>
                    <a:pt x="191" y="5621"/>
                  </a:lnTo>
                  <a:lnTo>
                    <a:pt x="138" y="5506"/>
                  </a:lnTo>
                  <a:lnTo>
                    <a:pt x="92" y="5386"/>
                  </a:lnTo>
                  <a:lnTo>
                    <a:pt x="54" y="5264"/>
                  </a:lnTo>
                  <a:lnTo>
                    <a:pt x="26" y="5139"/>
                  </a:lnTo>
                  <a:lnTo>
                    <a:pt x="8" y="5015"/>
                  </a:lnTo>
                  <a:lnTo>
                    <a:pt x="0" y="4888"/>
                  </a:lnTo>
                  <a:lnTo>
                    <a:pt x="0" y="4762"/>
                  </a:lnTo>
                  <a:lnTo>
                    <a:pt x="8" y="4636"/>
                  </a:lnTo>
                  <a:lnTo>
                    <a:pt x="26" y="4511"/>
                  </a:lnTo>
                  <a:lnTo>
                    <a:pt x="54" y="4387"/>
                  </a:lnTo>
                  <a:lnTo>
                    <a:pt x="92" y="4266"/>
                  </a:lnTo>
                  <a:lnTo>
                    <a:pt x="138" y="4146"/>
                  </a:lnTo>
                  <a:lnTo>
                    <a:pt x="191" y="4029"/>
                  </a:lnTo>
                  <a:lnTo>
                    <a:pt x="257" y="3915"/>
                  </a:lnTo>
                  <a:lnTo>
                    <a:pt x="331" y="3807"/>
                  </a:lnTo>
                  <a:lnTo>
                    <a:pt x="413" y="3702"/>
                  </a:lnTo>
                  <a:lnTo>
                    <a:pt x="505" y="3604"/>
                  </a:lnTo>
                  <a:lnTo>
                    <a:pt x="517" y="3590"/>
                  </a:lnTo>
                  <a:lnTo>
                    <a:pt x="537" y="3572"/>
                  </a:lnTo>
                  <a:lnTo>
                    <a:pt x="562" y="3544"/>
                  </a:lnTo>
                  <a:lnTo>
                    <a:pt x="596" y="3512"/>
                  </a:lnTo>
                  <a:lnTo>
                    <a:pt x="636" y="3472"/>
                  </a:lnTo>
                  <a:lnTo>
                    <a:pt x="682" y="3427"/>
                  </a:lnTo>
                  <a:lnTo>
                    <a:pt x="732" y="3375"/>
                  </a:lnTo>
                  <a:lnTo>
                    <a:pt x="790" y="3319"/>
                  </a:lnTo>
                  <a:lnTo>
                    <a:pt x="852" y="3257"/>
                  </a:lnTo>
                  <a:lnTo>
                    <a:pt x="917" y="3191"/>
                  </a:lnTo>
                  <a:lnTo>
                    <a:pt x="987" y="3122"/>
                  </a:lnTo>
                  <a:lnTo>
                    <a:pt x="1061" y="3046"/>
                  </a:lnTo>
                  <a:lnTo>
                    <a:pt x="1141" y="2968"/>
                  </a:lnTo>
                  <a:lnTo>
                    <a:pt x="1221" y="2886"/>
                  </a:lnTo>
                  <a:lnTo>
                    <a:pt x="1306" y="2803"/>
                  </a:lnTo>
                  <a:lnTo>
                    <a:pt x="1392" y="2715"/>
                  </a:lnTo>
                  <a:lnTo>
                    <a:pt x="1482" y="2625"/>
                  </a:lnTo>
                  <a:lnTo>
                    <a:pt x="1574" y="2535"/>
                  </a:lnTo>
                  <a:lnTo>
                    <a:pt x="1667" y="2442"/>
                  </a:lnTo>
                  <a:lnTo>
                    <a:pt x="1761" y="2348"/>
                  </a:lnTo>
                  <a:lnTo>
                    <a:pt x="1857" y="2252"/>
                  </a:lnTo>
                  <a:lnTo>
                    <a:pt x="1953" y="2155"/>
                  </a:lnTo>
                  <a:lnTo>
                    <a:pt x="2050" y="2059"/>
                  </a:lnTo>
                  <a:lnTo>
                    <a:pt x="2146" y="1963"/>
                  </a:lnTo>
                  <a:lnTo>
                    <a:pt x="2242" y="1866"/>
                  </a:lnTo>
                  <a:lnTo>
                    <a:pt x="2338" y="1770"/>
                  </a:lnTo>
                  <a:lnTo>
                    <a:pt x="2433" y="1676"/>
                  </a:lnTo>
                  <a:lnTo>
                    <a:pt x="2527" y="1583"/>
                  </a:lnTo>
                  <a:lnTo>
                    <a:pt x="2619" y="1491"/>
                  </a:lnTo>
                  <a:lnTo>
                    <a:pt x="2709" y="1401"/>
                  </a:lnTo>
                  <a:lnTo>
                    <a:pt x="2794" y="1314"/>
                  </a:lnTo>
                  <a:lnTo>
                    <a:pt x="2880" y="1230"/>
                  </a:lnTo>
                  <a:lnTo>
                    <a:pt x="2962" y="1148"/>
                  </a:lnTo>
                  <a:lnTo>
                    <a:pt x="3040" y="1070"/>
                  </a:lnTo>
                  <a:lnTo>
                    <a:pt x="3115" y="995"/>
                  </a:lnTo>
                  <a:lnTo>
                    <a:pt x="3185" y="923"/>
                  </a:lnTo>
                  <a:lnTo>
                    <a:pt x="3253" y="857"/>
                  </a:lnTo>
                  <a:lnTo>
                    <a:pt x="3315" y="795"/>
                  </a:lnTo>
                  <a:lnTo>
                    <a:pt x="3373" y="738"/>
                  </a:lnTo>
                  <a:lnTo>
                    <a:pt x="3425" y="686"/>
                  </a:lnTo>
                  <a:lnTo>
                    <a:pt x="3470" y="640"/>
                  </a:lnTo>
                  <a:lnTo>
                    <a:pt x="3510" y="600"/>
                  </a:lnTo>
                  <a:lnTo>
                    <a:pt x="3544" y="566"/>
                  </a:lnTo>
                  <a:lnTo>
                    <a:pt x="3572" y="538"/>
                  </a:lnTo>
                  <a:lnTo>
                    <a:pt x="3592" y="518"/>
                  </a:lnTo>
                  <a:lnTo>
                    <a:pt x="3604" y="504"/>
                  </a:lnTo>
                  <a:lnTo>
                    <a:pt x="3704" y="413"/>
                  </a:lnTo>
                  <a:lnTo>
                    <a:pt x="3810" y="331"/>
                  </a:lnTo>
                  <a:lnTo>
                    <a:pt x="3917" y="257"/>
                  </a:lnTo>
                  <a:lnTo>
                    <a:pt x="4031" y="193"/>
                  </a:lnTo>
                  <a:lnTo>
                    <a:pt x="4147" y="138"/>
                  </a:lnTo>
                  <a:lnTo>
                    <a:pt x="4266" y="92"/>
                  </a:lnTo>
                  <a:lnTo>
                    <a:pt x="4390" y="54"/>
                  </a:lnTo>
                  <a:lnTo>
                    <a:pt x="4514" y="28"/>
                  </a:lnTo>
                  <a:lnTo>
                    <a:pt x="4639" y="8"/>
                  </a:lnTo>
                  <a:lnTo>
                    <a:pt x="476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C78ED-62C2-4227-A950-411133452340}"/>
              </a:ext>
            </a:extLst>
          </p:cNvPr>
          <p:cNvGrpSpPr/>
          <p:nvPr/>
        </p:nvGrpSpPr>
        <p:grpSpPr>
          <a:xfrm>
            <a:off x="833782" y="3087956"/>
            <a:ext cx="659487" cy="642557"/>
            <a:chOff x="1021976" y="5430975"/>
            <a:chExt cx="832569" cy="811196"/>
          </a:xfrm>
        </p:grpSpPr>
        <p:sp>
          <p:nvSpPr>
            <p:cNvPr id="15" name="Oval 14"/>
            <p:cNvSpPr/>
            <p:nvPr/>
          </p:nvSpPr>
          <p:spPr>
            <a:xfrm>
              <a:off x="1021976" y="5430975"/>
              <a:ext cx="832569" cy="811196"/>
            </a:xfrm>
            <a:prstGeom prst="ellipse">
              <a:avLst/>
            </a:prstGeom>
            <a:solidFill>
              <a:srgbClr val="9BB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74778" y="5680982"/>
              <a:ext cx="293277" cy="311181"/>
            </a:xfrm>
            <a:custGeom>
              <a:avLst/>
              <a:gdLst>
                <a:gd name="T0" fmla="*/ 2256 w 6560"/>
                <a:gd name="T1" fmla="*/ 4389 h 6556"/>
                <a:gd name="T2" fmla="*/ 2190 w 6560"/>
                <a:gd name="T3" fmla="*/ 4473 h 6556"/>
                <a:gd name="T4" fmla="*/ 2204 w 6560"/>
                <a:gd name="T5" fmla="*/ 4575 h 6556"/>
                <a:gd name="T6" fmla="*/ 2733 w 6560"/>
                <a:gd name="T7" fmla="*/ 4724 h 6556"/>
                <a:gd name="T8" fmla="*/ 2358 w 6560"/>
                <a:gd name="T9" fmla="*/ 4375 h 6556"/>
                <a:gd name="T10" fmla="*/ 3107 w 6560"/>
                <a:gd name="T11" fmla="*/ 3829 h 6556"/>
                <a:gd name="T12" fmla="*/ 3024 w 6560"/>
                <a:gd name="T13" fmla="*/ 3893 h 6556"/>
                <a:gd name="T14" fmla="*/ 3012 w 6560"/>
                <a:gd name="T15" fmla="*/ 3997 h 6556"/>
                <a:gd name="T16" fmla="*/ 3223 w 6560"/>
                <a:gd name="T17" fmla="*/ 4234 h 6556"/>
                <a:gd name="T18" fmla="*/ 3211 w 6560"/>
                <a:gd name="T19" fmla="*/ 3843 h 6556"/>
                <a:gd name="T20" fmla="*/ 3690 w 6560"/>
                <a:gd name="T21" fmla="*/ 3006 h 6556"/>
                <a:gd name="T22" fmla="*/ 3594 w 6560"/>
                <a:gd name="T23" fmla="*/ 3046 h 6556"/>
                <a:gd name="T24" fmla="*/ 3552 w 6560"/>
                <a:gd name="T25" fmla="*/ 3141 h 6556"/>
                <a:gd name="T26" fmla="*/ 3594 w 6560"/>
                <a:gd name="T27" fmla="*/ 3239 h 6556"/>
                <a:gd name="T28" fmla="*/ 3786 w 6560"/>
                <a:gd name="T29" fmla="*/ 3046 h 6556"/>
                <a:gd name="T30" fmla="*/ 3690 w 6560"/>
                <a:gd name="T31" fmla="*/ 3006 h 6556"/>
                <a:gd name="T32" fmla="*/ 3313 w 6560"/>
                <a:gd name="T33" fmla="*/ 2476 h 6556"/>
                <a:gd name="T34" fmla="*/ 3610 w 6560"/>
                <a:gd name="T35" fmla="*/ 2534 h 6556"/>
                <a:gd name="T36" fmla="*/ 3863 w 6560"/>
                <a:gd name="T37" fmla="*/ 2601 h 6556"/>
                <a:gd name="T38" fmla="*/ 4101 w 6560"/>
                <a:gd name="T39" fmla="*/ 2663 h 6556"/>
                <a:gd name="T40" fmla="*/ 4370 w 6560"/>
                <a:gd name="T41" fmla="*/ 2715 h 6556"/>
                <a:gd name="T42" fmla="*/ 4713 w 6560"/>
                <a:gd name="T43" fmla="*/ 2747 h 6556"/>
                <a:gd name="T44" fmla="*/ 5329 w 6560"/>
                <a:gd name="T45" fmla="*/ 0 h 6556"/>
                <a:gd name="T46" fmla="*/ 5427 w 6560"/>
                <a:gd name="T47" fmla="*/ 40 h 6556"/>
                <a:gd name="T48" fmla="*/ 6556 w 6560"/>
                <a:gd name="T49" fmla="*/ 1194 h 6556"/>
                <a:gd name="T50" fmla="*/ 6542 w 6560"/>
                <a:gd name="T51" fmla="*/ 1298 h 6556"/>
                <a:gd name="T52" fmla="*/ 6458 w 6560"/>
                <a:gd name="T53" fmla="*/ 1361 h 6556"/>
                <a:gd name="T54" fmla="*/ 6355 w 6560"/>
                <a:gd name="T55" fmla="*/ 1347 h 6556"/>
                <a:gd name="T56" fmla="*/ 5443 w 6560"/>
                <a:gd name="T57" fmla="*/ 1856 h 6556"/>
                <a:gd name="T58" fmla="*/ 5970 w 6560"/>
                <a:gd name="T59" fmla="*/ 2412 h 6556"/>
                <a:gd name="T60" fmla="*/ 6014 w 6560"/>
                <a:gd name="T61" fmla="*/ 2595 h 6556"/>
                <a:gd name="T62" fmla="*/ 5970 w 6560"/>
                <a:gd name="T63" fmla="*/ 2779 h 6556"/>
                <a:gd name="T64" fmla="*/ 5844 w 6560"/>
                <a:gd name="T65" fmla="*/ 2928 h 6556"/>
                <a:gd name="T66" fmla="*/ 5668 w 6560"/>
                <a:gd name="T67" fmla="*/ 3000 h 6556"/>
                <a:gd name="T68" fmla="*/ 5475 w 6560"/>
                <a:gd name="T69" fmla="*/ 2986 h 6556"/>
                <a:gd name="T70" fmla="*/ 5313 w 6560"/>
                <a:gd name="T71" fmla="*/ 2884 h 6556"/>
                <a:gd name="T72" fmla="*/ 2391 w 6560"/>
                <a:gd name="T73" fmla="*/ 5446 h 6556"/>
                <a:gd name="T74" fmla="*/ 2310 w 6560"/>
                <a:gd name="T75" fmla="*/ 5464 h 6556"/>
                <a:gd name="T76" fmla="*/ 2192 w 6560"/>
                <a:gd name="T77" fmla="*/ 5456 h 6556"/>
                <a:gd name="T78" fmla="*/ 1991 w 6560"/>
                <a:gd name="T79" fmla="*/ 5426 h 6556"/>
                <a:gd name="T80" fmla="*/ 1751 w 6560"/>
                <a:gd name="T81" fmla="*/ 5358 h 6556"/>
                <a:gd name="T82" fmla="*/ 1514 w 6560"/>
                <a:gd name="T83" fmla="*/ 5236 h 6556"/>
                <a:gd name="T84" fmla="*/ 172 w 6560"/>
                <a:gd name="T85" fmla="*/ 6552 h 6556"/>
                <a:gd name="T86" fmla="*/ 70 w 6560"/>
                <a:gd name="T87" fmla="*/ 6538 h 6556"/>
                <a:gd name="T88" fmla="*/ 4 w 6560"/>
                <a:gd name="T89" fmla="*/ 6454 h 6556"/>
                <a:gd name="T90" fmla="*/ 18 w 6560"/>
                <a:gd name="T91" fmla="*/ 6353 h 6556"/>
                <a:gd name="T92" fmla="*/ 1277 w 6560"/>
                <a:gd name="T93" fmla="*/ 4973 h 6556"/>
                <a:gd name="T94" fmla="*/ 1179 w 6560"/>
                <a:gd name="T95" fmla="*/ 4746 h 6556"/>
                <a:gd name="T96" fmla="*/ 1123 w 6560"/>
                <a:gd name="T97" fmla="*/ 4527 h 6556"/>
                <a:gd name="T98" fmla="*/ 1099 w 6560"/>
                <a:gd name="T99" fmla="*/ 4347 h 6556"/>
                <a:gd name="T100" fmla="*/ 1093 w 6560"/>
                <a:gd name="T101" fmla="*/ 4246 h 6556"/>
                <a:gd name="T102" fmla="*/ 1111 w 6560"/>
                <a:gd name="T103" fmla="*/ 4166 h 6556"/>
                <a:gd name="T104" fmla="*/ 3674 w 6560"/>
                <a:gd name="T105" fmla="*/ 1246 h 6556"/>
                <a:gd name="T106" fmla="*/ 3572 w 6560"/>
                <a:gd name="T107" fmla="*/ 1080 h 6556"/>
                <a:gd name="T108" fmla="*/ 3558 w 6560"/>
                <a:gd name="T109" fmla="*/ 893 h 6556"/>
                <a:gd name="T110" fmla="*/ 3630 w 6560"/>
                <a:gd name="T111" fmla="*/ 718 h 6556"/>
                <a:gd name="T112" fmla="*/ 3780 w 6560"/>
                <a:gd name="T113" fmla="*/ 590 h 6556"/>
                <a:gd name="T114" fmla="*/ 3963 w 6560"/>
                <a:gd name="T115" fmla="*/ 546 h 6556"/>
                <a:gd name="T116" fmla="*/ 4147 w 6560"/>
                <a:gd name="T117" fmla="*/ 590 h 6556"/>
                <a:gd name="T118" fmla="*/ 4703 w 6560"/>
                <a:gd name="T119" fmla="*/ 1116 h 6556"/>
                <a:gd name="T120" fmla="*/ 5212 w 6560"/>
                <a:gd name="T121" fmla="*/ 205 h 6556"/>
                <a:gd name="T122" fmla="*/ 5198 w 6560"/>
                <a:gd name="T123" fmla="*/ 102 h 6556"/>
                <a:gd name="T124" fmla="*/ 5262 w 6560"/>
                <a:gd name="T125" fmla="*/ 18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60" h="6556">
                  <a:moveTo>
                    <a:pt x="2324" y="4371"/>
                  </a:moveTo>
                  <a:lnTo>
                    <a:pt x="2288" y="4375"/>
                  </a:lnTo>
                  <a:lnTo>
                    <a:pt x="2256" y="4389"/>
                  </a:lnTo>
                  <a:lnTo>
                    <a:pt x="2226" y="4411"/>
                  </a:lnTo>
                  <a:lnTo>
                    <a:pt x="2204" y="4439"/>
                  </a:lnTo>
                  <a:lnTo>
                    <a:pt x="2190" y="4473"/>
                  </a:lnTo>
                  <a:lnTo>
                    <a:pt x="2186" y="4507"/>
                  </a:lnTo>
                  <a:lnTo>
                    <a:pt x="2190" y="4543"/>
                  </a:lnTo>
                  <a:lnTo>
                    <a:pt x="2204" y="4575"/>
                  </a:lnTo>
                  <a:lnTo>
                    <a:pt x="2226" y="4605"/>
                  </a:lnTo>
                  <a:lnTo>
                    <a:pt x="2539" y="4918"/>
                  </a:lnTo>
                  <a:lnTo>
                    <a:pt x="2733" y="4724"/>
                  </a:lnTo>
                  <a:lnTo>
                    <a:pt x="2419" y="4411"/>
                  </a:lnTo>
                  <a:lnTo>
                    <a:pt x="2391" y="4389"/>
                  </a:lnTo>
                  <a:lnTo>
                    <a:pt x="2358" y="4375"/>
                  </a:lnTo>
                  <a:lnTo>
                    <a:pt x="2324" y="4371"/>
                  </a:lnTo>
                  <a:close/>
                  <a:moveTo>
                    <a:pt x="3143" y="3825"/>
                  </a:moveTo>
                  <a:lnTo>
                    <a:pt x="3107" y="3829"/>
                  </a:lnTo>
                  <a:lnTo>
                    <a:pt x="3076" y="3843"/>
                  </a:lnTo>
                  <a:lnTo>
                    <a:pt x="3046" y="3865"/>
                  </a:lnTo>
                  <a:lnTo>
                    <a:pt x="3024" y="3893"/>
                  </a:lnTo>
                  <a:lnTo>
                    <a:pt x="3012" y="3927"/>
                  </a:lnTo>
                  <a:lnTo>
                    <a:pt x="3006" y="3961"/>
                  </a:lnTo>
                  <a:lnTo>
                    <a:pt x="3012" y="3997"/>
                  </a:lnTo>
                  <a:lnTo>
                    <a:pt x="3024" y="4029"/>
                  </a:lnTo>
                  <a:lnTo>
                    <a:pt x="3046" y="4058"/>
                  </a:lnTo>
                  <a:lnTo>
                    <a:pt x="3223" y="4234"/>
                  </a:lnTo>
                  <a:lnTo>
                    <a:pt x="3417" y="4040"/>
                  </a:lnTo>
                  <a:lnTo>
                    <a:pt x="3239" y="3865"/>
                  </a:lnTo>
                  <a:lnTo>
                    <a:pt x="3211" y="3843"/>
                  </a:lnTo>
                  <a:lnTo>
                    <a:pt x="3177" y="3829"/>
                  </a:lnTo>
                  <a:lnTo>
                    <a:pt x="3143" y="3825"/>
                  </a:lnTo>
                  <a:close/>
                  <a:moveTo>
                    <a:pt x="3690" y="3006"/>
                  </a:moveTo>
                  <a:lnTo>
                    <a:pt x="3656" y="3010"/>
                  </a:lnTo>
                  <a:lnTo>
                    <a:pt x="3622" y="3022"/>
                  </a:lnTo>
                  <a:lnTo>
                    <a:pt x="3594" y="3046"/>
                  </a:lnTo>
                  <a:lnTo>
                    <a:pt x="3570" y="3074"/>
                  </a:lnTo>
                  <a:lnTo>
                    <a:pt x="3558" y="3108"/>
                  </a:lnTo>
                  <a:lnTo>
                    <a:pt x="3552" y="3141"/>
                  </a:lnTo>
                  <a:lnTo>
                    <a:pt x="3558" y="3175"/>
                  </a:lnTo>
                  <a:lnTo>
                    <a:pt x="3570" y="3209"/>
                  </a:lnTo>
                  <a:lnTo>
                    <a:pt x="3594" y="3239"/>
                  </a:lnTo>
                  <a:lnTo>
                    <a:pt x="3907" y="3552"/>
                  </a:lnTo>
                  <a:lnTo>
                    <a:pt x="4099" y="3359"/>
                  </a:lnTo>
                  <a:lnTo>
                    <a:pt x="3786" y="3046"/>
                  </a:lnTo>
                  <a:lnTo>
                    <a:pt x="3758" y="3022"/>
                  </a:lnTo>
                  <a:lnTo>
                    <a:pt x="3724" y="3010"/>
                  </a:lnTo>
                  <a:lnTo>
                    <a:pt x="3690" y="3006"/>
                  </a:lnTo>
                  <a:close/>
                  <a:moveTo>
                    <a:pt x="4043" y="1617"/>
                  </a:moveTo>
                  <a:lnTo>
                    <a:pt x="3197" y="2462"/>
                  </a:lnTo>
                  <a:lnTo>
                    <a:pt x="3313" y="2476"/>
                  </a:lnTo>
                  <a:lnTo>
                    <a:pt x="3419" y="2494"/>
                  </a:lnTo>
                  <a:lnTo>
                    <a:pt x="3518" y="2512"/>
                  </a:lnTo>
                  <a:lnTo>
                    <a:pt x="3610" y="2534"/>
                  </a:lnTo>
                  <a:lnTo>
                    <a:pt x="3698" y="2555"/>
                  </a:lnTo>
                  <a:lnTo>
                    <a:pt x="3782" y="2577"/>
                  </a:lnTo>
                  <a:lnTo>
                    <a:pt x="3863" y="2601"/>
                  </a:lnTo>
                  <a:lnTo>
                    <a:pt x="3941" y="2623"/>
                  </a:lnTo>
                  <a:lnTo>
                    <a:pt x="4021" y="2643"/>
                  </a:lnTo>
                  <a:lnTo>
                    <a:pt x="4101" y="2663"/>
                  </a:lnTo>
                  <a:lnTo>
                    <a:pt x="4185" y="2683"/>
                  </a:lnTo>
                  <a:lnTo>
                    <a:pt x="4274" y="2701"/>
                  </a:lnTo>
                  <a:lnTo>
                    <a:pt x="4370" y="2715"/>
                  </a:lnTo>
                  <a:lnTo>
                    <a:pt x="4474" y="2729"/>
                  </a:lnTo>
                  <a:lnTo>
                    <a:pt x="4587" y="2739"/>
                  </a:lnTo>
                  <a:lnTo>
                    <a:pt x="4713" y="2747"/>
                  </a:lnTo>
                  <a:lnTo>
                    <a:pt x="4942" y="2516"/>
                  </a:lnTo>
                  <a:lnTo>
                    <a:pt x="4043" y="1617"/>
                  </a:lnTo>
                  <a:close/>
                  <a:moveTo>
                    <a:pt x="5329" y="0"/>
                  </a:moveTo>
                  <a:lnTo>
                    <a:pt x="5365" y="4"/>
                  </a:lnTo>
                  <a:lnTo>
                    <a:pt x="5397" y="18"/>
                  </a:lnTo>
                  <a:lnTo>
                    <a:pt x="5427" y="40"/>
                  </a:lnTo>
                  <a:lnTo>
                    <a:pt x="6520" y="1132"/>
                  </a:lnTo>
                  <a:lnTo>
                    <a:pt x="6542" y="1162"/>
                  </a:lnTo>
                  <a:lnTo>
                    <a:pt x="6556" y="1194"/>
                  </a:lnTo>
                  <a:lnTo>
                    <a:pt x="6560" y="1230"/>
                  </a:lnTo>
                  <a:lnTo>
                    <a:pt x="6556" y="1264"/>
                  </a:lnTo>
                  <a:lnTo>
                    <a:pt x="6542" y="1298"/>
                  </a:lnTo>
                  <a:lnTo>
                    <a:pt x="6520" y="1326"/>
                  </a:lnTo>
                  <a:lnTo>
                    <a:pt x="6490" y="1347"/>
                  </a:lnTo>
                  <a:lnTo>
                    <a:pt x="6458" y="1361"/>
                  </a:lnTo>
                  <a:lnTo>
                    <a:pt x="6422" y="1365"/>
                  </a:lnTo>
                  <a:lnTo>
                    <a:pt x="6388" y="1361"/>
                  </a:lnTo>
                  <a:lnTo>
                    <a:pt x="6355" y="1347"/>
                  </a:lnTo>
                  <a:lnTo>
                    <a:pt x="6327" y="1326"/>
                  </a:lnTo>
                  <a:lnTo>
                    <a:pt x="6149" y="1150"/>
                  </a:lnTo>
                  <a:lnTo>
                    <a:pt x="5443" y="1856"/>
                  </a:lnTo>
                  <a:lnTo>
                    <a:pt x="5894" y="2306"/>
                  </a:lnTo>
                  <a:lnTo>
                    <a:pt x="5936" y="2356"/>
                  </a:lnTo>
                  <a:lnTo>
                    <a:pt x="5970" y="2412"/>
                  </a:lnTo>
                  <a:lnTo>
                    <a:pt x="5994" y="2472"/>
                  </a:lnTo>
                  <a:lnTo>
                    <a:pt x="6008" y="2534"/>
                  </a:lnTo>
                  <a:lnTo>
                    <a:pt x="6014" y="2595"/>
                  </a:lnTo>
                  <a:lnTo>
                    <a:pt x="6008" y="2657"/>
                  </a:lnTo>
                  <a:lnTo>
                    <a:pt x="5994" y="2719"/>
                  </a:lnTo>
                  <a:lnTo>
                    <a:pt x="5970" y="2779"/>
                  </a:lnTo>
                  <a:lnTo>
                    <a:pt x="5936" y="2835"/>
                  </a:lnTo>
                  <a:lnTo>
                    <a:pt x="5894" y="2884"/>
                  </a:lnTo>
                  <a:lnTo>
                    <a:pt x="5844" y="2928"/>
                  </a:lnTo>
                  <a:lnTo>
                    <a:pt x="5788" y="2960"/>
                  </a:lnTo>
                  <a:lnTo>
                    <a:pt x="5730" y="2986"/>
                  </a:lnTo>
                  <a:lnTo>
                    <a:pt x="5668" y="3000"/>
                  </a:lnTo>
                  <a:lnTo>
                    <a:pt x="5603" y="3006"/>
                  </a:lnTo>
                  <a:lnTo>
                    <a:pt x="5539" y="3000"/>
                  </a:lnTo>
                  <a:lnTo>
                    <a:pt x="5475" y="2986"/>
                  </a:lnTo>
                  <a:lnTo>
                    <a:pt x="5417" y="2960"/>
                  </a:lnTo>
                  <a:lnTo>
                    <a:pt x="5363" y="2928"/>
                  </a:lnTo>
                  <a:lnTo>
                    <a:pt x="5313" y="2884"/>
                  </a:lnTo>
                  <a:lnTo>
                    <a:pt x="5136" y="2709"/>
                  </a:lnTo>
                  <a:lnTo>
                    <a:pt x="2419" y="5424"/>
                  </a:lnTo>
                  <a:lnTo>
                    <a:pt x="2391" y="5446"/>
                  </a:lnTo>
                  <a:lnTo>
                    <a:pt x="2360" y="5458"/>
                  </a:lnTo>
                  <a:lnTo>
                    <a:pt x="2324" y="5464"/>
                  </a:lnTo>
                  <a:lnTo>
                    <a:pt x="2310" y="5464"/>
                  </a:lnTo>
                  <a:lnTo>
                    <a:pt x="2282" y="5462"/>
                  </a:lnTo>
                  <a:lnTo>
                    <a:pt x="2244" y="5460"/>
                  </a:lnTo>
                  <a:lnTo>
                    <a:pt x="2192" y="5456"/>
                  </a:lnTo>
                  <a:lnTo>
                    <a:pt x="2132" y="5450"/>
                  </a:lnTo>
                  <a:lnTo>
                    <a:pt x="2064" y="5440"/>
                  </a:lnTo>
                  <a:lnTo>
                    <a:pt x="1991" y="5426"/>
                  </a:lnTo>
                  <a:lnTo>
                    <a:pt x="1913" y="5408"/>
                  </a:lnTo>
                  <a:lnTo>
                    <a:pt x="1833" y="5386"/>
                  </a:lnTo>
                  <a:lnTo>
                    <a:pt x="1751" y="5358"/>
                  </a:lnTo>
                  <a:lnTo>
                    <a:pt x="1669" y="5324"/>
                  </a:lnTo>
                  <a:lnTo>
                    <a:pt x="1590" y="5284"/>
                  </a:lnTo>
                  <a:lnTo>
                    <a:pt x="1514" y="5236"/>
                  </a:lnTo>
                  <a:lnTo>
                    <a:pt x="233" y="6516"/>
                  </a:lnTo>
                  <a:lnTo>
                    <a:pt x="203" y="6538"/>
                  </a:lnTo>
                  <a:lnTo>
                    <a:pt x="172" y="6552"/>
                  </a:lnTo>
                  <a:lnTo>
                    <a:pt x="138" y="6556"/>
                  </a:lnTo>
                  <a:lnTo>
                    <a:pt x="102" y="6552"/>
                  </a:lnTo>
                  <a:lnTo>
                    <a:pt x="70" y="6538"/>
                  </a:lnTo>
                  <a:lnTo>
                    <a:pt x="40" y="6516"/>
                  </a:lnTo>
                  <a:lnTo>
                    <a:pt x="18" y="6486"/>
                  </a:lnTo>
                  <a:lnTo>
                    <a:pt x="4" y="6454"/>
                  </a:lnTo>
                  <a:lnTo>
                    <a:pt x="0" y="6419"/>
                  </a:lnTo>
                  <a:lnTo>
                    <a:pt x="4" y="6385"/>
                  </a:lnTo>
                  <a:lnTo>
                    <a:pt x="18" y="6353"/>
                  </a:lnTo>
                  <a:lnTo>
                    <a:pt x="40" y="6323"/>
                  </a:lnTo>
                  <a:lnTo>
                    <a:pt x="1320" y="5043"/>
                  </a:lnTo>
                  <a:lnTo>
                    <a:pt x="1277" y="4973"/>
                  </a:lnTo>
                  <a:lnTo>
                    <a:pt x="1239" y="4900"/>
                  </a:lnTo>
                  <a:lnTo>
                    <a:pt x="1205" y="4824"/>
                  </a:lnTo>
                  <a:lnTo>
                    <a:pt x="1179" y="4746"/>
                  </a:lnTo>
                  <a:lnTo>
                    <a:pt x="1155" y="4670"/>
                  </a:lnTo>
                  <a:lnTo>
                    <a:pt x="1137" y="4597"/>
                  </a:lnTo>
                  <a:lnTo>
                    <a:pt x="1123" y="4527"/>
                  </a:lnTo>
                  <a:lnTo>
                    <a:pt x="1113" y="4461"/>
                  </a:lnTo>
                  <a:lnTo>
                    <a:pt x="1105" y="4401"/>
                  </a:lnTo>
                  <a:lnTo>
                    <a:pt x="1099" y="4347"/>
                  </a:lnTo>
                  <a:lnTo>
                    <a:pt x="1097" y="4304"/>
                  </a:lnTo>
                  <a:lnTo>
                    <a:pt x="1095" y="4270"/>
                  </a:lnTo>
                  <a:lnTo>
                    <a:pt x="1093" y="4246"/>
                  </a:lnTo>
                  <a:lnTo>
                    <a:pt x="1093" y="4234"/>
                  </a:lnTo>
                  <a:lnTo>
                    <a:pt x="1097" y="4198"/>
                  </a:lnTo>
                  <a:lnTo>
                    <a:pt x="1111" y="4166"/>
                  </a:lnTo>
                  <a:lnTo>
                    <a:pt x="1133" y="4138"/>
                  </a:lnTo>
                  <a:lnTo>
                    <a:pt x="3849" y="1423"/>
                  </a:lnTo>
                  <a:lnTo>
                    <a:pt x="3674" y="1246"/>
                  </a:lnTo>
                  <a:lnTo>
                    <a:pt x="3630" y="1196"/>
                  </a:lnTo>
                  <a:lnTo>
                    <a:pt x="3596" y="1140"/>
                  </a:lnTo>
                  <a:lnTo>
                    <a:pt x="3572" y="1080"/>
                  </a:lnTo>
                  <a:lnTo>
                    <a:pt x="3558" y="1019"/>
                  </a:lnTo>
                  <a:lnTo>
                    <a:pt x="3554" y="957"/>
                  </a:lnTo>
                  <a:lnTo>
                    <a:pt x="3558" y="893"/>
                  </a:lnTo>
                  <a:lnTo>
                    <a:pt x="3572" y="831"/>
                  </a:lnTo>
                  <a:lnTo>
                    <a:pt x="3596" y="773"/>
                  </a:lnTo>
                  <a:lnTo>
                    <a:pt x="3630" y="718"/>
                  </a:lnTo>
                  <a:lnTo>
                    <a:pt x="3674" y="666"/>
                  </a:lnTo>
                  <a:lnTo>
                    <a:pt x="3724" y="624"/>
                  </a:lnTo>
                  <a:lnTo>
                    <a:pt x="3780" y="590"/>
                  </a:lnTo>
                  <a:lnTo>
                    <a:pt x="3839" y="566"/>
                  </a:lnTo>
                  <a:lnTo>
                    <a:pt x="3899" y="552"/>
                  </a:lnTo>
                  <a:lnTo>
                    <a:pt x="3963" y="546"/>
                  </a:lnTo>
                  <a:lnTo>
                    <a:pt x="4025" y="552"/>
                  </a:lnTo>
                  <a:lnTo>
                    <a:pt x="4087" y="566"/>
                  </a:lnTo>
                  <a:lnTo>
                    <a:pt x="4147" y="590"/>
                  </a:lnTo>
                  <a:lnTo>
                    <a:pt x="4202" y="624"/>
                  </a:lnTo>
                  <a:lnTo>
                    <a:pt x="4252" y="666"/>
                  </a:lnTo>
                  <a:lnTo>
                    <a:pt x="4703" y="1116"/>
                  </a:lnTo>
                  <a:lnTo>
                    <a:pt x="5409" y="411"/>
                  </a:lnTo>
                  <a:lnTo>
                    <a:pt x="5234" y="233"/>
                  </a:lnTo>
                  <a:lnTo>
                    <a:pt x="5212" y="205"/>
                  </a:lnTo>
                  <a:lnTo>
                    <a:pt x="5198" y="171"/>
                  </a:lnTo>
                  <a:lnTo>
                    <a:pt x="5194" y="138"/>
                  </a:lnTo>
                  <a:lnTo>
                    <a:pt x="5198" y="102"/>
                  </a:lnTo>
                  <a:lnTo>
                    <a:pt x="5212" y="70"/>
                  </a:lnTo>
                  <a:lnTo>
                    <a:pt x="5234" y="40"/>
                  </a:lnTo>
                  <a:lnTo>
                    <a:pt x="5262" y="18"/>
                  </a:lnTo>
                  <a:lnTo>
                    <a:pt x="5295" y="4"/>
                  </a:lnTo>
                  <a:lnTo>
                    <a:pt x="532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5AAEE3-F9B3-4944-B1EE-C129418FBBDE}"/>
              </a:ext>
            </a:extLst>
          </p:cNvPr>
          <p:cNvGrpSpPr/>
          <p:nvPr/>
        </p:nvGrpSpPr>
        <p:grpSpPr>
          <a:xfrm>
            <a:off x="582612" y="864067"/>
            <a:ext cx="1127997" cy="1048626"/>
            <a:chOff x="1071524" y="2619799"/>
            <a:chExt cx="823638" cy="803722"/>
          </a:xfrm>
        </p:grpSpPr>
        <p:sp>
          <p:nvSpPr>
            <p:cNvPr id="14" name="Oval 13"/>
            <p:cNvSpPr/>
            <p:nvPr/>
          </p:nvSpPr>
          <p:spPr>
            <a:xfrm>
              <a:off x="1071524" y="2619799"/>
              <a:ext cx="823638" cy="803722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321012" y="2878962"/>
              <a:ext cx="366385" cy="255704"/>
            </a:xfrm>
            <a:custGeom>
              <a:avLst/>
              <a:gdLst>
                <a:gd name="T0" fmla="*/ 820 w 5738"/>
                <a:gd name="T1" fmla="*/ 4918 h 6556"/>
                <a:gd name="T2" fmla="*/ 4918 w 5738"/>
                <a:gd name="T3" fmla="*/ 4918 h 6556"/>
                <a:gd name="T4" fmla="*/ 4918 w 5738"/>
                <a:gd name="T5" fmla="*/ 5326 h 6556"/>
                <a:gd name="T6" fmla="*/ 820 w 5738"/>
                <a:gd name="T7" fmla="*/ 5326 h 6556"/>
                <a:gd name="T8" fmla="*/ 820 w 5738"/>
                <a:gd name="T9" fmla="*/ 4918 h 6556"/>
                <a:gd name="T10" fmla="*/ 820 w 5738"/>
                <a:gd name="T11" fmla="*/ 3688 h 6556"/>
                <a:gd name="T12" fmla="*/ 4918 w 5738"/>
                <a:gd name="T13" fmla="*/ 3688 h 6556"/>
                <a:gd name="T14" fmla="*/ 4918 w 5738"/>
                <a:gd name="T15" fmla="*/ 4098 h 6556"/>
                <a:gd name="T16" fmla="*/ 820 w 5738"/>
                <a:gd name="T17" fmla="*/ 4098 h 6556"/>
                <a:gd name="T18" fmla="*/ 820 w 5738"/>
                <a:gd name="T19" fmla="*/ 3688 h 6556"/>
                <a:gd name="T20" fmla="*/ 820 w 5738"/>
                <a:gd name="T21" fmla="*/ 2460 h 6556"/>
                <a:gd name="T22" fmla="*/ 4918 w 5738"/>
                <a:gd name="T23" fmla="*/ 2460 h 6556"/>
                <a:gd name="T24" fmla="*/ 4918 w 5738"/>
                <a:gd name="T25" fmla="*/ 2868 h 6556"/>
                <a:gd name="T26" fmla="*/ 820 w 5738"/>
                <a:gd name="T27" fmla="*/ 2868 h 6556"/>
                <a:gd name="T28" fmla="*/ 820 w 5738"/>
                <a:gd name="T29" fmla="*/ 2460 h 6556"/>
                <a:gd name="T30" fmla="*/ 820 w 5738"/>
                <a:gd name="T31" fmla="*/ 1230 h 6556"/>
                <a:gd name="T32" fmla="*/ 3279 w 5738"/>
                <a:gd name="T33" fmla="*/ 1230 h 6556"/>
                <a:gd name="T34" fmla="*/ 3279 w 5738"/>
                <a:gd name="T35" fmla="*/ 1639 h 6556"/>
                <a:gd name="T36" fmla="*/ 820 w 5738"/>
                <a:gd name="T37" fmla="*/ 1639 h 6556"/>
                <a:gd name="T38" fmla="*/ 820 w 5738"/>
                <a:gd name="T39" fmla="*/ 1230 h 6556"/>
                <a:gd name="T40" fmla="*/ 4099 w 5738"/>
                <a:gd name="T41" fmla="*/ 580 h 6556"/>
                <a:gd name="T42" fmla="*/ 4099 w 5738"/>
                <a:gd name="T43" fmla="*/ 1639 h 6556"/>
                <a:gd name="T44" fmla="*/ 5160 w 5738"/>
                <a:gd name="T45" fmla="*/ 1639 h 6556"/>
                <a:gd name="T46" fmla="*/ 4099 w 5738"/>
                <a:gd name="T47" fmla="*/ 580 h 6556"/>
                <a:gd name="T48" fmla="*/ 409 w 5738"/>
                <a:gd name="T49" fmla="*/ 411 h 6556"/>
                <a:gd name="T50" fmla="*/ 409 w 5738"/>
                <a:gd name="T51" fmla="*/ 6145 h 6556"/>
                <a:gd name="T52" fmla="*/ 5329 w 5738"/>
                <a:gd name="T53" fmla="*/ 6145 h 6556"/>
                <a:gd name="T54" fmla="*/ 5329 w 5738"/>
                <a:gd name="T55" fmla="*/ 2049 h 6556"/>
                <a:gd name="T56" fmla="*/ 3690 w 5738"/>
                <a:gd name="T57" fmla="*/ 2049 h 6556"/>
                <a:gd name="T58" fmla="*/ 3690 w 5738"/>
                <a:gd name="T59" fmla="*/ 411 h 6556"/>
                <a:gd name="T60" fmla="*/ 409 w 5738"/>
                <a:gd name="T61" fmla="*/ 411 h 6556"/>
                <a:gd name="T62" fmla="*/ 0 w 5738"/>
                <a:gd name="T63" fmla="*/ 0 h 6556"/>
                <a:gd name="T64" fmla="*/ 4099 w 5738"/>
                <a:gd name="T65" fmla="*/ 0 h 6556"/>
                <a:gd name="T66" fmla="*/ 5738 w 5738"/>
                <a:gd name="T67" fmla="*/ 1639 h 6556"/>
                <a:gd name="T68" fmla="*/ 5738 w 5738"/>
                <a:gd name="T69" fmla="*/ 6556 h 6556"/>
                <a:gd name="T70" fmla="*/ 0 w 5738"/>
                <a:gd name="T71" fmla="*/ 6556 h 6556"/>
                <a:gd name="T72" fmla="*/ 0 w 5738"/>
                <a:gd name="T73" fmla="*/ 0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38" h="6556">
                  <a:moveTo>
                    <a:pt x="820" y="4918"/>
                  </a:moveTo>
                  <a:lnTo>
                    <a:pt x="4918" y="4918"/>
                  </a:lnTo>
                  <a:lnTo>
                    <a:pt x="4918" y="5326"/>
                  </a:lnTo>
                  <a:lnTo>
                    <a:pt x="820" y="5326"/>
                  </a:lnTo>
                  <a:lnTo>
                    <a:pt x="820" y="4918"/>
                  </a:lnTo>
                  <a:close/>
                  <a:moveTo>
                    <a:pt x="820" y="3688"/>
                  </a:moveTo>
                  <a:lnTo>
                    <a:pt x="4918" y="3688"/>
                  </a:lnTo>
                  <a:lnTo>
                    <a:pt x="4918" y="4098"/>
                  </a:lnTo>
                  <a:lnTo>
                    <a:pt x="820" y="4098"/>
                  </a:lnTo>
                  <a:lnTo>
                    <a:pt x="820" y="3688"/>
                  </a:lnTo>
                  <a:close/>
                  <a:moveTo>
                    <a:pt x="820" y="2460"/>
                  </a:moveTo>
                  <a:lnTo>
                    <a:pt x="4918" y="2460"/>
                  </a:lnTo>
                  <a:lnTo>
                    <a:pt x="4918" y="2868"/>
                  </a:lnTo>
                  <a:lnTo>
                    <a:pt x="820" y="2868"/>
                  </a:lnTo>
                  <a:lnTo>
                    <a:pt x="820" y="2460"/>
                  </a:lnTo>
                  <a:close/>
                  <a:moveTo>
                    <a:pt x="820" y="1230"/>
                  </a:moveTo>
                  <a:lnTo>
                    <a:pt x="3279" y="1230"/>
                  </a:lnTo>
                  <a:lnTo>
                    <a:pt x="3279" y="1639"/>
                  </a:lnTo>
                  <a:lnTo>
                    <a:pt x="820" y="1639"/>
                  </a:lnTo>
                  <a:lnTo>
                    <a:pt x="820" y="1230"/>
                  </a:lnTo>
                  <a:close/>
                  <a:moveTo>
                    <a:pt x="4099" y="580"/>
                  </a:moveTo>
                  <a:lnTo>
                    <a:pt x="4099" y="1639"/>
                  </a:lnTo>
                  <a:lnTo>
                    <a:pt x="5160" y="1639"/>
                  </a:lnTo>
                  <a:lnTo>
                    <a:pt x="4099" y="580"/>
                  </a:lnTo>
                  <a:close/>
                  <a:moveTo>
                    <a:pt x="409" y="411"/>
                  </a:moveTo>
                  <a:lnTo>
                    <a:pt x="409" y="6145"/>
                  </a:lnTo>
                  <a:lnTo>
                    <a:pt x="5329" y="6145"/>
                  </a:lnTo>
                  <a:lnTo>
                    <a:pt x="5329" y="2049"/>
                  </a:lnTo>
                  <a:lnTo>
                    <a:pt x="3690" y="2049"/>
                  </a:lnTo>
                  <a:lnTo>
                    <a:pt x="3690" y="411"/>
                  </a:lnTo>
                  <a:lnTo>
                    <a:pt x="409" y="411"/>
                  </a:lnTo>
                  <a:close/>
                  <a:moveTo>
                    <a:pt x="0" y="0"/>
                  </a:moveTo>
                  <a:lnTo>
                    <a:pt x="4099" y="0"/>
                  </a:lnTo>
                  <a:lnTo>
                    <a:pt x="5738" y="1639"/>
                  </a:lnTo>
                  <a:lnTo>
                    <a:pt x="5738" y="6556"/>
                  </a:lnTo>
                  <a:lnTo>
                    <a:pt x="0" y="6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3" name="Rechteck 4">
            <a:extLst>
              <a:ext uri="{FF2B5EF4-FFF2-40B4-BE49-F238E27FC236}">
                <a16:creationId xmlns:a16="http://schemas.microsoft.com/office/drawing/2014/main" id="{B316C3DC-EE16-472E-8F5E-19A572C48984}"/>
              </a:ext>
            </a:extLst>
          </p:cNvPr>
          <p:cNvSpPr/>
          <p:nvPr/>
        </p:nvSpPr>
        <p:spPr>
          <a:xfrm>
            <a:off x="1501570" y="1237534"/>
            <a:ext cx="683710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Реконструкція приміщення, розташованого на 3 поверсі Хірургічного корпусу лікарні у відповідності до правових вимог до медичних (лікарняних) приміщень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Створення інфраструктури (включаючи приміщення та обладнання) та функціонуючу систему медичного обслуговування центру малоінвазивної хірургії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/>
              <a:t>Надання широкого спектру медичних послуг високої якості та післяопераційного відновлення у місті Трускавці</a:t>
            </a:r>
            <a:endParaRPr lang="uk-UA" sz="1400" b="1" dirty="0">
              <a:solidFill>
                <a:srgbClr val="778899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/>
              <a:t>Використання інноваційних методів діагностики та лікування  в галузі малоінвазивної хірургії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Забезпечення доступу до якісних медичних послуг мешканців Трускавця на пільговій основі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Забезпечення додаткових послуг для туристів, п</a:t>
            </a:r>
            <a:r>
              <a:rPr lang="uk-UA" sz="1400" b="1" dirty="0"/>
              <a:t>опуляризація міста-курорту та розвиток міжнародного медичного туризму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>
                <a:solidFill>
                  <a:srgbClr val="778899"/>
                </a:solidFill>
                <a:cs typeface="Arial" panose="020B0604020202020204" pitchFamily="34" charset="0"/>
              </a:rPr>
              <a:t>Ефективне використання та управління комунальним майном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uk-UA" sz="1400" b="1" dirty="0"/>
              <a:t>Зменшення навантаження на міський бюджет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69EB74-70DC-4B4C-8D24-E6C65D96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991" y="1171565"/>
            <a:ext cx="2303357" cy="1479392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8CFE93-4847-451C-A591-17D8D0E30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84" y="2589481"/>
            <a:ext cx="2303358" cy="1498119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837AA3-C05E-4A94-813B-2EFDEFAE4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273" y="3813982"/>
            <a:ext cx="2219090" cy="1435100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76A771-0675-4FC0-95EF-644049006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18" y="5123384"/>
            <a:ext cx="2303358" cy="1435100"/>
          </a:xfrm>
          <a:prstGeom prst="rect">
            <a:avLst/>
          </a:prstGeom>
          <a:ln w="127000" cap="sq">
            <a:solidFill>
              <a:srgbClr val="B9E5F4"/>
            </a:solidFill>
            <a:miter lim="800000"/>
          </a:ln>
          <a:effectLst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014508-1DA9-441A-BD40-AD6FA24ACC1D}"/>
              </a:ext>
            </a:extLst>
          </p:cNvPr>
          <p:cNvGrpSpPr/>
          <p:nvPr/>
        </p:nvGrpSpPr>
        <p:grpSpPr>
          <a:xfrm>
            <a:off x="828632" y="3987519"/>
            <a:ext cx="669786" cy="657706"/>
            <a:chOff x="5018174" y="1703242"/>
            <a:chExt cx="1296000" cy="12960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350A27-CAC6-4E73-8E6D-ACC9941B4AF3}"/>
                </a:ext>
              </a:extLst>
            </p:cNvPr>
            <p:cNvSpPr/>
            <p:nvPr/>
          </p:nvSpPr>
          <p:spPr>
            <a:xfrm>
              <a:off x="5018174" y="1703242"/>
              <a:ext cx="1296000" cy="1296000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3AB59A92-420B-44CF-B33E-838AB7094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1236" y="2216020"/>
              <a:ext cx="561918" cy="362167"/>
            </a:xfrm>
            <a:custGeom>
              <a:avLst/>
              <a:gdLst>
                <a:gd name="T0" fmla="*/ 2712 w 5381"/>
                <a:gd name="T1" fmla="*/ 2856 h 3947"/>
                <a:gd name="T2" fmla="*/ 1755 w 5381"/>
                <a:gd name="T3" fmla="*/ 2102 h 3947"/>
                <a:gd name="T4" fmla="*/ 1024 w 5381"/>
                <a:gd name="T5" fmla="*/ 2288 h 3947"/>
                <a:gd name="T6" fmla="*/ 1579 w 5381"/>
                <a:gd name="T7" fmla="*/ 2897 h 3947"/>
                <a:gd name="T8" fmla="*/ 2160 w 5381"/>
                <a:gd name="T9" fmla="*/ 3381 h 3947"/>
                <a:gd name="T10" fmla="*/ 2606 w 5381"/>
                <a:gd name="T11" fmla="*/ 3697 h 3947"/>
                <a:gd name="T12" fmla="*/ 2875 w 5381"/>
                <a:gd name="T13" fmla="*/ 3664 h 3947"/>
                <a:gd name="T14" fmla="*/ 3349 w 5381"/>
                <a:gd name="T15" fmla="*/ 3324 h 3947"/>
                <a:gd name="T16" fmla="*/ 3937 w 5381"/>
                <a:gd name="T17" fmla="*/ 2818 h 3947"/>
                <a:gd name="T18" fmla="*/ 4472 w 5381"/>
                <a:gd name="T19" fmla="*/ 2195 h 3947"/>
                <a:gd name="T20" fmla="*/ 4031 w 5381"/>
                <a:gd name="T21" fmla="*/ 2010 h 3947"/>
                <a:gd name="T22" fmla="*/ 3559 w 5381"/>
                <a:gd name="T23" fmla="*/ 2044 h 3947"/>
                <a:gd name="T24" fmla="*/ 1468 w 5381"/>
                <a:gd name="T25" fmla="*/ 184 h 3947"/>
                <a:gd name="T26" fmla="*/ 963 w 5381"/>
                <a:gd name="T27" fmla="*/ 435 h 3947"/>
                <a:gd name="T28" fmla="*/ 676 w 5381"/>
                <a:gd name="T29" fmla="*/ 858 h 3947"/>
                <a:gd name="T30" fmla="*/ 650 w 5381"/>
                <a:gd name="T31" fmla="*/ 1539 h 3947"/>
                <a:gd name="T32" fmla="*/ 2056 w 5381"/>
                <a:gd name="T33" fmla="*/ 1164 h 3947"/>
                <a:gd name="T34" fmla="*/ 2189 w 5381"/>
                <a:gd name="T35" fmla="*/ 1189 h 3947"/>
                <a:gd name="T36" fmla="*/ 3264 w 5381"/>
                <a:gd name="T37" fmla="*/ 804 h 3947"/>
                <a:gd name="T38" fmla="*/ 3801 w 5381"/>
                <a:gd name="T39" fmla="*/ 1527 h 3947"/>
                <a:gd name="T40" fmla="*/ 3932 w 5381"/>
                <a:gd name="T41" fmla="*/ 1516 h 3947"/>
                <a:gd name="T42" fmla="*/ 4803 w 5381"/>
                <a:gd name="T43" fmla="*/ 1444 h 3947"/>
                <a:gd name="T44" fmla="*/ 4730 w 5381"/>
                <a:gd name="T45" fmla="*/ 795 h 3947"/>
                <a:gd name="T46" fmla="*/ 4410 w 5381"/>
                <a:gd name="T47" fmla="*/ 386 h 3947"/>
                <a:gd name="T48" fmla="*/ 3878 w 5381"/>
                <a:gd name="T49" fmla="*/ 173 h 3947"/>
                <a:gd name="T50" fmla="*/ 3184 w 5381"/>
                <a:gd name="T51" fmla="*/ 317 h 3947"/>
                <a:gd name="T52" fmla="*/ 2825 w 5381"/>
                <a:gd name="T53" fmla="*/ 508 h 3947"/>
                <a:gd name="T54" fmla="*/ 2705 w 5381"/>
                <a:gd name="T55" fmla="*/ 567 h 3947"/>
                <a:gd name="T56" fmla="*/ 2575 w 5381"/>
                <a:gd name="T57" fmla="*/ 489 h 3947"/>
                <a:gd name="T58" fmla="*/ 2170 w 5381"/>
                <a:gd name="T59" fmla="*/ 284 h 3947"/>
                <a:gd name="T60" fmla="*/ 1643 w 5381"/>
                <a:gd name="T61" fmla="*/ 0 h 3947"/>
                <a:gd name="T62" fmla="*/ 2320 w 5381"/>
                <a:gd name="T63" fmla="*/ 165 h 3947"/>
                <a:gd name="T64" fmla="*/ 2712 w 5381"/>
                <a:gd name="T65" fmla="*/ 379 h 3947"/>
                <a:gd name="T66" fmla="*/ 3105 w 5381"/>
                <a:gd name="T67" fmla="*/ 165 h 3947"/>
                <a:gd name="T68" fmla="*/ 3781 w 5381"/>
                <a:gd name="T69" fmla="*/ 0 h 3947"/>
                <a:gd name="T70" fmla="*/ 4402 w 5381"/>
                <a:gd name="T71" fmla="*/ 178 h 3947"/>
                <a:gd name="T72" fmla="*/ 4808 w 5381"/>
                <a:gd name="T73" fmla="*/ 597 h 3947"/>
                <a:gd name="T74" fmla="*/ 4973 w 5381"/>
                <a:gd name="T75" fmla="*/ 1074 h 3947"/>
                <a:gd name="T76" fmla="*/ 4913 w 5381"/>
                <a:gd name="T77" fmla="*/ 1683 h 3947"/>
                <a:gd name="T78" fmla="*/ 5368 w 5381"/>
                <a:gd name="T79" fmla="*/ 1928 h 3947"/>
                <a:gd name="T80" fmla="*/ 5300 w 5381"/>
                <a:gd name="T81" fmla="*/ 2051 h 3947"/>
                <a:gd name="T82" fmla="*/ 4408 w 5381"/>
                <a:gd name="T83" fmla="*/ 2560 h 3947"/>
                <a:gd name="T84" fmla="*/ 3829 w 5381"/>
                <a:gd name="T85" fmla="*/ 3147 h 3947"/>
                <a:gd name="T86" fmla="*/ 3256 w 5381"/>
                <a:gd name="T87" fmla="*/ 3607 h 3947"/>
                <a:gd name="T88" fmla="*/ 2839 w 5381"/>
                <a:gd name="T89" fmla="*/ 3885 h 3947"/>
                <a:gd name="T90" fmla="*/ 2725 w 5381"/>
                <a:gd name="T91" fmla="*/ 3947 h 3947"/>
                <a:gd name="T92" fmla="*/ 2585 w 5381"/>
                <a:gd name="T93" fmla="*/ 3878 h 3947"/>
                <a:gd name="T94" fmla="*/ 2160 w 5381"/>
                <a:gd name="T95" fmla="*/ 3592 h 3947"/>
                <a:gd name="T96" fmla="*/ 1613 w 5381"/>
                <a:gd name="T97" fmla="*/ 3144 h 3947"/>
                <a:gd name="T98" fmla="*/ 1076 w 5381"/>
                <a:gd name="T99" fmla="*/ 2606 h 3947"/>
                <a:gd name="T100" fmla="*/ 82 w 5381"/>
                <a:gd name="T101" fmla="*/ 2147 h 3947"/>
                <a:gd name="T102" fmla="*/ 16 w 5381"/>
                <a:gd name="T103" fmla="*/ 2017 h 3947"/>
                <a:gd name="T104" fmla="*/ 508 w 5381"/>
                <a:gd name="T105" fmla="*/ 1670 h 3947"/>
                <a:gd name="T106" fmla="*/ 452 w 5381"/>
                <a:gd name="T107" fmla="*/ 1071 h 3947"/>
                <a:gd name="T108" fmla="*/ 616 w 5381"/>
                <a:gd name="T109" fmla="*/ 597 h 3947"/>
                <a:gd name="T110" fmla="*/ 1022 w 5381"/>
                <a:gd name="T111" fmla="*/ 178 h 3947"/>
                <a:gd name="T112" fmla="*/ 1643 w 5381"/>
                <a:gd name="T113" fmla="*/ 0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81" h="3947">
                  <a:moveTo>
                    <a:pt x="3264" y="1179"/>
                  </a:moveTo>
                  <a:lnTo>
                    <a:pt x="2794" y="2794"/>
                  </a:lnTo>
                  <a:lnTo>
                    <a:pt x="2782" y="2818"/>
                  </a:lnTo>
                  <a:lnTo>
                    <a:pt x="2764" y="2838"/>
                  </a:lnTo>
                  <a:lnTo>
                    <a:pt x="2743" y="2851"/>
                  </a:lnTo>
                  <a:lnTo>
                    <a:pt x="2717" y="2856"/>
                  </a:lnTo>
                  <a:lnTo>
                    <a:pt x="2712" y="2856"/>
                  </a:lnTo>
                  <a:lnTo>
                    <a:pt x="2692" y="2853"/>
                  </a:lnTo>
                  <a:lnTo>
                    <a:pt x="2674" y="2846"/>
                  </a:lnTo>
                  <a:lnTo>
                    <a:pt x="2658" y="2836"/>
                  </a:lnTo>
                  <a:lnTo>
                    <a:pt x="2643" y="2821"/>
                  </a:lnTo>
                  <a:lnTo>
                    <a:pt x="2635" y="2804"/>
                  </a:lnTo>
                  <a:lnTo>
                    <a:pt x="2098" y="1426"/>
                  </a:lnTo>
                  <a:lnTo>
                    <a:pt x="1755" y="2102"/>
                  </a:lnTo>
                  <a:lnTo>
                    <a:pt x="1740" y="2123"/>
                  </a:lnTo>
                  <a:lnTo>
                    <a:pt x="1723" y="2136"/>
                  </a:lnTo>
                  <a:lnTo>
                    <a:pt x="1701" y="2146"/>
                  </a:lnTo>
                  <a:lnTo>
                    <a:pt x="1678" y="2147"/>
                  </a:lnTo>
                  <a:lnTo>
                    <a:pt x="926" y="2147"/>
                  </a:lnTo>
                  <a:lnTo>
                    <a:pt x="957" y="2195"/>
                  </a:lnTo>
                  <a:lnTo>
                    <a:pt x="1024" y="2288"/>
                  </a:lnTo>
                  <a:lnTo>
                    <a:pt x="1096" y="2381"/>
                  </a:lnTo>
                  <a:lnTo>
                    <a:pt x="1171" y="2471"/>
                  </a:lnTo>
                  <a:lnTo>
                    <a:pt x="1249" y="2561"/>
                  </a:lnTo>
                  <a:lnTo>
                    <a:pt x="1329" y="2648"/>
                  </a:lnTo>
                  <a:lnTo>
                    <a:pt x="1411" y="2733"/>
                  </a:lnTo>
                  <a:lnTo>
                    <a:pt x="1494" y="2815"/>
                  </a:lnTo>
                  <a:lnTo>
                    <a:pt x="1579" y="2897"/>
                  </a:lnTo>
                  <a:lnTo>
                    <a:pt x="1664" y="2974"/>
                  </a:lnTo>
                  <a:lnTo>
                    <a:pt x="1749" y="3049"/>
                  </a:lnTo>
                  <a:lnTo>
                    <a:pt x="1834" y="3123"/>
                  </a:lnTo>
                  <a:lnTo>
                    <a:pt x="1918" y="3191"/>
                  </a:lnTo>
                  <a:lnTo>
                    <a:pt x="2000" y="3258"/>
                  </a:lnTo>
                  <a:lnTo>
                    <a:pt x="2082" y="3322"/>
                  </a:lnTo>
                  <a:lnTo>
                    <a:pt x="2160" y="3381"/>
                  </a:lnTo>
                  <a:lnTo>
                    <a:pt x="2235" y="3438"/>
                  </a:lnTo>
                  <a:lnTo>
                    <a:pt x="2309" y="3491"/>
                  </a:lnTo>
                  <a:lnTo>
                    <a:pt x="2377" y="3540"/>
                  </a:lnTo>
                  <a:lnTo>
                    <a:pt x="2441" y="3585"/>
                  </a:lnTo>
                  <a:lnTo>
                    <a:pt x="2501" y="3626"/>
                  </a:lnTo>
                  <a:lnTo>
                    <a:pt x="2557" y="3664"/>
                  </a:lnTo>
                  <a:lnTo>
                    <a:pt x="2606" y="3697"/>
                  </a:lnTo>
                  <a:lnTo>
                    <a:pt x="2650" y="3725"/>
                  </a:lnTo>
                  <a:lnTo>
                    <a:pt x="2687" y="3749"/>
                  </a:lnTo>
                  <a:lnTo>
                    <a:pt x="2717" y="3769"/>
                  </a:lnTo>
                  <a:lnTo>
                    <a:pt x="2746" y="3749"/>
                  </a:lnTo>
                  <a:lnTo>
                    <a:pt x="2782" y="3726"/>
                  </a:lnTo>
                  <a:lnTo>
                    <a:pt x="2826" y="3697"/>
                  </a:lnTo>
                  <a:lnTo>
                    <a:pt x="2875" y="3664"/>
                  </a:lnTo>
                  <a:lnTo>
                    <a:pt x="2929" y="3628"/>
                  </a:lnTo>
                  <a:lnTo>
                    <a:pt x="2990" y="3587"/>
                  </a:lnTo>
                  <a:lnTo>
                    <a:pt x="3055" y="3541"/>
                  </a:lnTo>
                  <a:lnTo>
                    <a:pt x="3123" y="3492"/>
                  </a:lnTo>
                  <a:lnTo>
                    <a:pt x="3195" y="3440"/>
                  </a:lnTo>
                  <a:lnTo>
                    <a:pt x="3270" y="3383"/>
                  </a:lnTo>
                  <a:lnTo>
                    <a:pt x="3349" y="3324"/>
                  </a:lnTo>
                  <a:lnTo>
                    <a:pt x="3430" y="3260"/>
                  </a:lnTo>
                  <a:lnTo>
                    <a:pt x="3514" y="3193"/>
                  </a:lnTo>
                  <a:lnTo>
                    <a:pt x="3597" y="3124"/>
                  </a:lnTo>
                  <a:lnTo>
                    <a:pt x="3682" y="3052"/>
                  </a:lnTo>
                  <a:lnTo>
                    <a:pt x="3767" y="2977"/>
                  </a:lnTo>
                  <a:lnTo>
                    <a:pt x="3852" y="2898"/>
                  </a:lnTo>
                  <a:lnTo>
                    <a:pt x="3937" y="2818"/>
                  </a:lnTo>
                  <a:lnTo>
                    <a:pt x="4020" y="2735"/>
                  </a:lnTo>
                  <a:lnTo>
                    <a:pt x="4101" y="2650"/>
                  </a:lnTo>
                  <a:lnTo>
                    <a:pt x="4181" y="2563"/>
                  </a:lnTo>
                  <a:lnTo>
                    <a:pt x="4258" y="2473"/>
                  </a:lnTo>
                  <a:lnTo>
                    <a:pt x="4333" y="2381"/>
                  </a:lnTo>
                  <a:lnTo>
                    <a:pt x="4405" y="2288"/>
                  </a:lnTo>
                  <a:lnTo>
                    <a:pt x="4472" y="2195"/>
                  </a:lnTo>
                  <a:lnTo>
                    <a:pt x="4518" y="2125"/>
                  </a:lnTo>
                  <a:lnTo>
                    <a:pt x="4563" y="2051"/>
                  </a:lnTo>
                  <a:lnTo>
                    <a:pt x="4103" y="2051"/>
                  </a:lnTo>
                  <a:lnTo>
                    <a:pt x="4082" y="2048"/>
                  </a:lnTo>
                  <a:lnTo>
                    <a:pt x="4062" y="2040"/>
                  </a:lnTo>
                  <a:lnTo>
                    <a:pt x="4044" y="2026"/>
                  </a:lnTo>
                  <a:lnTo>
                    <a:pt x="4031" y="2010"/>
                  </a:lnTo>
                  <a:lnTo>
                    <a:pt x="3863" y="1722"/>
                  </a:lnTo>
                  <a:lnTo>
                    <a:pt x="3664" y="2015"/>
                  </a:lnTo>
                  <a:lnTo>
                    <a:pt x="3646" y="2031"/>
                  </a:lnTo>
                  <a:lnTo>
                    <a:pt x="3626" y="2044"/>
                  </a:lnTo>
                  <a:lnTo>
                    <a:pt x="3603" y="2051"/>
                  </a:lnTo>
                  <a:lnTo>
                    <a:pt x="3581" y="2051"/>
                  </a:lnTo>
                  <a:lnTo>
                    <a:pt x="3559" y="2044"/>
                  </a:lnTo>
                  <a:lnTo>
                    <a:pt x="3540" y="2033"/>
                  </a:lnTo>
                  <a:lnTo>
                    <a:pt x="3525" y="2015"/>
                  </a:lnTo>
                  <a:lnTo>
                    <a:pt x="3515" y="1994"/>
                  </a:lnTo>
                  <a:lnTo>
                    <a:pt x="3264" y="1179"/>
                  </a:lnTo>
                  <a:close/>
                  <a:moveTo>
                    <a:pt x="1647" y="170"/>
                  </a:moveTo>
                  <a:lnTo>
                    <a:pt x="1556" y="173"/>
                  </a:lnTo>
                  <a:lnTo>
                    <a:pt x="1468" y="184"/>
                  </a:lnTo>
                  <a:lnTo>
                    <a:pt x="1383" y="204"/>
                  </a:lnTo>
                  <a:lnTo>
                    <a:pt x="1303" y="229"/>
                  </a:lnTo>
                  <a:lnTo>
                    <a:pt x="1226" y="260"/>
                  </a:lnTo>
                  <a:lnTo>
                    <a:pt x="1154" y="297"/>
                  </a:lnTo>
                  <a:lnTo>
                    <a:pt x="1086" y="338"/>
                  </a:lnTo>
                  <a:lnTo>
                    <a:pt x="1022" y="386"/>
                  </a:lnTo>
                  <a:lnTo>
                    <a:pt x="963" y="435"/>
                  </a:lnTo>
                  <a:lnTo>
                    <a:pt x="908" y="489"/>
                  </a:lnTo>
                  <a:lnTo>
                    <a:pt x="857" y="546"/>
                  </a:lnTo>
                  <a:lnTo>
                    <a:pt x="811" y="606"/>
                  </a:lnTo>
                  <a:lnTo>
                    <a:pt x="771" y="667"/>
                  </a:lnTo>
                  <a:lnTo>
                    <a:pt x="735" y="731"/>
                  </a:lnTo>
                  <a:lnTo>
                    <a:pt x="704" y="795"/>
                  </a:lnTo>
                  <a:lnTo>
                    <a:pt x="676" y="858"/>
                  </a:lnTo>
                  <a:lnTo>
                    <a:pt x="655" y="922"/>
                  </a:lnTo>
                  <a:lnTo>
                    <a:pt x="632" y="1020"/>
                  </a:lnTo>
                  <a:lnTo>
                    <a:pt x="617" y="1120"/>
                  </a:lnTo>
                  <a:lnTo>
                    <a:pt x="612" y="1223"/>
                  </a:lnTo>
                  <a:lnTo>
                    <a:pt x="616" y="1326"/>
                  </a:lnTo>
                  <a:lnTo>
                    <a:pt x="629" y="1431"/>
                  </a:lnTo>
                  <a:lnTo>
                    <a:pt x="650" y="1539"/>
                  </a:lnTo>
                  <a:lnTo>
                    <a:pt x="679" y="1647"/>
                  </a:lnTo>
                  <a:lnTo>
                    <a:pt x="718" y="1757"/>
                  </a:lnTo>
                  <a:lnTo>
                    <a:pt x="767" y="1868"/>
                  </a:lnTo>
                  <a:lnTo>
                    <a:pt x="823" y="1979"/>
                  </a:lnTo>
                  <a:lnTo>
                    <a:pt x="1638" y="1979"/>
                  </a:lnTo>
                  <a:lnTo>
                    <a:pt x="2041" y="1184"/>
                  </a:lnTo>
                  <a:lnTo>
                    <a:pt x="2056" y="1164"/>
                  </a:lnTo>
                  <a:lnTo>
                    <a:pt x="2072" y="1150"/>
                  </a:lnTo>
                  <a:lnTo>
                    <a:pt x="2093" y="1141"/>
                  </a:lnTo>
                  <a:lnTo>
                    <a:pt x="2118" y="1138"/>
                  </a:lnTo>
                  <a:lnTo>
                    <a:pt x="2141" y="1141"/>
                  </a:lnTo>
                  <a:lnTo>
                    <a:pt x="2162" y="1153"/>
                  </a:lnTo>
                  <a:lnTo>
                    <a:pt x="2178" y="1169"/>
                  </a:lnTo>
                  <a:lnTo>
                    <a:pt x="2189" y="1189"/>
                  </a:lnTo>
                  <a:lnTo>
                    <a:pt x="2707" y="2512"/>
                  </a:lnTo>
                  <a:lnTo>
                    <a:pt x="3182" y="867"/>
                  </a:lnTo>
                  <a:lnTo>
                    <a:pt x="3192" y="847"/>
                  </a:lnTo>
                  <a:lnTo>
                    <a:pt x="3205" y="829"/>
                  </a:lnTo>
                  <a:lnTo>
                    <a:pt x="3223" y="816"/>
                  </a:lnTo>
                  <a:lnTo>
                    <a:pt x="3243" y="808"/>
                  </a:lnTo>
                  <a:lnTo>
                    <a:pt x="3264" y="804"/>
                  </a:lnTo>
                  <a:lnTo>
                    <a:pt x="3285" y="809"/>
                  </a:lnTo>
                  <a:lnTo>
                    <a:pt x="3306" y="819"/>
                  </a:lnTo>
                  <a:lnTo>
                    <a:pt x="3323" y="831"/>
                  </a:lnTo>
                  <a:lnTo>
                    <a:pt x="3337" y="847"/>
                  </a:lnTo>
                  <a:lnTo>
                    <a:pt x="3345" y="867"/>
                  </a:lnTo>
                  <a:lnTo>
                    <a:pt x="3628" y="1784"/>
                  </a:lnTo>
                  <a:lnTo>
                    <a:pt x="3801" y="1527"/>
                  </a:lnTo>
                  <a:lnTo>
                    <a:pt x="3814" y="1511"/>
                  </a:lnTo>
                  <a:lnTo>
                    <a:pt x="3832" y="1500"/>
                  </a:lnTo>
                  <a:lnTo>
                    <a:pt x="3852" y="1495"/>
                  </a:lnTo>
                  <a:lnTo>
                    <a:pt x="3873" y="1491"/>
                  </a:lnTo>
                  <a:lnTo>
                    <a:pt x="3896" y="1495"/>
                  </a:lnTo>
                  <a:lnTo>
                    <a:pt x="3915" y="1503"/>
                  </a:lnTo>
                  <a:lnTo>
                    <a:pt x="3932" y="1516"/>
                  </a:lnTo>
                  <a:lnTo>
                    <a:pt x="3945" y="1532"/>
                  </a:lnTo>
                  <a:lnTo>
                    <a:pt x="4154" y="1892"/>
                  </a:lnTo>
                  <a:lnTo>
                    <a:pt x="4657" y="1892"/>
                  </a:lnTo>
                  <a:lnTo>
                    <a:pt x="4706" y="1778"/>
                  </a:lnTo>
                  <a:lnTo>
                    <a:pt x="4748" y="1665"/>
                  </a:lnTo>
                  <a:lnTo>
                    <a:pt x="4779" y="1554"/>
                  </a:lnTo>
                  <a:lnTo>
                    <a:pt x="4803" y="1444"/>
                  </a:lnTo>
                  <a:lnTo>
                    <a:pt x="4817" y="1336"/>
                  </a:lnTo>
                  <a:lnTo>
                    <a:pt x="4821" y="1230"/>
                  </a:lnTo>
                  <a:lnTo>
                    <a:pt x="4817" y="1125"/>
                  </a:lnTo>
                  <a:lnTo>
                    <a:pt x="4802" y="1024"/>
                  </a:lnTo>
                  <a:lnTo>
                    <a:pt x="4779" y="922"/>
                  </a:lnTo>
                  <a:lnTo>
                    <a:pt x="4758" y="858"/>
                  </a:lnTo>
                  <a:lnTo>
                    <a:pt x="4730" y="795"/>
                  </a:lnTo>
                  <a:lnTo>
                    <a:pt x="4699" y="731"/>
                  </a:lnTo>
                  <a:lnTo>
                    <a:pt x="4661" y="667"/>
                  </a:lnTo>
                  <a:lnTo>
                    <a:pt x="4621" y="606"/>
                  </a:lnTo>
                  <a:lnTo>
                    <a:pt x="4575" y="546"/>
                  </a:lnTo>
                  <a:lnTo>
                    <a:pt x="4524" y="489"/>
                  </a:lnTo>
                  <a:lnTo>
                    <a:pt x="4469" y="435"/>
                  </a:lnTo>
                  <a:lnTo>
                    <a:pt x="4410" y="386"/>
                  </a:lnTo>
                  <a:lnTo>
                    <a:pt x="4345" y="338"/>
                  </a:lnTo>
                  <a:lnTo>
                    <a:pt x="4278" y="297"/>
                  </a:lnTo>
                  <a:lnTo>
                    <a:pt x="4204" y="260"/>
                  </a:lnTo>
                  <a:lnTo>
                    <a:pt x="4129" y="229"/>
                  </a:lnTo>
                  <a:lnTo>
                    <a:pt x="4049" y="204"/>
                  </a:lnTo>
                  <a:lnTo>
                    <a:pt x="3964" y="184"/>
                  </a:lnTo>
                  <a:lnTo>
                    <a:pt x="3878" y="173"/>
                  </a:lnTo>
                  <a:lnTo>
                    <a:pt x="3786" y="170"/>
                  </a:lnTo>
                  <a:lnTo>
                    <a:pt x="3677" y="175"/>
                  </a:lnTo>
                  <a:lnTo>
                    <a:pt x="3568" y="189"/>
                  </a:lnTo>
                  <a:lnTo>
                    <a:pt x="3456" y="215"/>
                  </a:lnTo>
                  <a:lnTo>
                    <a:pt x="3345" y="251"/>
                  </a:lnTo>
                  <a:lnTo>
                    <a:pt x="3262" y="284"/>
                  </a:lnTo>
                  <a:lnTo>
                    <a:pt x="3184" y="317"/>
                  </a:lnTo>
                  <a:lnTo>
                    <a:pt x="3112" y="348"/>
                  </a:lnTo>
                  <a:lnTo>
                    <a:pt x="3048" y="379"/>
                  </a:lnTo>
                  <a:lnTo>
                    <a:pt x="2990" y="410"/>
                  </a:lnTo>
                  <a:lnTo>
                    <a:pt x="2939" y="438"/>
                  </a:lnTo>
                  <a:lnTo>
                    <a:pt x="2893" y="464"/>
                  </a:lnTo>
                  <a:lnTo>
                    <a:pt x="2856" y="489"/>
                  </a:lnTo>
                  <a:lnTo>
                    <a:pt x="2825" y="508"/>
                  </a:lnTo>
                  <a:lnTo>
                    <a:pt x="2800" y="526"/>
                  </a:lnTo>
                  <a:lnTo>
                    <a:pt x="2782" y="538"/>
                  </a:lnTo>
                  <a:lnTo>
                    <a:pt x="2771" y="546"/>
                  </a:lnTo>
                  <a:lnTo>
                    <a:pt x="2767" y="549"/>
                  </a:lnTo>
                  <a:lnTo>
                    <a:pt x="2748" y="561"/>
                  </a:lnTo>
                  <a:lnTo>
                    <a:pt x="2727" y="567"/>
                  </a:lnTo>
                  <a:lnTo>
                    <a:pt x="2705" y="567"/>
                  </a:lnTo>
                  <a:lnTo>
                    <a:pt x="2686" y="561"/>
                  </a:lnTo>
                  <a:lnTo>
                    <a:pt x="2666" y="549"/>
                  </a:lnTo>
                  <a:lnTo>
                    <a:pt x="2661" y="546"/>
                  </a:lnTo>
                  <a:lnTo>
                    <a:pt x="2650" y="538"/>
                  </a:lnTo>
                  <a:lnTo>
                    <a:pt x="2632" y="526"/>
                  </a:lnTo>
                  <a:lnTo>
                    <a:pt x="2606" y="508"/>
                  </a:lnTo>
                  <a:lnTo>
                    <a:pt x="2575" y="489"/>
                  </a:lnTo>
                  <a:lnTo>
                    <a:pt x="2536" y="464"/>
                  </a:lnTo>
                  <a:lnTo>
                    <a:pt x="2492" y="438"/>
                  </a:lnTo>
                  <a:lnTo>
                    <a:pt x="2439" y="410"/>
                  </a:lnTo>
                  <a:lnTo>
                    <a:pt x="2382" y="379"/>
                  </a:lnTo>
                  <a:lnTo>
                    <a:pt x="2318" y="348"/>
                  </a:lnTo>
                  <a:lnTo>
                    <a:pt x="2247" y="317"/>
                  </a:lnTo>
                  <a:lnTo>
                    <a:pt x="2170" y="284"/>
                  </a:lnTo>
                  <a:lnTo>
                    <a:pt x="2087" y="251"/>
                  </a:lnTo>
                  <a:lnTo>
                    <a:pt x="1998" y="224"/>
                  </a:lnTo>
                  <a:lnTo>
                    <a:pt x="1910" y="201"/>
                  </a:lnTo>
                  <a:lnTo>
                    <a:pt x="1822" y="183"/>
                  </a:lnTo>
                  <a:lnTo>
                    <a:pt x="1734" y="173"/>
                  </a:lnTo>
                  <a:lnTo>
                    <a:pt x="1647" y="170"/>
                  </a:lnTo>
                  <a:close/>
                  <a:moveTo>
                    <a:pt x="1643" y="0"/>
                  </a:moveTo>
                  <a:lnTo>
                    <a:pt x="1739" y="4"/>
                  </a:lnTo>
                  <a:lnTo>
                    <a:pt x="1837" y="14"/>
                  </a:lnTo>
                  <a:lnTo>
                    <a:pt x="1936" y="34"/>
                  </a:lnTo>
                  <a:lnTo>
                    <a:pt x="2038" y="60"/>
                  </a:lnTo>
                  <a:lnTo>
                    <a:pt x="2139" y="93"/>
                  </a:lnTo>
                  <a:lnTo>
                    <a:pt x="2234" y="129"/>
                  </a:lnTo>
                  <a:lnTo>
                    <a:pt x="2320" y="165"/>
                  </a:lnTo>
                  <a:lnTo>
                    <a:pt x="2400" y="201"/>
                  </a:lnTo>
                  <a:lnTo>
                    <a:pt x="2470" y="237"/>
                  </a:lnTo>
                  <a:lnTo>
                    <a:pt x="2534" y="269"/>
                  </a:lnTo>
                  <a:lnTo>
                    <a:pt x="2591" y="302"/>
                  </a:lnTo>
                  <a:lnTo>
                    <a:pt x="2638" y="332"/>
                  </a:lnTo>
                  <a:lnTo>
                    <a:pt x="2679" y="358"/>
                  </a:lnTo>
                  <a:lnTo>
                    <a:pt x="2712" y="379"/>
                  </a:lnTo>
                  <a:lnTo>
                    <a:pt x="2745" y="358"/>
                  </a:lnTo>
                  <a:lnTo>
                    <a:pt x="2785" y="332"/>
                  </a:lnTo>
                  <a:lnTo>
                    <a:pt x="2834" y="302"/>
                  </a:lnTo>
                  <a:lnTo>
                    <a:pt x="2890" y="269"/>
                  </a:lnTo>
                  <a:lnTo>
                    <a:pt x="2954" y="237"/>
                  </a:lnTo>
                  <a:lnTo>
                    <a:pt x="3025" y="201"/>
                  </a:lnTo>
                  <a:lnTo>
                    <a:pt x="3105" y="165"/>
                  </a:lnTo>
                  <a:lnTo>
                    <a:pt x="3190" y="129"/>
                  </a:lnTo>
                  <a:lnTo>
                    <a:pt x="3285" y="93"/>
                  </a:lnTo>
                  <a:lnTo>
                    <a:pt x="3385" y="60"/>
                  </a:lnTo>
                  <a:lnTo>
                    <a:pt x="3486" y="34"/>
                  </a:lnTo>
                  <a:lnTo>
                    <a:pt x="3584" y="14"/>
                  </a:lnTo>
                  <a:lnTo>
                    <a:pt x="3682" y="4"/>
                  </a:lnTo>
                  <a:lnTo>
                    <a:pt x="3781" y="0"/>
                  </a:lnTo>
                  <a:lnTo>
                    <a:pt x="3881" y="4"/>
                  </a:lnTo>
                  <a:lnTo>
                    <a:pt x="3977" y="16"/>
                  </a:lnTo>
                  <a:lnTo>
                    <a:pt x="4070" y="36"/>
                  </a:lnTo>
                  <a:lnTo>
                    <a:pt x="4160" y="62"/>
                  </a:lnTo>
                  <a:lnTo>
                    <a:pt x="4245" y="96"/>
                  </a:lnTo>
                  <a:lnTo>
                    <a:pt x="4325" y="134"/>
                  </a:lnTo>
                  <a:lnTo>
                    <a:pt x="4402" y="178"/>
                  </a:lnTo>
                  <a:lnTo>
                    <a:pt x="4474" y="227"/>
                  </a:lnTo>
                  <a:lnTo>
                    <a:pt x="4541" y="281"/>
                  </a:lnTo>
                  <a:lnTo>
                    <a:pt x="4604" y="338"/>
                  </a:lnTo>
                  <a:lnTo>
                    <a:pt x="4661" y="399"/>
                  </a:lnTo>
                  <a:lnTo>
                    <a:pt x="4715" y="463"/>
                  </a:lnTo>
                  <a:lnTo>
                    <a:pt x="4764" y="530"/>
                  </a:lnTo>
                  <a:lnTo>
                    <a:pt x="4808" y="597"/>
                  </a:lnTo>
                  <a:lnTo>
                    <a:pt x="4848" y="665"/>
                  </a:lnTo>
                  <a:lnTo>
                    <a:pt x="4880" y="736"/>
                  </a:lnTo>
                  <a:lnTo>
                    <a:pt x="4910" y="806"/>
                  </a:lnTo>
                  <a:lnTo>
                    <a:pt x="4932" y="876"/>
                  </a:lnTo>
                  <a:lnTo>
                    <a:pt x="4949" y="939"/>
                  </a:lnTo>
                  <a:lnTo>
                    <a:pt x="4963" y="1004"/>
                  </a:lnTo>
                  <a:lnTo>
                    <a:pt x="4973" y="1074"/>
                  </a:lnTo>
                  <a:lnTo>
                    <a:pt x="4981" y="1150"/>
                  </a:lnTo>
                  <a:lnTo>
                    <a:pt x="4983" y="1228"/>
                  </a:lnTo>
                  <a:lnTo>
                    <a:pt x="4981" y="1312"/>
                  </a:lnTo>
                  <a:lnTo>
                    <a:pt x="4973" y="1398"/>
                  </a:lnTo>
                  <a:lnTo>
                    <a:pt x="4960" y="1490"/>
                  </a:lnTo>
                  <a:lnTo>
                    <a:pt x="4941" y="1585"/>
                  </a:lnTo>
                  <a:lnTo>
                    <a:pt x="4913" y="1683"/>
                  </a:lnTo>
                  <a:lnTo>
                    <a:pt x="4879" y="1786"/>
                  </a:lnTo>
                  <a:lnTo>
                    <a:pt x="4835" y="1892"/>
                  </a:lnTo>
                  <a:lnTo>
                    <a:pt x="5290" y="1892"/>
                  </a:lnTo>
                  <a:lnTo>
                    <a:pt x="5313" y="1894"/>
                  </a:lnTo>
                  <a:lnTo>
                    <a:pt x="5334" y="1902"/>
                  </a:lnTo>
                  <a:lnTo>
                    <a:pt x="5354" y="1914"/>
                  </a:lnTo>
                  <a:lnTo>
                    <a:pt x="5368" y="1928"/>
                  </a:lnTo>
                  <a:lnTo>
                    <a:pt x="5378" y="1946"/>
                  </a:lnTo>
                  <a:lnTo>
                    <a:pt x="5381" y="1969"/>
                  </a:lnTo>
                  <a:lnTo>
                    <a:pt x="5378" y="1995"/>
                  </a:lnTo>
                  <a:lnTo>
                    <a:pt x="5367" y="2018"/>
                  </a:lnTo>
                  <a:lnTo>
                    <a:pt x="5349" y="2035"/>
                  </a:lnTo>
                  <a:lnTo>
                    <a:pt x="5326" y="2046"/>
                  </a:lnTo>
                  <a:lnTo>
                    <a:pt x="5300" y="2051"/>
                  </a:lnTo>
                  <a:lnTo>
                    <a:pt x="4763" y="2051"/>
                  </a:lnTo>
                  <a:lnTo>
                    <a:pt x="4720" y="2128"/>
                  </a:lnTo>
                  <a:lnTo>
                    <a:pt x="4673" y="2205"/>
                  </a:lnTo>
                  <a:lnTo>
                    <a:pt x="4621" y="2282"/>
                  </a:lnTo>
                  <a:lnTo>
                    <a:pt x="4554" y="2375"/>
                  </a:lnTo>
                  <a:lnTo>
                    <a:pt x="4482" y="2468"/>
                  </a:lnTo>
                  <a:lnTo>
                    <a:pt x="4408" y="2560"/>
                  </a:lnTo>
                  <a:lnTo>
                    <a:pt x="4330" y="2650"/>
                  </a:lnTo>
                  <a:lnTo>
                    <a:pt x="4252" y="2738"/>
                  </a:lnTo>
                  <a:lnTo>
                    <a:pt x="4168" y="2823"/>
                  </a:lnTo>
                  <a:lnTo>
                    <a:pt x="4085" y="2908"/>
                  </a:lnTo>
                  <a:lnTo>
                    <a:pt x="4000" y="2990"/>
                  </a:lnTo>
                  <a:lnTo>
                    <a:pt x="3915" y="3070"/>
                  </a:lnTo>
                  <a:lnTo>
                    <a:pt x="3829" y="3147"/>
                  </a:lnTo>
                  <a:lnTo>
                    <a:pt x="3744" y="3222"/>
                  </a:lnTo>
                  <a:lnTo>
                    <a:pt x="3657" y="3293"/>
                  </a:lnTo>
                  <a:lnTo>
                    <a:pt x="3574" y="3363"/>
                  </a:lnTo>
                  <a:lnTo>
                    <a:pt x="3491" y="3428"/>
                  </a:lnTo>
                  <a:lnTo>
                    <a:pt x="3409" y="3491"/>
                  </a:lnTo>
                  <a:lnTo>
                    <a:pt x="3331" y="3551"/>
                  </a:lnTo>
                  <a:lnTo>
                    <a:pt x="3256" y="3607"/>
                  </a:lnTo>
                  <a:lnTo>
                    <a:pt x="3182" y="3659"/>
                  </a:lnTo>
                  <a:lnTo>
                    <a:pt x="3114" y="3707"/>
                  </a:lnTo>
                  <a:lnTo>
                    <a:pt x="3048" y="3751"/>
                  </a:lnTo>
                  <a:lnTo>
                    <a:pt x="2990" y="3792"/>
                  </a:lnTo>
                  <a:lnTo>
                    <a:pt x="2934" y="3828"/>
                  </a:lnTo>
                  <a:lnTo>
                    <a:pt x="2883" y="3859"/>
                  </a:lnTo>
                  <a:lnTo>
                    <a:pt x="2839" y="3885"/>
                  </a:lnTo>
                  <a:lnTo>
                    <a:pt x="2802" y="3908"/>
                  </a:lnTo>
                  <a:lnTo>
                    <a:pt x="2771" y="3926"/>
                  </a:lnTo>
                  <a:lnTo>
                    <a:pt x="2748" y="3937"/>
                  </a:lnTo>
                  <a:lnTo>
                    <a:pt x="2748" y="3942"/>
                  </a:lnTo>
                  <a:lnTo>
                    <a:pt x="2732" y="3942"/>
                  </a:lnTo>
                  <a:lnTo>
                    <a:pt x="2728" y="3945"/>
                  </a:lnTo>
                  <a:lnTo>
                    <a:pt x="2725" y="3947"/>
                  </a:lnTo>
                  <a:lnTo>
                    <a:pt x="2723" y="3947"/>
                  </a:lnTo>
                  <a:lnTo>
                    <a:pt x="2722" y="3947"/>
                  </a:lnTo>
                  <a:lnTo>
                    <a:pt x="2722" y="3942"/>
                  </a:lnTo>
                  <a:lnTo>
                    <a:pt x="2697" y="3934"/>
                  </a:lnTo>
                  <a:lnTo>
                    <a:pt x="2665" y="3921"/>
                  </a:lnTo>
                  <a:lnTo>
                    <a:pt x="2629" y="3903"/>
                  </a:lnTo>
                  <a:lnTo>
                    <a:pt x="2585" y="3878"/>
                  </a:lnTo>
                  <a:lnTo>
                    <a:pt x="2537" y="3850"/>
                  </a:lnTo>
                  <a:lnTo>
                    <a:pt x="2483" y="3818"/>
                  </a:lnTo>
                  <a:lnTo>
                    <a:pt x="2426" y="3780"/>
                  </a:lnTo>
                  <a:lnTo>
                    <a:pt x="2366" y="3739"/>
                  </a:lnTo>
                  <a:lnTo>
                    <a:pt x="2301" y="3693"/>
                  </a:lnTo>
                  <a:lnTo>
                    <a:pt x="2232" y="3644"/>
                  </a:lnTo>
                  <a:lnTo>
                    <a:pt x="2160" y="3592"/>
                  </a:lnTo>
                  <a:lnTo>
                    <a:pt x="2087" y="3536"/>
                  </a:lnTo>
                  <a:lnTo>
                    <a:pt x="2010" y="3477"/>
                  </a:lnTo>
                  <a:lnTo>
                    <a:pt x="1933" y="3415"/>
                  </a:lnTo>
                  <a:lnTo>
                    <a:pt x="1855" y="3352"/>
                  </a:lnTo>
                  <a:lnTo>
                    <a:pt x="1775" y="3284"/>
                  </a:lnTo>
                  <a:lnTo>
                    <a:pt x="1693" y="3216"/>
                  </a:lnTo>
                  <a:lnTo>
                    <a:pt x="1613" y="3144"/>
                  </a:lnTo>
                  <a:lnTo>
                    <a:pt x="1533" y="3070"/>
                  </a:lnTo>
                  <a:lnTo>
                    <a:pt x="1453" y="2997"/>
                  </a:lnTo>
                  <a:lnTo>
                    <a:pt x="1373" y="2920"/>
                  </a:lnTo>
                  <a:lnTo>
                    <a:pt x="1296" y="2843"/>
                  </a:lnTo>
                  <a:lnTo>
                    <a:pt x="1220" y="2764"/>
                  </a:lnTo>
                  <a:lnTo>
                    <a:pt x="1146" y="2686"/>
                  </a:lnTo>
                  <a:lnTo>
                    <a:pt x="1076" y="2606"/>
                  </a:lnTo>
                  <a:lnTo>
                    <a:pt x="1007" y="2527"/>
                  </a:lnTo>
                  <a:lnTo>
                    <a:pt x="942" y="2447"/>
                  </a:lnTo>
                  <a:lnTo>
                    <a:pt x="882" y="2367"/>
                  </a:lnTo>
                  <a:lnTo>
                    <a:pt x="823" y="2287"/>
                  </a:lnTo>
                  <a:lnTo>
                    <a:pt x="774" y="2218"/>
                  </a:lnTo>
                  <a:lnTo>
                    <a:pt x="731" y="2147"/>
                  </a:lnTo>
                  <a:lnTo>
                    <a:pt x="82" y="2147"/>
                  </a:lnTo>
                  <a:lnTo>
                    <a:pt x="56" y="2144"/>
                  </a:lnTo>
                  <a:lnTo>
                    <a:pt x="33" y="2133"/>
                  </a:lnTo>
                  <a:lnTo>
                    <a:pt x="16" y="2115"/>
                  </a:lnTo>
                  <a:lnTo>
                    <a:pt x="5" y="2092"/>
                  </a:lnTo>
                  <a:lnTo>
                    <a:pt x="0" y="2066"/>
                  </a:lnTo>
                  <a:lnTo>
                    <a:pt x="5" y="2040"/>
                  </a:lnTo>
                  <a:lnTo>
                    <a:pt x="16" y="2017"/>
                  </a:lnTo>
                  <a:lnTo>
                    <a:pt x="33" y="2000"/>
                  </a:lnTo>
                  <a:lnTo>
                    <a:pt x="56" y="1989"/>
                  </a:lnTo>
                  <a:lnTo>
                    <a:pt x="82" y="1984"/>
                  </a:lnTo>
                  <a:lnTo>
                    <a:pt x="635" y="1984"/>
                  </a:lnTo>
                  <a:lnTo>
                    <a:pt x="583" y="1876"/>
                  </a:lnTo>
                  <a:lnTo>
                    <a:pt x="542" y="1771"/>
                  </a:lnTo>
                  <a:lnTo>
                    <a:pt x="508" y="1670"/>
                  </a:lnTo>
                  <a:lnTo>
                    <a:pt x="482" y="1573"/>
                  </a:lnTo>
                  <a:lnTo>
                    <a:pt x="462" y="1478"/>
                  </a:lnTo>
                  <a:lnTo>
                    <a:pt x="451" y="1390"/>
                  </a:lnTo>
                  <a:lnTo>
                    <a:pt x="442" y="1303"/>
                  </a:lnTo>
                  <a:lnTo>
                    <a:pt x="441" y="1222"/>
                  </a:lnTo>
                  <a:lnTo>
                    <a:pt x="444" y="1145"/>
                  </a:lnTo>
                  <a:lnTo>
                    <a:pt x="452" y="1071"/>
                  </a:lnTo>
                  <a:lnTo>
                    <a:pt x="462" y="1002"/>
                  </a:lnTo>
                  <a:lnTo>
                    <a:pt x="475" y="937"/>
                  </a:lnTo>
                  <a:lnTo>
                    <a:pt x="491" y="876"/>
                  </a:lnTo>
                  <a:lnTo>
                    <a:pt x="514" y="806"/>
                  </a:lnTo>
                  <a:lnTo>
                    <a:pt x="542" y="736"/>
                  </a:lnTo>
                  <a:lnTo>
                    <a:pt x="576" y="665"/>
                  </a:lnTo>
                  <a:lnTo>
                    <a:pt x="616" y="597"/>
                  </a:lnTo>
                  <a:lnTo>
                    <a:pt x="660" y="530"/>
                  </a:lnTo>
                  <a:lnTo>
                    <a:pt x="707" y="463"/>
                  </a:lnTo>
                  <a:lnTo>
                    <a:pt x="761" y="399"/>
                  </a:lnTo>
                  <a:lnTo>
                    <a:pt x="820" y="338"/>
                  </a:lnTo>
                  <a:lnTo>
                    <a:pt x="883" y="281"/>
                  </a:lnTo>
                  <a:lnTo>
                    <a:pt x="950" y="227"/>
                  </a:lnTo>
                  <a:lnTo>
                    <a:pt x="1022" y="178"/>
                  </a:lnTo>
                  <a:lnTo>
                    <a:pt x="1099" y="134"/>
                  </a:lnTo>
                  <a:lnTo>
                    <a:pt x="1179" y="96"/>
                  </a:lnTo>
                  <a:lnTo>
                    <a:pt x="1264" y="62"/>
                  </a:lnTo>
                  <a:lnTo>
                    <a:pt x="1352" y="36"/>
                  </a:lnTo>
                  <a:lnTo>
                    <a:pt x="1445" y="16"/>
                  </a:lnTo>
                  <a:lnTo>
                    <a:pt x="1541" y="4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8DA1FB-D198-499C-83D6-621816BBFFB6}"/>
              </a:ext>
            </a:extLst>
          </p:cNvPr>
          <p:cNvGrpSpPr/>
          <p:nvPr/>
        </p:nvGrpSpPr>
        <p:grpSpPr>
          <a:xfrm>
            <a:off x="828633" y="5829024"/>
            <a:ext cx="669785" cy="669785"/>
            <a:chOff x="5018174" y="4414112"/>
            <a:chExt cx="1296000" cy="1296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1E4561-FB89-4AD6-806A-2518216C62CB}"/>
                </a:ext>
              </a:extLst>
            </p:cNvPr>
            <p:cNvSpPr/>
            <p:nvPr/>
          </p:nvSpPr>
          <p:spPr>
            <a:xfrm>
              <a:off x="5018174" y="4414112"/>
              <a:ext cx="1296000" cy="1296000"/>
            </a:xfrm>
            <a:prstGeom prst="ellipse">
              <a:avLst/>
            </a:prstGeom>
            <a:solidFill>
              <a:srgbClr val="9BB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3036112-0FF2-47F7-AA31-6CB0CD3FE827}"/>
                </a:ext>
              </a:extLst>
            </p:cNvPr>
            <p:cNvGrpSpPr/>
            <p:nvPr/>
          </p:nvGrpSpPr>
          <p:grpSpPr>
            <a:xfrm>
              <a:off x="5419731" y="4779080"/>
              <a:ext cx="483345" cy="424418"/>
              <a:chOff x="-7300913" y="-149225"/>
              <a:chExt cx="5207000" cy="5203825"/>
            </a:xfrm>
            <a:solidFill>
              <a:sysClr val="window" lastClr="FFFFFF"/>
            </a:solidFill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C535EA8B-6BC6-4B69-90C2-C04B6928B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33725" y="227013"/>
                <a:ext cx="488950" cy="490538"/>
              </a:xfrm>
              <a:custGeom>
                <a:avLst/>
                <a:gdLst>
                  <a:gd name="T0" fmla="*/ 115 w 616"/>
                  <a:gd name="T1" fmla="*/ 0 h 618"/>
                  <a:gd name="T2" fmla="*/ 145 w 616"/>
                  <a:gd name="T3" fmla="*/ 6 h 618"/>
                  <a:gd name="T4" fmla="*/ 223 w 616"/>
                  <a:gd name="T5" fmla="*/ 40 h 618"/>
                  <a:gd name="T6" fmla="*/ 299 w 616"/>
                  <a:gd name="T7" fmla="*/ 82 h 618"/>
                  <a:gd name="T8" fmla="*/ 367 w 616"/>
                  <a:gd name="T9" fmla="*/ 132 h 618"/>
                  <a:gd name="T10" fmla="*/ 430 w 616"/>
                  <a:gd name="T11" fmla="*/ 188 h 618"/>
                  <a:gd name="T12" fmla="*/ 486 w 616"/>
                  <a:gd name="T13" fmla="*/ 250 h 618"/>
                  <a:gd name="T14" fmla="*/ 536 w 616"/>
                  <a:gd name="T15" fmla="*/ 319 h 618"/>
                  <a:gd name="T16" fmla="*/ 576 w 616"/>
                  <a:gd name="T17" fmla="*/ 393 h 618"/>
                  <a:gd name="T18" fmla="*/ 610 w 616"/>
                  <a:gd name="T19" fmla="*/ 473 h 618"/>
                  <a:gd name="T20" fmla="*/ 616 w 616"/>
                  <a:gd name="T21" fmla="*/ 501 h 618"/>
                  <a:gd name="T22" fmla="*/ 614 w 616"/>
                  <a:gd name="T23" fmla="*/ 531 h 618"/>
                  <a:gd name="T24" fmla="*/ 606 w 616"/>
                  <a:gd name="T25" fmla="*/ 557 h 618"/>
                  <a:gd name="T26" fmla="*/ 590 w 616"/>
                  <a:gd name="T27" fmla="*/ 580 h 618"/>
                  <a:gd name="T28" fmla="*/ 570 w 616"/>
                  <a:gd name="T29" fmla="*/ 598 h 618"/>
                  <a:gd name="T30" fmla="*/ 544 w 616"/>
                  <a:gd name="T31" fmla="*/ 612 h 618"/>
                  <a:gd name="T32" fmla="*/ 506 w 616"/>
                  <a:gd name="T33" fmla="*/ 618 h 618"/>
                  <a:gd name="T34" fmla="*/ 480 w 616"/>
                  <a:gd name="T35" fmla="*/ 616 h 618"/>
                  <a:gd name="T36" fmla="*/ 456 w 616"/>
                  <a:gd name="T37" fmla="*/ 606 h 618"/>
                  <a:gd name="T38" fmla="*/ 434 w 616"/>
                  <a:gd name="T39" fmla="*/ 590 h 618"/>
                  <a:gd name="T40" fmla="*/ 416 w 616"/>
                  <a:gd name="T41" fmla="*/ 570 h 618"/>
                  <a:gd name="T42" fmla="*/ 404 w 616"/>
                  <a:gd name="T43" fmla="*/ 547 h 618"/>
                  <a:gd name="T44" fmla="*/ 377 w 616"/>
                  <a:gd name="T45" fmla="*/ 483 h 618"/>
                  <a:gd name="T46" fmla="*/ 341 w 616"/>
                  <a:gd name="T47" fmla="*/ 423 h 618"/>
                  <a:gd name="T48" fmla="*/ 299 w 616"/>
                  <a:gd name="T49" fmla="*/ 367 h 618"/>
                  <a:gd name="T50" fmla="*/ 249 w 616"/>
                  <a:gd name="T51" fmla="*/ 319 h 618"/>
                  <a:gd name="T52" fmla="*/ 195 w 616"/>
                  <a:gd name="T53" fmla="*/ 275 h 618"/>
                  <a:gd name="T54" fmla="*/ 135 w 616"/>
                  <a:gd name="T55" fmla="*/ 242 h 618"/>
                  <a:gd name="T56" fmla="*/ 71 w 616"/>
                  <a:gd name="T57" fmla="*/ 214 h 618"/>
                  <a:gd name="T58" fmla="*/ 45 w 616"/>
                  <a:gd name="T59" fmla="*/ 200 h 618"/>
                  <a:gd name="T60" fmla="*/ 24 w 616"/>
                  <a:gd name="T61" fmla="*/ 180 h 618"/>
                  <a:gd name="T62" fmla="*/ 10 w 616"/>
                  <a:gd name="T63" fmla="*/ 158 h 618"/>
                  <a:gd name="T64" fmla="*/ 0 w 616"/>
                  <a:gd name="T65" fmla="*/ 130 h 618"/>
                  <a:gd name="T66" fmla="*/ 0 w 616"/>
                  <a:gd name="T67" fmla="*/ 102 h 618"/>
                  <a:gd name="T68" fmla="*/ 6 w 616"/>
                  <a:gd name="T69" fmla="*/ 74 h 618"/>
                  <a:gd name="T70" fmla="*/ 18 w 616"/>
                  <a:gd name="T71" fmla="*/ 48 h 618"/>
                  <a:gd name="T72" fmla="*/ 38 w 616"/>
                  <a:gd name="T73" fmla="*/ 26 h 618"/>
                  <a:gd name="T74" fmla="*/ 61 w 616"/>
                  <a:gd name="T75" fmla="*/ 12 h 618"/>
                  <a:gd name="T76" fmla="*/ 87 w 616"/>
                  <a:gd name="T77" fmla="*/ 2 h 618"/>
                  <a:gd name="T78" fmla="*/ 115 w 616"/>
                  <a:gd name="T79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6" h="618">
                    <a:moveTo>
                      <a:pt x="115" y="0"/>
                    </a:moveTo>
                    <a:lnTo>
                      <a:pt x="145" y="6"/>
                    </a:lnTo>
                    <a:lnTo>
                      <a:pt x="223" y="40"/>
                    </a:lnTo>
                    <a:lnTo>
                      <a:pt x="299" y="82"/>
                    </a:lnTo>
                    <a:lnTo>
                      <a:pt x="367" y="132"/>
                    </a:lnTo>
                    <a:lnTo>
                      <a:pt x="430" y="188"/>
                    </a:lnTo>
                    <a:lnTo>
                      <a:pt x="486" y="250"/>
                    </a:lnTo>
                    <a:lnTo>
                      <a:pt x="536" y="319"/>
                    </a:lnTo>
                    <a:lnTo>
                      <a:pt x="576" y="393"/>
                    </a:lnTo>
                    <a:lnTo>
                      <a:pt x="610" y="473"/>
                    </a:lnTo>
                    <a:lnTo>
                      <a:pt x="616" y="501"/>
                    </a:lnTo>
                    <a:lnTo>
                      <a:pt x="614" y="531"/>
                    </a:lnTo>
                    <a:lnTo>
                      <a:pt x="606" y="557"/>
                    </a:lnTo>
                    <a:lnTo>
                      <a:pt x="590" y="580"/>
                    </a:lnTo>
                    <a:lnTo>
                      <a:pt x="570" y="598"/>
                    </a:lnTo>
                    <a:lnTo>
                      <a:pt x="544" y="612"/>
                    </a:lnTo>
                    <a:lnTo>
                      <a:pt x="506" y="618"/>
                    </a:lnTo>
                    <a:lnTo>
                      <a:pt x="480" y="616"/>
                    </a:lnTo>
                    <a:lnTo>
                      <a:pt x="456" y="606"/>
                    </a:lnTo>
                    <a:lnTo>
                      <a:pt x="434" y="590"/>
                    </a:lnTo>
                    <a:lnTo>
                      <a:pt x="416" y="570"/>
                    </a:lnTo>
                    <a:lnTo>
                      <a:pt x="404" y="547"/>
                    </a:lnTo>
                    <a:lnTo>
                      <a:pt x="377" y="483"/>
                    </a:lnTo>
                    <a:lnTo>
                      <a:pt x="341" y="423"/>
                    </a:lnTo>
                    <a:lnTo>
                      <a:pt x="299" y="367"/>
                    </a:lnTo>
                    <a:lnTo>
                      <a:pt x="249" y="319"/>
                    </a:lnTo>
                    <a:lnTo>
                      <a:pt x="195" y="275"/>
                    </a:lnTo>
                    <a:lnTo>
                      <a:pt x="135" y="242"/>
                    </a:lnTo>
                    <a:lnTo>
                      <a:pt x="71" y="214"/>
                    </a:lnTo>
                    <a:lnTo>
                      <a:pt x="45" y="200"/>
                    </a:lnTo>
                    <a:lnTo>
                      <a:pt x="24" y="180"/>
                    </a:lnTo>
                    <a:lnTo>
                      <a:pt x="10" y="158"/>
                    </a:lnTo>
                    <a:lnTo>
                      <a:pt x="0" y="130"/>
                    </a:lnTo>
                    <a:lnTo>
                      <a:pt x="0" y="102"/>
                    </a:lnTo>
                    <a:lnTo>
                      <a:pt x="6" y="74"/>
                    </a:lnTo>
                    <a:lnTo>
                      <a:pt x="18" y="48"/>
                    </a:lnTo>
                    <a:lnTo>
                      <a:pt x="38" y="26"/>
                    </a:lnTo>
                    <a:lnTo>
                      <a:pt x="61" y="12"/>
                    </a:lnTo>
                    <a:lnTo>
                      <a:pt x="87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C8419E93-711D-42EC-A907-0577F66A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391150" y="-149225"/>
                <a:ext cx="3122613" cy="2949575"/>
              </a:xfrm>
              <a:custGeom>
                <a:avLst/>
                <a:gdLst>
                  <a:gd name="T0" fmla="*/ 1496 w 3936"/>
                  <a:gd name="T1" fmla="*/ 36 h 3716"/>
                  <a:gd name="T2" fmla="*/ 1730 w 3936"/>
                  <a:gd name="T3" fmla="*/ 136 h 3716"/>
                  <a:gd name="T4" fmla="*/ 1742 w 3936"/>
                  <a:gd name="T5" fmla="*/ 245 h 3716"/>
                  <a:gd name="T6" fmla="*/ 1654 w 3936"/>
                  <a:gd name="T7" fmla="*/ 309 h 3716"/>
                  <a:gd name="T8" fmla="*/ 1405 w 3936"/>
                  <a:gd name="T9" fmla="*/ 239 h 3716"/>
                  <a:gd name="T10" fmla="*/ 992 w 3936"/>
                  <a:gd name="T11" fmla="*/ 241 h 3716"/>
                  <a:gd name="T12" fmla="*/ 623 w 3936"/>
                  <a:gd name="T13" fmla="*/ 409 h 3716"/>
                  <a:gd name="T14" fmla="*/ 353 w 3936"/>
                  <a:gd name="T15" fmla="*/ 706 h 3716"/>
                  <a:gd name="T16" fmla="*/ 224 w 3936"/>
                  <a:gd name="T17" fmla="*/ 1094 h 3716"/>
                  <a:gd name="T18" fmla="*/ 262 w 3936"/>
                  <a:gd name="T19" fmla="*/ 1513 h 3716"/>
                  <a:gd name="T20" fmla="*/ 449 w 3936"/>
                  <a:gd name="T21" fmla="*/ 1981 h 3716"/>
                  <a:gd name="T22" fmla="*/ 776 w 3936"/>
                  <a:gd name="T23" fmla="*/ 2474 h 3716"/>
                  <a:gd name="T24" fmla="*/ 1233 w 3936"/>
                  <a:gd name="T25" fmla="*/ 2954 h 3716"/>
                  <a:gd name="T26" fmla="*/ 1807 w 3936"/>
                  <a:gd name="T27" fmla="*/ 3385 h 3716"/>
                  <a:gd name="T28" fmla="*/ 2430 w 3936"/>
                  <a:gd name="T29" fmla="*/ 3177 h 3716"/>
                  <a:gd name="T30" fmla="*/ 2946 w 3936"/>
                  <a:gd name="T31" fmla="*/ 2719 h 3716"/>
                  <a:gd name="T32" fmla="*/ 3339 w 3936"/>
                  <a:gd name="T33" fmla="*/ 2227 h 3716"/>
                  <a:gd name="T34" fmla="*/ 3599 w 3936"/>
                  <a:gd name="T35" fmla="*/ 1742 h 3716"/>
                  <a:gd name="T36" fmla="*/ 3712 w 3936"/>
                  <a:gd name="T37" fmla="*/ 1302 h 3716"/>
                  <a:gd name="T38" fmla="*/ 3666 w 3936"/>
                  <a:gd name="T39" fmla="*/ 891 h 3716"/>
                  <a:gd name="T40" fmla="*/ 3463 w 3936"/>
                  <a:gd name="T41" fmla="*/ 544 h 3716"/>
                  <a:gd name="T42" fmla="*/ 3140 w 3936"/>
                  <a:gd name="T43" fmla="*/ 307 h 3716"/>
                  <a:gd name="T44" fmla="*/ 2733 w 3936"/>
                  <a:gd name="T45" fmla="*/ 219 h 3716"/>
                  <a:gd name="T46" fmla="*/ 2338 w 3936"/>
                  <a:gd name="T47" fmla="*/ 303 h 3716"/>
                  <a:gd name="T48" fmla="*/ 2011 w 3936"/>
                  <a:gd name="T49" fmla="*/ 534 h 3716"/>
                  <a:gd name="T50" fmla="*/ 1825 w 3936"/>
                  <a:gd name="T51" fmla="*/ 811 h 3716"/>
                  <a:gd name="T52" fmla="*/ 1724 w 3936"/>
                  <a:gd name="T53" fmla="*/ 849 h 3716"/>
                  <a:gd name="T54" fmla="*/ 1640 w 3936"/>
                  <a:gd name="T55" fmla="*/ 779 h 3716"/>
                  <a:gd name="T56" fmla="*/ 1696 w 3936"/>
                  <a:gd name="T57" fmla="*/ 592 h 3716"/>
                  <a:gd name="T58" fmla="*/ 1995 w 3936"/>
                  <a:gd name="T59" fmla="*/ 255 h 3716"/>
                  <a:gd name="T60" fmla="*/ 2394 w 3936"/>
                  <a:gd name="T61" fmla="*/ 50 h 3716"/>
                  <a:gd name="T62" fmla="*/ 2857 w 3936"/>
                  <a:gd name="T63" fmla="*/ 6 h 3716"/>
                  <a:gd name="T64" fmla="*/ 3305 w 3936"/>
                  <a:gd name="T65" fmla="*/ 145 h 3716"/>
                  <a:gd name="T66" fmla="*/ 3660 w 3936"/>
                  <a:gd name="T67" fmla="*/ 439 h 3716"/>
                  <a:gd name="T68" fmla="*/ 3882 w 3936"/>
                  <a:gd name="T69" fmla="*/ 845 h 3716"/>
                  <a:gd name="T70" fmla="*/ 3932 w 3936"/>
                  <a:gd name="T71" fmla="*/ 1306 h 3716"/>
                  <a:gd name="T72" fmla="*/ 3824 w 3936"/>
                  <a:gd name="T73" fmla="*/ 1764 h 3716"/>
                  <a:gd name="T74" fmla="*/ 3575 w 3936"/>
                  <a:gd name="T75" fmla="*/ 2268 h 3716"/>
                  <a:gd name="T76" fmla="*/ 3188 w 3936"/>
                  <a:gd name="T77" fmla="*/ 2783 h 3716"/>
                  <a:gd name="T78" fmla="*/ 2669 w 3936"/>
                  <a:gd name="T79" fmla="*/ 3273 h 3716"/>
                  <a:gd name="T80" fmla="*/ 2021 w 3936"/>
                  <a:gd name="T81" fmla="*/ 3702 h 3716"/>
                  <a:gd name="T82" fmla="*/ 1915 w 3936"/>
                  <a:gd name="T83" fmla="*/ 3702 h 3716"/>
                  <a:gd name="T84" fmla="*/ 1267 w 3936"/>
                  <a:gd name="T85" fmla="*/ 3273 h 3716"/>
                  <a:gd name="T86" fmla="*/ 748 w 3936"/>
                  <a:gd name="T87" fmla="*/ 2783 h 3716"/>
                  <a:gd name="T88" fmla="*/ 361 w 3936"/>
                  <a:gd name="T89" fmla="*/ 2268 h 3716"/>
                  <a:gd name="T90" fmla="*/ 112 w 3936"/>
                  <a:gd name="T91" fmla="*/ 1764 h 3716"/>
                  <a:gd name="T92" fmla="*/ 4 w 3936"/>
                  <a:gd name="T93" fmla="*/ 1306 h 3716"/>
                  <a:gd name="T94" fmla="*/ 54 w 3936"/>
                  <a:gd name="T95" fmla="*/ 845 h 3716"/>
                  <a:gd name="T96" fmla="*/ 276 w 3936"/>
                  <a:gd name="T97" fmla="*/ 439 h 3716"/>
                  <a:gd name="T98" fmla="*/ 631 w 3936"/>
                  <a:gd name="T99" fmla="*/ 145 h 3716"/>
                  <a:gd name="T100" fmla="*/ 1079 w 3936"/>
                  <a:gd name="T101" fmla="*/ 6 h 3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36" h="3716">
                    <a:moveTo>
                      <a:pt x="1203" y="0"/>
                    </a:moveTo>
                    <a:lnTo>
                      <a:pt x="1303" y="4"/>
                    </a:lnTo>
                    <a:lnTo>
                      <a:pt x="1401" y="16"/>
                    </a:lnTo>
                    <a:lnTo>
                      <a:pt x="1496" y="36"/>
                    </a:lnTo>
                    <a:lnTo>
                      <a:pt x="1592" y="64"/>
                    </a:lnTo>
                    <a:lnTo>
                      <a:pt x="1684" y="100"/>
                    </a:lnTo>
                    <a:lnTo>
                      <a:pt x="1710" y="116"/>
                    </a:lnTo>
                    <a:lnTo>
                      <a:pt x="1730" y="136"/>
                    </a:lnTo>
                    <a:lnTo>
                      <a:pt x="1742" y="161"/>
                    </a:lnTo>
                    <a:lnTo>
                      <a:pt x="1750" y="187"/>
                    </a:lnTo>
                    <a:lnTo>
                      <a:pt x="1750" y="217"/>
                    </a:lnTo>
                    <a:lnTo>
                      <a:pt x="1742" y="245"/>
                    </a:lnTo>
                    <a:lnTo>
                      <a:pt x="1726" y="269"/>
                    </a:lnTo>
                    <a:lnTo>
                      <a:pt x="1706" y="289"/>
                    </a:lnTo>
                    <a:lnTo>
                      <a:pt x="1680" y="303"/>
                    </a:lnTo>
                    <a:lnTo>
                      <a:pt x="1654" y="309"/>
                    </a:lnTo>
                    <a:lnTo>
                      <a:pt x="1626" y="309"/>
                    </a:lnTo>
                    <a:lnTo>
                      <a:pt x="1596" y="301"/>
                    </a:lnTo>
                    <a:lnTo>
                      <a:pt x="1502" y="265"/>
                    </a:lnTo>
                    <a:lnTo>
                      <a:pt x="1405" y="239"/>
                    </a:lnTo>
                    <a:lnTo>
                      <a:pt x="1305" y="223"/>
                    </a:lnTo>
                    <a:lnTo>
                      <a:pt x="1203" y="219"/>
                    </a:lnTo>
                    <a:lnTo>
                      <a:pt x="1095" y="225"/>
                    </a:lnTo>
                    <a:lnTo>
                      <a:pt x="992" y="241"/>
                    </a:lnTo>
                    <a:lnTo>
                      <a:pt x="892" y="269"/>
                    </a:lnTo>
                    <a:lnTo>
                      <a:pt x="796" y="307"/>
                    </a:lnTo>
                    <a:lnTo>
                      <a:pt x="706" y="353"/>
                    </a:lnTo>
                    <a:lnTo>
                      <a:pt x="623" y="409"/>
                    </a:lnTo>
                    <a:lnTo>
                      <a:pt x="543" y="472"/>
                    </a:lnTo>
                    <a:lnTo>
                      <a:pt x="473" y="544"/>
                    </a:lnTo>
                    <a:lnTo>
                      <a:pt x="409" y="622"/>
                    </a:lnTo>
                    <a:lnTo>
                      <a:pt x="353" y="706"/>
                    </a:lnTo>
                    <a:lnTo>
                      <a:pt x="306" y="797"/>
                    </a:lnTo>
                    <a:lnTo>
                      <a:pt x="270" y="891"/>
                    </a:lnTo>
                    <a:lnTo>
                      <a:pt x="242" y="991"/>
                    </a:lnTo>
                    <a:lnTo>
                      <a:pt x="224" y="1094"/>
                    </a:lnTo>
                    <a:lnTo>
                      <a:pt x="220" y="1202"/>
                    </a:lnTo>
                    <a:lnTo>
                      <a:pt x="224" y="1302"/>
                    </a:lnTo>
                    <a:lnTo>
                      <a:pt x="238" y="1405"/>
                    </a:lnTo>
                    <a:lnTo>
                      <a:pt x="262" y="1513"/>
                    </a:lnTo>
                    <a:lnTo>
                      <a:pt x="296" y="1627"/>
                    </a:lnTo>
                    <a:lnTo>
                      <a:pt x="337" y="1742"/>
                    </a:lnTo>
                    <a:lnTo>
                      <a:pt x="389" y="1860"/>
                    </a:lnTo>
                    <a:lnTo>
                      <a:pt x="449" y="1981"/>
                    </a:lnTo>
                    <a:lnTo>
                      <a:pt x="519" y="2103"/>
                    </a:lnTo>
                    <a:lnTo>
                      <a:pt x="597" y="2227"/>
                    </a:lnTo>
                    <a:lnTo>
                      <a:pt x="683" y="2350"/>
                    </a:lnTo>
                    <a:lnTo>
                      <a:pt x="776" y="2474"/>
                    </a:lnTo>
                    <a:lnTo>
                      <a:pt x="878" y="2597"/>
                    </a:lnTo>
                    <a:lnTo>
                      <a:pt x="990" y="2719"/>
                    </a:lnTo>
                    <a:lnTo>
                      <a:pt x="1107" y="2836"/>
                    </a:lnTo>
                    <a:lnTo>
                      <a:pt x="1233" y="2954"/>
                    </a:lnTo>
                    <a:lnTo>
                      <a:pt x="1365" y="3068"/>
                    </a:lnTo>
                    <a:lnTo>
                      <a:pt x="1506" y="3177"/>
                    </a:lnTo>
                    <a:lnTo>
                      <a:pt x="1652" y="3285"/>
                    </a:lnTo>
                    <a:lnTo>
                      <a:pt x="1807" y="3385"/>
                    </a:lnTo>
                    <a:lnTo>
                      <a:pt x="1969" y="3480"/>
                    </a:lnTo>
                    <a:lnTo>
                      <a:pt x="2129" y="3385"/>
                    </a:lnTo>
                    <a:lnTo>
                      <a:pt x="2284" y="3285"/>
                    </a:lnTo>
                    <a:lnTo>
                      <a:pt x="2430" y="3177"/>
                    </a:lnTo>
                    <a:lnTo>
                      <a:pt x="2571" y="3068"/>
                    </a:lnTo>
                    <a:lnTo>
                      <a:pt x="2703" y="2954"/>
                    </a:lnTo>
                    <a:lnTo>
                      <a:pt x="2829" y="2836"/>
                    </a:lnTo>
                    <a:lnTo>
                      <a:pt x="2946" y="2719"/>
                    </a:lnTo>
                    <a:lnTo>
                      <a:pt x="3058" y="2597"/>
                    </a:lnTo>
                    <a:lnTo>
                      <a:pt x="3160" y="2474"/>
                    </a:lnTo>
                    <a:lnTo>
                      <a:pt x="3253" y="2350"/>
                    </a:lnTo>
                    <a:lnTo>
                      <a:pt x="3339" y="2227"/>
                    </a:lnTo>
                    <a:lnTo>
                      <a:pt x="3417" y="2103"/>
                    </a:lnTo>
                    <a:lnTo>
                      <a:pt x="3487" y="1981"/>
                    </a:lnTo>
                    <a:lnTo>
                      <a:pt x="3547" y="1860"/>
                    </a:lnTo>
                    <a:lnTo>
                      <a:pt x="3599" y="1742"/>
                    </a:lnTo>
                    <a:lnTo>
                      <a:pt x="3640" y="1627"/>
                    </a:lnTo>
                    <a:lnTo>
                      <a:pt x="3674" y="1513"/>
                    </a:lnTo>
                    <a:lnTo>
                      <a:pt x="3698" y="1405"/>
                    </a:lnTo>
                    <a:lnTo>
                      <a:pt x="3712" y="1302"/>
                    </a:lnTo>
                    <a:lnTo>
                      <a:pt x="3718" y="1202"/>
                    </a:lnTo>
                    <a:lnTo>
                      <a:pt x="3712" y="1094"/>
                    </a:lnTo>
                    <a:lnTo>
                      <a:pt x="3694" y="991"/>
                    </a:lnTo>
                    <a:lnTo>
                      <a:pt x="3666" y="891"/>
                    </a:lnTo>
                    <a:lnTo>
                      <a:pt x="3630" y="797"/>
                    </a:lnTo>
                    <a:lnTo>
                      <a:pt x="3583" y="706"/>
                    </a:lnTo>
                    <a:lnTo>
                      <a:pt x="3527" y="622"/>
                    </a:lnTo>
                    <a:lnTo>
                      <a:pt x="3463" y="544"/>
                    </a:lnTo>
                    <a:lnTo>
                      <a:pt x="3393" y="472"/>
                    </a:lnTo>
                    <a:lnTo>
                      <a:pt x="3313" y="409"/>
                    </a:lnTo>
                    <a:lnTo>
                      <a:pt x="3230" y="353"/>
                    </a:lnTo>
                    <a:lnTo>
                      <a:pt x="3140" y="307"/>
                    </a:lnTo>
                    <a:lnTo>
                      <a:pt x="3044" y="269"/>
                    </a:lnTo>
                    <a:lnTo>
                      <a:pt x="2944" y="241"/>
                    </a:lnTo>
                    <a:lnTo>
                      <a:pt x="2841" y="225"/>
                    </a:lnTo>
                    <a:lnTo>
                      <a:pt x="2733" y="219"/>
                    </a:lnTo>
                    <a:lnTo>
                      <a:pt x="2631" y="225"/>
                    </a:lnTo>
                    <a:lnTo>
                      <a:pt x="2529" y="241"/>
                    </a:lnTo>
                    <a:lnTo>
                      <a:pt x="2432" y="267"/>
                    </a:lnTo>
                    <a:lnTo>
                      <a:pt x="2338" y="303"/>
                    </a:lnTo>
                    <a:lnTo>
                      <a:pt x="2248" y="347"/>
                    </a:lnTo>
                    <a:lnTo>
                      <a:pt x="2162" y="401"/>
                    </a:lnTo>
                    <a:lnTo>
                      <a:pt x="2085" y="464"/>
                    </a:lnTo>
                    <a:lnTo>
                      <a:pt x="2011" y="534"/>
                    </a:lnTo>
                    <a:lnTo>
                      <a:pt x="1947" y="612"/>
                    </a:lnTo>
                    <a:lnTo>
                      <a:pt x="1889" y="696"/>
                    </a:lnTo>
                    <a:lnTo>
                      <a:pt x="1841" y="787"/>
                    </a:lnTo>
                    <a:lnTo>
                      <a:pt x="1825" y="811"/>
                    </a:lnTo>
                    <a:lnTo>
                      <a:pt x="1803" y="831"/>
                    </a:lnTo>
                    <a:lnTo>
                      <a:pt x="1780" y="843"/>
                    </a:lnTo>
                    <a:lnTo>
                      <a:pt x="1752" y="849"/>
                    </a:lnTo>
                    <a:lnTo>
                      <a:pt x="1724" y="849"/>
                    </a:lnTo>
                    <a:lnTo>
                      <a:pt x="1696" y="841"/>
                    </a:lnTo>
                    <a:lnTo>
                      <a:pt x="1672" y="825"/>
                    </a:lnTo>
                    <a:lnTo>
                      <a:pt x="1652" y="803"/>
                    </a:lnTo>
                    <a:lnTo>
                      <a:pt x="1640" y="779"/>
                    </a:lnTo>
                    <a:lnTo>
                      <a:pt x="1634" y="751"/>
                    </a:lnTo>
                    <a:lnTo>
                      <a:pt x="1634" y="724"/>
                    </a:lnTo>
                    <a:lnTo>
                      <a:pt x="1642" y="696"/>
                    </a:lnTo>
                    <a:lnTo>
                      <a:pt x="1696" y="592"/>
                    </a:lnTo>
                    <a:lnTo>
                      <a:pt x="1760" y="496"/>
                    </a:lnTo>
                    <a:lnTo>
                      <a:pt x="1831" y="409"/>
                    </a:lnTo>
                    <a:lnTo>
                      <a:pt x="1909" y="327"/>
                    </a:lnTo>
                    <a:lnTo>
                      <a:pt x="1995" y="255"/>
                    </a:lnTo>
                    <a:lnTo>
                      <a:pt x="2087" y="189"/>
                    </a:lnTo>
                    <a:lnTo>
                      <a:pt x="2184" y="134"/>
                    </a:lnTo>
                    <a:lnTo>
                      <a:pt x="2288" y="86"/>
                    </a:lnTo>
                    <a:lnTo>
                      <a:pt x="2394" y="50"/>
                    </a:lnTo>
                    <a:lnTo>
                      <a:pt x="2504" y="22"/>
                    </a:lnTo>
                    <a:lnTo>
                      <a:pt x="2617" y="6"/>
                    </a:lnTo>
                    <a:lnTo>
                      <a:pt x="2733" y="0"/>
                    </a:lnTo>
                    <a:lnTo>
                      <a:pt x="2857" y="6"/>
                    </a:lnTo>
                    <a:lnTo>
                      <a:pt x="2976" y="24"/>
                    </a:lnTo>
                    <a:lnTo>
                      <a:pt x="3090" y="54"/>
                    </a:lnTo>
                    <a:lnTo>
                      <a:pt x="3202" y="96"/>
                    </a:lnTo>
                    <a:lnTo>
                      <a:pt x="3305" y="145"/>
                    </a:lnTo>
                    <a:lnTo>
                      <a:pt x="3405" y="205"/>
                    </a:lnTo>
                    <a:lnTo>
                      <a:pt x="3499" y="275"/>
                    </a:lnTo>
                    <a:lnTo>
                      <a:pt x="3583" y="353"/>
                    </a:lnTo>
                    <a:lnTo>
                      <a:pt x="3660" y="439"/>
                    </a:lnTo>
                    <a:lnTo>
                      <a:pt x="3730" y="530"/>
                    </a:lnTo>
                    <a:lnTo>
                      <a:pt x="3790" y="630"/>
                    </a:lnTo>
                    <a:lnTo>
                      <a:pt x="3842" y="736"/>
                    </a:lnTo>
                    <a:lnTo>
                      <a:pt x="3882" y="845"/>
                    </a:lnTo>
                    <a:lnTo>
                      <a:pt x="3912" y="961"/>
                    </a:lnTo>
                    <a:lnTo>
                      <a:pt x="3930" y="1080"/>
                    </a:lnTo>
                    <a:lnTo>
                      <a:pt x="3936" y="1202"/>
                    </a:lnTo>
                    <a:lnTo>
                      <a:pt x="3932" y="1306"/>
                    </a:lnTo>
                    <a:lnTo>
                      <a:pt x="3918" y="1413"/>
                    </a:lnTo>
                    <a:lnTo>
                      <a:pt x="3896" y="1527"/>
                    </a:lnTo>
                    <a:lnTo>
                      <a:pt x="3864" y="1644"/>
                    </a:lnTo>
                    <a:lnTo>
                      <a:pt x="3824" y="1764"/>
                    </a:lnTo>
                    <a:lnTo>
                      <a:pt x="3774" y="1888"/>
                    </a:lnTo>
                    <a:lnTo>
                      <a:pt x="3716" y="2013"/>
                    </a:lnTo>
                    <a:lnTo>
                      <a:pt x="3648" y="2141"/>
                    </a:lnTo>
                    <a:lnTo>
                      <a:pt x="3575" y="2268"/>
                    </a:lnTo>
                    <a:lnTo>
                      <a:pt x="3491" y="2398"/>
                    </a:lnTo>
                    <a:lnTo>
                      <a:pt x="3397" y="2528"/>
                    </a:lnTo>
                    <a:lnTo>
                      <a:pt x="3297" y="2655"/>
                    </a:lnTo>
                    <a:lnTo>
                      <a:pt x="3188" y="2783"/>
                    </a:lnTo>
                    <a:lnTo>
                      <a:pt x="3070" y="2908"/>
                    </a:lnTo>
                    <a:lnTo>
                      <a:pt x="2944" y="3034"/>
                    </a:lnTo>
                    <a:lnTo>
                      <a:pt x="2811" y="3153"/>
                    </a:lnTo>
                    <a:lnTo>
                      <a:pt x="2669" y="3273"/>
                    </a:lnTo>
                    <a:lnTo>
                      <a:pt x="2518" y="3387"/>
                    </a:lnTo>
                    <a:lnTo>
                      <a:pt x="2360" y="3496"/>
                    </a:lnTo>
                    <a:lnTo>
                      <a:pt x="2194" y="3602"/>
                    </a:lnTo>
                    <a:lnTo>
                      <a:pt x="2021" y="3702"/>
                    </a:lnTo>
                    <a:lnTo>
                      <a:pt x="1995" y="3712"/>
                    </a:lnTo>
                    <a:lnTo>
                      <a:pt x="1969" y="3716"/>
                    </a:lnTo>
                    <a:lnTo>
                      <a:pt x="1941" y="3712"/>
                    </a:lnTo>
                    <a:lnTo>
                      <a:pt x="1915" y="3702"/>
                    </a:lnTo>
                    <a:lnTo>
                      <a:pt x="1742" y="3602"/>
                    </a:lnTo>
                    <a:lnTo>
                      <a:pt x="1576" y="3496"/>
                    </a:lnTo>
                    <a:lnTo>
                      <a:pt x="1419" y="3387"/>
                    </a:lnTo>
                    <a:lnTo>
                      <a:pt x="1267" y="3273"/>
                    </a:lnTo>
                    <a:lnTo>
                      <a:pt x="1125" y="3153"/>
                    </a:lnTo>
                    <a:lnTo>
                      <a:pt x="992" y="3034"/>
                    </a:lnTo>
                    <a:lnTo>
                      <a:pt x="866" y="2908"/>
                    </a:lnTo>
                    <a:lnTo>
                      <a:pt x="748" y="2783"/>
                    </a:lnTo>
                    <a:lnTo>
                      <a:pt x="639" y="2655"/>
                    </a:lnTo>
                    <a:lnTo>
                      <a:pt x="539" y="2528"/>
                    </a:lnTo>
                    <a:lnTo>
                      <a:pt x="447" y="2398"/>
                    </a:lnTo>
                    <a:lnTo>
                      <a:pt x="361" y="2268"/>
                    </a:lnTo>
                    <a:lnTo>
                      <a:pt x="288" y="2141"/>
                    </a:lnTo>
                    <a:lnTo>
                      <a:pt x="220" y="2013"/>
                    </a:lnTo>
                    <a:lnTo>
                      <a:pt x="162" y="1888"/>
                    </a:lnTo>
                    <a:lnTo>
                      <a:pt x="112" y="1764"/>
                    </a:lnTo>
                    <a:lnTo>
                      <a:pt x="72" y="1644"/>
                    </a:lnTo>
                    <a:lnTo>
                      <a:pt x="40" y="1527"/>
                    </a:lnTo>
                    <a:lnTo>
                      <a:pt x="18" y="1413"/>
                    </a:lnTo>
                    <a:lnTo>
                      <a:pt x="4" y="1306"/>
                    </a:lnTo>
                    <a:lnTo>
                      <a:pt x="0" y="1202"/>
                    </a:lnTo>
                    <a:lnTo>
                      <a:pt x="6" y="1080"/>
                    </a:lnTo>
                    <a:lnTo>
                      <a:pt x="24" y="961"/>
                    </a:lnTo>
                    <a:lnTo>
                      <a:pt x="54" y="845"/>
                    </a:lnTo>
                    <a:lnTo>
                      <a:pt x="94" y="736"/>
                    </a:lnTo>
                    <a:lnTo>
                      <a:pt x="146" y="630"/>
                    </a:lnTo>
                    <a:lnTo>
                      <a:pt x="206" y="530"/>
                    </a:lnTo>
                    <a:lnTo>
                      <a:pt x="276" y="439"/>
                    </a:lnTo>
                    <a:lnTo>
                      <a:pt x="353" y="353"/>
                    </a:lnTo>
                    <a:lnTo>
                      <a:pt x="439" y="275"/>
                    </a:lnTo>
                    <a:lnTo>
                      <a:pt x="531" y="205"/>
                    </a:lnTo>
                    <a:lnTo>
                      <a:pt x="631" y="145"/>
                    </a:lnTo>
                    <a:lnTo>
                      <a:pt x="734" y="96"/>
                    </a:lnTo>
                    <a:lnTo>
                      <a:pt x="846" y="54"/>
                    </a:lnTo>
                    <a:lnTo>
                      <a:pt x="960" y="24"/>
                    </a:lnTo>
                    <a:lnTo>
                      <a:pt x="1079" y="6"/>
                    </a:lnTo>
                    <a:lnTo>
                      <a:pt x="12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881651CB-173C-4B46-80BE-44518A1BC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59513" y="2971800"/>
                <a:ext cx="2603500" cy="782638"/>
              </a:xfrm>
              <a:custGeom>
                <a:avLst/>
                <a:gdLst>
                  <a:gd name="T0" fmla="*/ 984 w 3279"/>
                  <a:gd name="T1" fmla="*/ 0 h 985"/>
                  <a:gd name="T2" fmla="*/ 1121 w 3279"/>
                  <a:gd name="T3" fmla="*/ 24 h 985"/>
                  <a:gd name="T4" fmla="*/ 1265 w 3279"/>
                  <a:gd name="T5" fmla="*/ 88 h 985"/>
                  <a:gd name="T6" fmla="*/ 1417 w 3279"/>
                  <a:gd name="T7" fmla="*/ 179 h 985"/>
                  <a:gd name="T8" fmla="*/ 1572 w 3279"/>
                  <a:gd name="T9" fmla="*/ 291 h 985"/>
                  <a:gd name="T10" fmla="*/ 1710 w 3279"/>
                  <a:gd name="T11" fmla="*/ 395 h 985"/>
                  <a:gd name="T12" fmla="*/ 1827 w 3279"/>
                  <a:gd name="T13" fmla="*/ 480 h 985"/>
                  <a:gd name="T14" fmla="*/ 1943 w 3279"/>
                  <a:gd name="T15" fmla="*/ 558 h 985"/>
                  <a:gd name="T16" fmla="*/ 2051 w 3279"/>
                  <a:gd name="T17" fmla="*/ 618 h 985"/>
                  <a:gd name="T18" fmla="*/ 2147 w 3279"/>
                  <a:gd name="T19" fmla="*/ 652 h 985"/>
                  <a:gd name="T20" fmla="*/ 2843 w 3279"/>
                  <a:gd name="T21" fmla="*/ 656 h 985"/>
                  <a:gd name="T22" fmla="*/ 2982 w 3279"/>
                  <a:gd name="T23" fmla="*/ 670 h 985"/>
                  <a:gd name="T24" fmla="*/ 3092 w 3279"/>
                  <a:gd name="T25" fmla="*/ 701 h 985"/>
                  <a:gd name="T26" fmla="*/ 3172 w 3279"/>
                  <a:gd name="T27" fmla="*/ 741 h 985"/>
                  <a:gd name="T28" fmla="*/ 3224 w 3279"/>
                  <a:gd name="T29" fmla="*/ 777 h 985"/>
                  <a:gd name="T30" fmla="*/ 3248 w 3279"/>
                  <a:gd name="T31" fmla="*/ 797 h 985"/>
                  <a:gd name="T32" fmla="*/ 3275 w 3279"/>
                  <a:gd name="T33" fmla="*/ 847 h 985"/>
                  <a:gd name="T34" fmla="*/ 3275 w 3279"/>
                  <a:gd name="T35" fmla="*/ 903 h 985"/>
                  <a:gd name="T36" fmla="*/ 3248 w 3279"/>
                  <a:gd name="T37" fmla="*/ 953 h 985"/>
                  <a:gd name="T38" fmla="*/ 3198 w 3279"/>
                  <a:gd name="T39" fmla="*/ 981 h 985"/>
                  <a:gd name="T40" fmla="*/ 3142 w 3279"/>
                  <a:gd name="T41" fmla="*/ 981 h 985"/>
                  <a:gd name="T42" fmla="*/ 3094 w 3279"/>
                  <a:gd name="T43" fmla="*/ 953 h 985"/>
                  <a:gd name="T44" fmla="*/ 3076 w 3279"/>
                  <a:gd name="T45" fmla="*/ 939 h 985"/>
                  <a:gd name="T46" fmla="*/ 3030 w 3279"/>
                  <a:gd name="T47" fmla="*/ 913 h 985"/>
                  <a:gd name="T48" fmla="*/ 2950 w 3279"/>
                  <a:gd name="T49" fmla="*/ 887 h 985"/>
                  <a:gd name="T50" fmla="*/ 2843 w 3279"/>
                  <a:gd name="T51" fmla="*/ 875 h 985"/>
                  <a:gd name="T52" fmla="*/ 2119 w 3279"/>
                  <a:gd name="T53" fmla="*/ 869 h 985"/>
                  <a:gd name="T54" fmla="*/ 1977 w 3279"/>
                  <a:gd name="T55" fmla="*/ 825 h 985"/>
                  <a:gd name="T56" fmla="*/ 1829 w 3279"/>
                  <a:gd name="T57" fmla="*/ 745 h 985"/>
                  <a:gd name="T58" fmla="*/ 1678 w 3279"/>
                  <a:gd name="T59" fmla="*/ 642 h 985"/>
                  <a:gd name="T60" fmla="*/ 1520 w 3279"/>
                  <a:gd name="T61" fmla="*/ 526 h 985"/>
                  <a:gd name="T62" fmla="*/ 1403 w 3279"/>
                  <a:gd name="T63" fmla="*/ 438 h 985"/>
                  <a:gd name="T64" fmla="*/ 1285 w 3279"/>
                  <a:gd name="T65" fmla="*/ 355 h 985"/>
                  <a:gd name="T66" fmla="*/ 1173 w 3279"/>
                  <a:gd name="T67" fmla="*/ 285 h 985"/>
                  <a:gd name="T68" fmla="*/ 1069 w 3279"/>
                  <a:gd name="T69" fmla="*/ 237 h 985"/>
                  <a:gd name="T70" fmla="*/ 984 w 3279"/>
                  <a:gd name="T71" fmla="*/ 219 h 985"/>
                  <a:gd name="T72" fmla="*/ 74 w 3279"/>
                  <a:gd name="T73" fmla="*/ 213 h 985"/>
                  <a:gd name="T74" fmla="*/ 20 w 3279"/>
                  <a:gd name="T75" fmla="*/ 175 h 985"/>
                  <a:gd name="T76" fmla="*/ 0 w 3279"/>
                  <a:gd name="T77" fmla="*/ 109 h 985"/>
                  <a:gd name="T78" fmla="*/ 20 w 3279"/>
                  <a:gd name="T79" fmla="*/ 46 h 985"/>
                  <a:gd name="T80" fmla="*/ 74 w 3279"/>
                  <a:gd name="T81" fmla="*/ 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79" h="985">
                    <a:moveTo>
                      <a:pt x="110" y="0"/>
                    </a:moveTo>
                    <a:lnTo>
                      <a:pt x="984" y="0"/>
                    </a:lnTo>
                    <a:lnTo>
                      <a:pt x="1052" y="6"/>
                    </a:lnTo>
                    <a:lnTo>
                      <a:pt x="1121" y="24"/>
                    </a:lnTo>
                    <a:lnTo>
                      <a:pt x="1193" y="52"/>
                    </a:lnTo>
                    <a:lnTo>
                      <a:pt x="1265" y="88"/>
                    </a:lnTo>
                    <a:lnTo>
                      <a:pt x="1341" y="131"/>
                    </a:lnTo>
                    <a:lnTo>
                      <a:pt x="1417" y="179"/>
                    </a:lnTo>
                    <a:lnTo>
                      <a:pt x="1492" y="233"/>
                    </a:lnTo>
                    <a:lnTo>
                      <a:pt x="1572" y="291"/>
                    </a:lnTo>
                    <a:lnTo>
                      <a:pt x="1650" y="351"/>
                    </a:lnTo>
                    <a:lnTo>
                      <a:pt x="1710" y="395"/>
                    </a:lnTo>
                    <a:lnTo>
                      <a:pt x="1768" y="436"/>
                    </a:lnTo>
                    <a:lnTo>
                      <a:pt x="1827" y="480"/>
                    </a:lnTo>
                    <a:lnTo>
                      <a:pt x="1885" y="520"/>
                    </a:lnTo>
                    <a:lnTo>
                      <a:pt x="1943" y="558"/>
                    </a:lnTo>
                    <a:lnTo>
                      <a:pt x="1997" y="590"/>
                    </a:lnTo>
                    <a:lnTo>
                      <a:pt x="2051" y="618"/>
                    </a:lnTo>
                    <a:lnTo>
                      <a:pt x="2101" y="638"/>
                    </a:lnTo>
                    <a:lnTo>
                      <a:pt x="2147" y="652"/>
                    </a:lnTo>
                    <a:lnTo>
                      <a:pt x="2186" y="656"/>
                    </a:lnTo>
                    <a:lnTo>
                      <a:pt x="2843" y="656"/>
                    </a:lnTo>
                    <a:lnTo>
                      <a:pt x="2916" y="660"/>
                    </a:lnTo>
                    <a:lnTo>
                      <a:pt x="2982" y="670"/>
                    </a:lnTo>
                    <a:lnTo>
                      <a:pt x="3040" y="684"/>
                    </a:lnTo>
                    <a:lnTo>
                      <a:pt x="3092" y="701"/>
                    </a:lnTo>
                    <a:lnTo>
                      <a:pt x="3136" y="721"/>
                    </a:lnTo>
                    <a:lnTo>
                      <a:pt x="3172" y="741"/>
                    </a:lnTo>
                    <a:lnTo>
                      <a:pt x="3202" y="761"/>
                    </a:lnTo>
                    <a:lnTo>
                      <a:pt x="3224" y="777"/>
                    </a:lnTo>
                    <a:lnTo>
                      <a:pt x="3240" y="789"/>
                    </a:lnTo>
                    <a:lnTo>
                      <a:pt x="3248" y="797"/>
                    </a:lnTo>
                    <a:lnTo>
                      <a:pt x="3265" y="821"/>
                    </a:lnTo>
                    <a:lnTo>
                      <a:pt x="3275" y="847"/>
                    </a:lnTo>
                    <a:lnTo>
                      <a:pt x="3279" y="875"/>
                    </a:lnTo>
                    <a:lnTo>
                      <a:pt x="3275" y="903"/>
                    </a:lnTo>
                    <a:lnTo>
                      <a:pt x="3265" y="929"/>
                    </a:lnTo>
                    <a:lnTo>
                      <a:pt x="3248" y="953"/>
                    </a:lnTo>
                    <a:lnTo>
                      <a:pt x="3224" y="971"/>
                    </a:lnTo>
                    <a:lnTo>
                      <a:pt x="3198" y="981"/>
                    </a:lnTo>
                    <a:lnTo>
                      <a:pt x="3170" y="985"/>
                    </a:lnTo>
                    <a:lnTo>
                      <a:pt x="3142" y="981"/>
                    </a:lnTo>
                    <a:lnTo>
                      <a:pt x="3116" y="971"/>
                    </a:lnTo>
                    <a:lnTo>
                      <a:pt x="3094" y="953"/>
                    </a:lnTo>
                    <a:lnTo>
                      <a:pt x="3088" y="949"/>
                    </a:lnTo>
                    <a:lnTo>
                      <a:pt x="3076" y="939"/>
                    </a:lnTo>
                    <a:lnTo>
                      <a:pt x="3056" y="927"/>
                    </a:lnTo>
                    <a:lnTo>
                      <a:pt x="3030" y="913"/>
                    </a:lnTo>
                    <a:lnTo>
                      <a:pt x="2994" y="899"/>
                    </a:lnTo>
                    <a:lnTo>
                      <a:pt x="2950" y="887"/>
                    </a:lnTo>
                    <a:lnTo>
                      <a:pt x="2900" y="879"/>
                    </a:lnTo>
                    <a:lnTo>
                      <a:pt x="2843" y="875"/>
                    </a:lnTo>
                    <a:lnTo>
                      <a:pt x="2186" y="875"/>
                    </a:lnTo>
                    <a:lnTo>
                      <a:pt x="2119" y="869"/>
                    </a:lnTo>
                    <a:lnTo>
                      <a:pt x="2049" y="851"/>
                    </a:lnTo>
                    <a:lnTo>
                      <a:pt x="1977" y="825"/>
                    </a:lnTo>
                    <a:lnTo>
                      <a:pt x="1905" y="787"/>
                    </a:lnTo>
                    <a:lnTo>
                      <a:pt x="1829" y="745"/>
                    </a:lnTo>
                    <a:lnTo>
                      <a:pt x="1754" y="696"/>
                    </a:lnTo>
                    <a:lnTo>
                      <a:pt x="1678" y="642"/>
                    </a:lnTo>
                    <a:lnTo>
                      <a:pt x="1598" y="584"/>
                    </a:lnTo>
                    <a:lnTo>
                      <a:pt x="1520" y="526"/>
                    </a:lnTo>
                    <a:lnTo>
                      <a:pt x="1462" y="482"/>
                    </a:lnTo>
                    <a:lnTo>
                      <a:pt x="1403" y="438"/>
                    </a:lnTo>
                    <a:lnTo>
                      <a:pt x="1343" y="397"/>
                    </a:lnTo>
                    <a:lnTo>
                      <a:pt x="1285" y="355"/>
                    </a:lnTo>
                    <a:lnTo>
                      <a:pt x="1227" y="319"/>
                    </a:lnTo>
                    <a:lnTo>
                      <a:pt x="1173" y="285"/>
                    </a:lnTo>
                    <a:lnTo>
                      <a:pt x="1119" y="259"/>
                    </a:lnTo>
                    <a:lnTo>
                      <a:pt x="1069" y="237"/>
                    </a:lnTo>
                    <a:lnTo>
                      <a:pt x="1026" y="223"/>
                    </a:lnTo>
                    <a:lnTo>
                      <a:pt x="984" y="219"/>
                    </a:lnTo>
                    <a:lnTo>
                      <a:pt x="110" y="219"/>
                    </a:lnTo>
                    <a:lnTo>
                      <a:pt x="74" y="213"/>
                    </a:lnTo>
                    <a:lnTo>
                      <a:pt x="44" y="197"/>
                    </a:lnTo>
                    <a:lnTo>
                      <a:pt x="20" y="175"/>
                    </a:lnTo>
                    <a:lnTo>
                      <a:pt x="6" y="145"/>
                    </a:lnTo>
                    <a:lnTo>
                      <a:pt x="0" y="109"/>
                    </a:lnTo>
                    <a:lnTo>
                      <a:pt x="6" y="76"/>
                    </a:lnTo>
                    <a:lnTo>
                      <a:pt x="20" y="46"/>
                    </a:lnTo>
                    <a:lnTo>
                      <a:pt x="44" y="22"/>
                    </a:lnTo>
                    <a:lnTo>
                      <a:pt x="74" y="6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8ABF9C9C-3AFF-489B-BFA0-87C18884E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126288" y="4359275"/>
                <a:ext cx="258763" cy="261938"/>
              </a:xfrm>
              <a:custGeom>
                <a:avLst/>
                <a:gdLst>
                  <a:gd name="T0" fmla="*/ 164 w 328"/>
                  <a:gd name="T1" fmla="*/ 0 h 329"/>
                  <a:gd name="T2" fmla="*/ 208 w 328"/>
                  <a:gd name="T3" fmla="*/ 6 h 329"/>
                  <a:gd name="T4" fmla="*/ 246 w 328"/>
                  <a:gd name="T5" fmla="*/ 24 h 329"/>
                  <a:gd name="T6" fmla="*/ 280 w 328"/>
                  <a:gd name="T7" fmla="*/ 50 h 329"/>
                  <a:gd name="T8" fmla="*/ 306 w 328"/>
                  <a:gd name="T9" fmla="*/ 82 h 329"/>
                  <a:gd name="T10" fmla="*/ 322 w 328"/>
                  <a:gd name="T11" fmla="*/ 122 h 329"/>
                  <a:gd name="T12" fmla="*/ 328 w 328"/>
                  <a:gd name="T13" fmla="*/ 165 h 329"/>
                  <a:gd name="T14" fmla="*/ 322 w 328"/>
                  <a:gd name="T15" fmla="*/ 207 h 329"/>
                  <a:gd name="T16" fmla="*/ 306 w 328"/>
                  <a:gd name="T17" fmla="*/ 247 h 329"/>
                  <a:gd name="T18" fmla="*/ 280 w 328"/>
                  <a:gd name="T19" fmla="*/ 281 h 329"/>
                  <a:gd name="T20" fmla="*/ 246 w 328"/>
                  <a:gd name="T21" fmla="*/ 307 h 329"/>
                  <a:gd name="T22" fmla="*/ 208 w 328"/>
                  <a:gd name="T23" fmla="*/ 323 h 329"/>
                  <a:gd name="T24" fmla="*/ 164 w 328"/>
                  <a:gd name="T25" fmla="*/ 329 h 329"/>
                  <a:gd name="T26" fmla="*/ 120 w 328"/>
                  <a:gd name="T27" fmla="*/ 323 h 329"/>
                  <a:gd name="T28" fmla="*/ 80 w 328"/>
                  <a:gd name="T29" fmla="*/ 307 h 329"/>
                  <a:gd name="T30" fmla="*/ 48 w 328"/>
                  <a:gd name="T31" fmla="*/ 281 h 329"/>
                  <a:gd name="T32" fmla="*/ 22 w 328"/>
                  <a:gd name="T33" fmla="*/ 247 h 329"/>
                  <a:gd name="T34" fmla="*/ 6 w 328"/>
                  <a:gd name="T35" fmla="*/ 207 h 329"/>
                  <a:gd name="T36" fmla="*/ 0 w 328"/>
                  <a:gd name="T37" fmla="*/ 165 h 329"/>
                  <a:gd name="T38" fmla="*/ 6 w 328"/>
                  <a:gd name="T39" fmla="*/ 122 h 329"/>
                  <a:gd name="T40" fmla="*/ 22 w 328"/>
                  <a:gd name="T41" fmla="*/ 82 h 329"/>
                  <a:gd name="T42" fmla="*/ 48 w 328"/>
                  <a:gd name="T43" fmla="*/ 50 h 329"/>
                  <a:gd name="T44" fmla="*/ 80 w 328"/>
                  <a:gd name="T45" fmla="*/ 24 h 329"/>
                  <a:gd name="T46" fmla="*/ 120 w 328"/>
                  <a:gd name="T47" fmla="*/ 6 h 329"/>
                  <a:gd name="T48" fmla="*/ 164 w 328"/>
                  <a:gd name="T4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8" h="329">
                    <a:moveTo>
                      <a:pt x="164" y="0"/>
                    </a:moveTo>
                    <a:lnTo>
                      <a:pt x="208" y="6"/>
                    </a:lnTo>
                    <a:lnTo>
                      <a:pt x="246" y="24"/>
                    </a:lnTo>
                    <a:lnTo>
                      <a:pt x="280" y="50"/>
                    </a:lnTo>
                    <a:lnTo>
                      <a:pt x="306" y="82"/>
                    </a:lnTo>
                    <a:lnTo>
                      <a:pt x="322" y="122"/>
                    </a:lnTo>
                    <a:lnTo>
                      <a:pt x="328" y="165"/>
                    </a:lnTo>
                    <a:lnTo>
                      <a:pt x="322" y="207"/>
                    </a:lnTo>
                    <a:lnTo>
                      <a:pt x="306" y="247"/>
                    </a:lnTo>
                    <a:lnTo>
                      <a:pt x="280" y="281"/>
                    </a:lnTo>
                    <a:lnTo>
                      <a:pt x="246" y="307"/>
                    </a:lnTo>
                    <a:lnTo>
                      <a:pt x="208" y="323"/>
                    </a:lnTo>
                    <a:lnTo>
                      <a:pt x="164" y="329"/>
                    </a:lnTo>
                    <a:lnTo>
                      <a:pt x="120" y="323"/>
                    </a:lnTo>
                    <a:lnTo>
                      <a:pt x="80" y="307"/>
                    </a:lnTo>
                    <a:lnTo>
                      <a:pt x="48" y="281"/>
                    </a:lnTo>
                    <a:lnTo>
                      <a:pt x="22" y="247"/>
                    </a:lnTo>
                    <a:lnTo>
                      <a:pt x="6" y="207"/>
                    </a:lnTo>
                    <a:lnTo>
                      <a:pt x="0" y="165"/>
                    </a:lnTo>
                    <a:lnTo>
                      <a:pt x="6" y="122"/>
                    </a:lnTo>
                    <a:lnTo>
                      <a:pt x="22" y="82"/>
                    </a:lnTo>
                    <a:lnTo>
                      <a:pt x="48" y="50"/>
                    </a:lnTo>
                    <a:lnTo>
                      <a:pt x="80" y="24"/>
                    </a:lnTo>
                    <a:lnTo>
                      <a:pt x="120" y="6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3CF04F2D-0E3A-48D7-BCFA-44EF554EF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259513" y="3321050"/>
                <a:ext cx="4165600" cy="1558925"/>
              </a:xfrm>
              <a:custGeom>
                <a:avLst/>
                <a:gdLst>
                  <a:gd name="T0" fmla="*/ 4989 w 5248"/>
                  <a:gd name="T1" fmla="*/ 38 h 1966"/>
                  <a:gd name="T2" fmla="*/ 5188 w 5248"/>
                  <a:gd name="T3" fmla="*/ 218 h 1966"/>
                  <a:gd name="T4" fmla="*/ 5246 w 5248"/>
                  <a:gd name="T5" fmla="*/ 483 h 1966"/>
                  <a:gd name="T6" fmla="*/ 5136 w 5248"/>
                  <a:gd name="T7" fmla="*/ 730 h 1966"/>
                  <a:gd name="T8" fmla="*/ 3551 w 5248"/>
                  <a:gd name="T9" fmla="*/ 1735 h 1966"/>
                  <a:gd name="T10" fmla="*/ 3443 w 5248"/>
                  <a:gd name="T11" fmla="*/ 1788 h 1966"/>
                  <a:gd name="T12" fmla="*/ 3198 w 5248"/>
                  <a:gd name="T13" fmla="*/ 1874 h 1966"/>
                  <a:gd name="T14" fmla="*/ 2803 w 5248"/>
                  <a:gd name="T15" fmla="*/ 1946 h 1966"/>
                  <a:gd name="T16" fmla="*/ 2318 w 5248"/>
                  <a:gd name="T17" fmla="*/ 1964 h 1966"/>
                  <a:gd name="T18" fmla="*/ 1955 w 5248"/>
                  <a:gd name="T19" fmla="*/ 1906 h 1966"/>
                  <a:gd name="T20" fmla="*/ 1582 w 5248"/>
                  <a:gd name="T21" fmla="*/ 1794 h 1966"/>
                  <a:gd name="T22" fmla="*/ 1239 w 5248"/>
                  <a:gd name="T23" fmla="*/ 1661 h 1966"/>
                  <a:gd name="T24" fmla="*/ 956 w 5248"/>
                  <a:gd name="T25" fmla="*/ 1531 h 1966"/>
                  <a:gd name="T26" fmla="*/ 768 w 5248"/>
                  <a:gd name="T27" fmla="*/ 1438 h 1966"/>
                  <a:gd name="T28" fmla="*/ 706 w 5248"/>
                  <a:gd name="T29" fmla="*/ 1404 h 1966"/>
                  <a:gd name="T30" fmla="*/ 587 w 5248"/>
                  <a:gd name="T31" fmla="*/ 1366 h 1966"/>
                  <a:gd name="T32" fmla="*/ 308 w 5248"/>
                  <a:gd name="T33" fmla="*/ 1320 h 1966"/>
                  <a:gd name="T34" fmla="*/ 44 w 5248"/>
                  <a:gd name="T35" fmla="*/ 1290 h 1966"/>
                  <a:gd name="T36" fmla="*/ 6 w 5248"/>
                  <a:gd name="T37" fmla="*/ 1166 h 1966"/>
                  <a:gd name="T38" fmla="*/ 110 w 5248"/>
                  <a:gd name="T39" fmla="*/ 1093 h 1966"/>
                  <a:gd name="T40" fmla="*/ 493 w 5248"/>
                  <a:gd name="T41" fmla="*/ 1123 h 1966"/>
                  <a:gd name="T42" fmla="*/ 728 w 5248"/>
                  <a:gd name="T43" fmla="*/ 1180 h 1966"/>
                  <a:gd name="T44" fmla="*/ 814 w 5248"/>
                  <a:gd name="T45" fmla="*/ 1212 h 1966"/>
                  <a:gd name="T46" fmla="*/ 894 w 5248"/>
                  <a:gd name="T47" fmla="*/ 1256 h 1966"/>
                  <a:gd name="T48" fmla="*/ 1095 w 5248"/>
                  <a:gd name="T49" fmla="*/ 1356 h 1966"/>
                  <a:gd name="T50" fmla="*/ 1383 w 5248"/>
                  <a:gd name="T51" fmla="*/ 1483 h 1966"/>
                  <a:gd name="T52" fmla="*/ 1720 w 5248"/>
                  <a:gd name="T53" fmla="*/ 1611 h 1966"/>
                  <a:gd name="T54" fmla="*/ 2073 w 5248"/>
                  <a:gd name="T55" fmla="*/ 1709 h 1966"/>
                  <a:gd name="T56" fmla="*/ 2406 w 5248"/>
                  <a:gd name="T57" fmla="*/ 1749 h 1966"/>
                  <a:gd name="T58" fmla="*/ 2892 w 5248"/>
                  <a:gd name="T59" fmla="*/ 1713 h 1966"/>
                  <a:gd name="T60" fmla="*/ 3222 w 5248"/>
                  <a:gd name="T61" fmla="*/ 1639 h 1966"/>
                  <a:gd name="T62" fmla="*/ 3399 w 5248"/>
                  <a:gd name="T63" fmla="*/ 1569 h 1966"/>
                  <a:gd name="T64" fmla="*/ 4917 w 5248"/>
                  <a:gd name="T65" fmla="*/ 628 h 1966"/>
                  <a:gd name="T66" fmla="*/ 5021 w 5248"/>
                  <a:gd name="T67" fmla="*/ 493 h 1966"/>
                  <a:gd name="T68" fmla="*/ 4999 w 5248"/>
                  <a:gd name="T69" fmla="*/ 327 h 1966"/>
                  <a:gd name="T70" fmla="*/ 4867 w 5248"/>
                  <a:gd name="T71" fmla="*/ 226 h 1966"/>
                  <a:gd name="T72" fmla="*/ 4702 w 5248"/>
                  <a:gd name="T73" fmla="*/ 248 h 1966"/>
                  <a:gd name="T74" fmla="*/ 3218 w 5248"/>
                  <a:gd name="T75" fmla="*/ 941 h 1966"/>
                  <a:gd name="T76" fmla="*/ 2869 w 5248"/>
                  <a:gd name="T77" fmla="*/ 979 h 1966"/>
                  <a:gd name="T78" fmla="*/ 2434 w 5248"/>
                  <a:gd name="T79" fmla="*/ 981 h 1966"/>
                  <a:gd name="T80" fmla="*/ 2093 w 5248"/>
                  <a:gd name="T81" fmla="*/ 961 h 1966"/>
                  <a:gd name="T82" fmla="*/ 1766 w 5248"/>
                  <a:gd name="T83" fmla="*/ 925 h 1966"/>
                  <a:gd name="T84" fmla="*/ 1514 w 5248"/>
                  <a:gd name="T85" fmla="*/ 889 h 1966"/>
                  <a:gd name="T86" fmla="*/ 1403 w 5248"/>
                  <a:gd name="T87" fmla="*/ 871 h 1966"/>
                  <a:gd name="T88" fmla="*/ 1313 w 5248"/>
                  <a:gd name="T89" fmla="*/ 782 h 1966"/>
                  <a:gd name="T90" fmla="*/ 1373 w 5248"/>
                  <a:gd name="T91" fmla="*/ 666 h 1966"/>
                  <a:gd name="T92" fmla="*/ 1466 w 5248"/>
                  <a:gd name="T93" fmla="*/ 662 h 1966"/>
                  <a:gd name="T94" fmla="*/ 1648 w 5248"/>
                  <a:gd name="T95" fmla="*/ 688 h 1966"/>
                  <a:gd name="T96" fmla="*/ 1939 w 5248"/>
                  <a:gd name="T97" fmla="*/ 726 h 1966"/>
                  <a:gd name="T98" fmla="*/ 2274 w 5248"/>
                  <a:gd name="T99" fmla="*/ 756 h 1966"/>
                  <a:gd name="T100" fmla="*/ 2637 w 5248"/>
                  <a:gd name="T101" fmla="*/ 764 h 1966"/>
                  <a:gd name="T102" fmla="*/ 3016 w 5248"/>
                  <a:gd name="T103" fmla="*/ 752 h 1966"/>
                  <a:gd name="T104" fmla="*/ 3281 w 5248"/>
                  <a:gd name="T105" fmla="*/ 694 h 1966"/>
                  <a:gd name="T106" fmla="*/ 4721 w 5248"/>
                  <a:gd name="T107" fmla="*/ 8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48" h="1966">
                    <a:moveTo>
                      <a:pt x="4787" y="0"/>
                    </a:moveTo>
                    <a:lnTo>
                      <a:pt x="4855" y="2"/>
                    </a:lnTo>
                    <a:lnTo>
                      <a:pt x="4923" y="14"/>
                    </a:lnTo>
                    <a:lnTo>
                      <a:pt x="4989" y="38"/>
                    </a:lnTo>
                    <a:lnTo>
                      <a:pt x="5049" y="70"/>
                    </a:lnTo>
                    <a:lnTo>
                      <a:pt x="5102" y="112"/>
                    </a:lnTo>
                    <a:lnTo>
                      <a:pt x="5150" y="162"/>
                    </a:lnTo>
                    <a:lnTo>
                      <a:pt x="5188" y="218"/>
                    </a:lnTo>
                    <a:lnTo>
                      <a:pt x="5218" y="281"/>
                    </a:lnTo>
                    <a:lnTo>
                      <a:pt x="5238" y="345"/>
                    </a:lnTo>
                    <a:lnTo>
                      <a:pt x="5248" y="413"/>
                    </a:lnTo>
                    <a:lnTo>
                      <a:pt x="5246" y="483"/>
                    </a:lnTo>
                    <a:lnTo>
                      <a:pt x="5232" y="551"/>
                    </a:lnTo>
                    <a:lnTo>
                      <a:pt x="5210" y="614"/>
                    </a:lnTo>
                    <a:lnTo>
                      <a:pt x="5176" y="676"/>
                    </a:lnTo>
                    <a:lnTo>
                      <a:pt x="5136" y="730"/>
                    </a:lnTo>
                    <a:lnTo>
                      <a:pt x="5086" y="776"/>
                    </a:lnTo>
                    <a:lnTo>
                      <a:pt x="5029" y="816"/>
                    </a:lnTo>
                    <a:lnTo>
                      <a:pt x="3557" y="1731"/>
                    </a:lnTo>
                    <a:lnTo>
                      <a:pt x="3551" y="1735"/>
                    </a:lnTo>
                    <a:lnTo>
                      <a:pt x="3535" y="1745"/>
                    </a:lnTo>
                    <a:lnTo>
                      <a:pt x="3513" y="1756"/>
                    </a:lnTo>
                    <a:lnTo>
                      <a:pt x="3483" y="1770"/>
                    </a:lnTo>
                    <a:lnTo>
                      <a:pt x="3443" y="1788"/>
                    </a:lnTo>
                    <a:lnTo>
                      <a:pt x="3395" y="1808"/>
                    </a:lnTo>
                    <a:lnTo>
                      <a:pt x="3337" y="1830"/>
                    </a:lnTo>
                    <a:lnTo>
                      <a:pt x="3271" y="1852"/>
                    </a:lnTo>
                    <a:lnTo>
                      <a:pt x="3198" y="1874"/>
                    </a:lnTo>
                    <a:lnTo>
                      <a:pt x="3114" y="1894"/>
                    </a:lnTo>
                    <a:lnTo>
                      <a:pt x="3020" y="1914"/>
                    </a:lnTo>
                    <a:lnTo>
                      <a:pt x="2916" y="1930"/>
                    </a:lnTo>
                    <a:lnTo>
                      <a:pt x="2803" y="1946"/>
                    </a:lnTo>
                    <a:lnTo>
                      <a:pt x="2681" y="1956"/>
                    </a:lnTo>
                    <a:lnTo>
                      <a:pt x="2547" y="1964"/>
                    </a:lnTo>
                    <a:lnTo>
                      <a:pt x="2406" y="1966"/>
                    </a:lnTo>
                    <a:lnTo>
                      <a:pt x="2318" y="1964"/>
                    </a:lnTo>
                    <a:lnTo>
                      <a:pt x="2230" y="1956"/>
                    </a:lnTo>
                    <a:lnTo>
                      <a:pt x="2141" y="1944"/>
                    </a:lnTo>
                    <a:lnTo>
                      <a:pt x="2047" y="1926"/>
                    </a:lnTo>
                    <a:lnTo>
                      <a:pt x="1955" y="1906"/>
                    </a:lnTo>
                    <a:lnTo>
                      <a:pt x="1861" y="1882"/>
                    </a:lnTo>
                    <a:lnTo>
                      <a:pt x="1768" y="1856"/>
                    </a:lnTo>
                    <a:lnTo>
                      <a:pt x="1674" y="1826"/>
                    </a:lnTo>
                    <a:lnTo>
                      <a:pt x="1582" y="1794"/>
                    </a:lnTo>
                    <a:lnTo>
                      <a:pt x="1492" y="1762"/>
                    </a:lnTo>
                    <a:lnTo>
                      <a:pt x="1405" y="1729"/>
                    </a:lnTo>
                    <a:lnTo>
                      <a:pt x="1321" y="1695"/>
                    </a:lnTo>
                    <a:lnTo>
                      <a:pt x="1239" y="1661"/>
                    </a:lnTo>
                    <a:lnTo>
                      <a:pt x="1161" y="1627"/>
                    </a:lnTo>
                    <a:lnTo>
                      <a:pt x="1087" y="1593"/>
                    </a:lnTo>
                    <a:lnTo>
                      <a:pt x="1020" y="1561"/>
                    </a:lnTo>
                    <a:lnTo>
                      <a:pt x="956" y="1531"/>
                    </a:lnTo>
                    <a:lnTo>
                      <a:pt x="898" y="1503"/>
                    </a:lnTo>
                    <a:lnTo>
                      <a:pt x="848" y="1477"/>
                    </a:lnTo>
                    <a:lnTo>
                      <a:pt x="804" y="1455"/>
                    </a:lnTo>
                    <a:lnTo>
                      <a:pt x="768" y="1438"/>
                    </a:lnTo>
                    <a:lnTo>
                      <a:pt x="740" y="1422"/>
                    </a:lnTo>
                    <a:lnTo>
                      <a:pt x="722" y="1412"/>
                    </a:lnTo>
                    <a:lnTo>
                      <a:pt x="712" y="1406"/>
                    </a:lnTo>
                    <a:lnTo>
                      <a:pt x="706" y="1404"/>
                    </a:lnTo>
                    <a:lnTo>
                      <a:pt x="693" y="1398"/>
                    </a:lnTo>
                    <a:lnTo>
                      <a:pt x="667" y="1390"/>
                    </a:lnTo>
                    <a:lnTo>
                      <a:pt x="631" y="1378"/>
                    </a:lnTo>
                    <a:lnTo>
                      <a:pt x="587" y="1366"/>
                    </a:lnTo>
                    <a:lnTo>
                      <a:pt x="531" y="1352"/>
                    </a:lnTo>
                    <a:lnTo>
                      <a:pt x="465" y="1340"/>
                    </a:lnTo>
                    <a:lnTo>
                      <a:pt x="391" y="1328"/>
                    </a:lnTo>
                    <a:lnTo>
                      <a:pt x="308" y="1320"/>
                    </a:lnTo>
                    <a:lnTo>
                      <a:pt x="214" y="1314"/>
                    </a:lnTo>
                    <a:lnTo>
                      <a:pt x="110" y="1310"/>
                    </a:lnTo>
                    <a:lnTo>
                      <a:pt x="74" y="1306"/>
                    </a:lnTo>
                    <a:lnTo>
                      <a:pt x="44" y="1290"/>
                    </a:lnTo>
                    <a:lnTo>
                      <a:pt x="20" y="1266"/>
                    </a:lnTo>
                    <a:lnTo>
                      <a:pt x="6" y="1236"/>
                    </a:lnTo>
                    <a:lnTo>
                      <a:pt x="0" y="1202"/>
                    </a:lnTo>
                    <a:lnTo>
                      <a:pt x="6" y="1166"/>
                    </a:lnTo>
                    <a:lnTo>
                      <a:pt x="20" y="1137"/>
                    </a:lnTo>
                    <a:lnTo>
                      <a:pt x="44" y="1113"/>
                    </a:lnTo>
                    <a:lnTo>
                      <a:pt x="74" y="1099"/>
                    </a:lnTo>
                    <a:lnTo>
                      <a:pt x="110" y="1093"/>
                    </a:lnTo>
                    <a:lnTo>
                      <a:pt x="220" y="1095"/>
                    </a:lnTo>
                    <a:lnTo>
                      <a:pt x="320" y="1101"/>
                    </a:lnTo>
                    <a:lnTo>
                      <a:pt x="411" y="1111"/>
                    </a:lnTo>
                    <a:lnTo>
                      <a:pt x="493" y="1123"/>
                    </a:lnTo>
                    <a:lnTo>
                      <a:pt x="567" y="1137"/>
                    </a:lnTo>
                    <a:lnTo>
                      <a:pt x="629" y="1151"/>
                    </a:lnTo>
                    <a:lnTo>
                      <a:pt x="685" y="1166"/>
                    </a:lnTo>
                    <a:lnTo>
                      <a:pt x="728" y="1180"/>
                    </a:lnTo>
                    <a:lnTo>
                      <a:pt x="764" y="1192"/>
                    </a:lnTo>
                    <a:lnTo>
                      <a:pt x="790" y="1202"/>
                    </a:lnTo>
                    <a:lnTo>
                      <a:pt x="806" y="1210"/>
                    </a:lnTo>
                    <a:lnTo>
                      <a:pt x="814" y="1212"/>
                    </a:lnTo>
                    <a:lnTo>
                      <a:pt x="820" y="1216"/>
                    </a:lnTo>
                    <a:lnTo>
                      <a:pt x="836" y="1224"/>
                    </a:lnTo>
                    <a:lnTo>
                      <a:pt x="860" y="1238"/>
                    </a:lnTo>
                    <a:lnTo>
                      <a:pt x="894" y="1256"/>
                    </a:lnTo>
                    <a:lnTo>
                      <a:pt x="934" y="1276"/>
                    </a:lnTo>
                    <a:lnTo>
                      <a:pt x="982" y="1300"/>
                    </a:lnTo>
                    <a:lnTo>
                      <a:pt x="1036" y="1326"/>
                    </a:lnTo>
                    <a:lnTo>
                      <a:pt x="1095" y="1356"/>
                    </a:lnTo>
                    <a:lnTo>
                      <a:pt x="1159" y="1386"/>
                    </a:lnTo>
                    <a:lnTo>
                      <a:pt x="1231" y="1418"/>
                    </a:lnTo>
                    <a:lnTo>
                      <a:pt x="1305" y="1450"/>
                    </a:lnTo>
                    <a:lnTo>
                      <a:pt x="1383" y="1483"/>
                    </a:lnTo>
                    <a:lnTo>
                      <a:pt x="1464" y="1517"/>
                    </a:lnTo>
                    <a:lnTo>
                      <a:pt x="1548" y="1549"/>
                    </a:lnTo>
                    <a:lnTo>
                      <a:pt x="1634" y="1581"/>
                    </a:lnTo>
                    <a:lnTo>
                      <a:pt x="1720" y="1611"/>
                    </a:lnTo>
                    <a:lnTo>
                      <a:pt x="1807" y="1639"/>
                    </a:lnTo>
                    <a:lnTo>
                      <a:pt x="1897" y="1665"/>
                    </a:lnTo>
                    <a:lnTo>
                      <a:pt x="1985" y="1689"/>
                    </a:lnTo>
                    <a:lnTo>
                      <a:pt x="2073" y="1709"/>
                    </a:lnTo>
                    <a:lnTo>
                      <a:pt x="2158" y="1725"/>
                    </a:lnTo>
                    <a:lnTo>
                      <a:pt x="2244" y="1737"/>
                    </a:lnTo>
                    <a:lnTo>
                      <a:pt x="2326" y="1745"/>
                    </a:lnTo>
                    <a:lnTo>
                      <a:pt x="2406" y="1749"/>
                    </a:lnTo>
                    <a:lnTo>
                      <a:pt x="2543" y="1745"/>
                    </a:lnTo>
                    <a:lnTo>
                      <a:pt x="2669" y="1739"/>
                    </a:lnTo>
                    <a:lnTo>
                      <a:pt x="2787" y="1727"/>
                    </a:lnTo>
                    <a:lnTo>
                      <a:pt x="2892" y="1713"/>
                    </a:lnTo>
                    <a:lnTo>
                      <a:pt x="2990" y="1697"/>
                    </a:lnTo>
                    <a:lnTo>
                      <a:pt x="3076" y="1679"/>
                    </a:lnTo>
                    <a:lnTo>
                      <a:pt x="3154" y="1659"/>
                    </a:lnTo>
                    <a:lnTo>
                      <a:pt x="3222" y="1639"/>
                    </a:lnTo>
                    <a:lnTo>
                      <a:pt x="3279" y="1619"/>
                    </a:lnTo>
                    <a:lnTo>
                      <a:pt x="3327" y="1601"/>
                    </a:lnTo>
                    <a:lnTo>
                      <a:pt x="3367" y="1583"/>
                    </a:lnTo>
                    <a:lnTo>
                      <a:pt x="3399" y="1569"/>
                    </a:lnTo>
                    <a:lnTo>
                      <a:pt x="3421" y="1557"/>
                    </a:lnTo>
                    <a:lnTo>
                      <a:pt x="3433" y="1551"/>
                    </a:lnTo>
                    <a:lnTo>
                      <a:pt x="3439" y="1547"/>
                    </a:lnTo>
                    <a:lnTo>
                      <a:pt x="4917" y="628"/>
                    </a:lnTo>
                    <a:lnTo>
                      <a:pt x="4953" y="602"/>
                    </a:lnTo>
                    <a:lnTo>
                      <a:pt x="4983" y="570"/>
                    </a:lnTo>
                    <a:lnTo>
                      <a:pt x="5007" y="535"/>
                    </a:lnTo>
                    <a:lnTo>
                      <a:pt x="5021" y="493"/>
                    </a:lnTo>
                    <a:lnTo>
                      <a:pt x="5029" y="451"/>
                    </a:lnTo>
                    <a:lnTo>
                      <a:pt x="5027" y="409"/>
                    </a:lnTo>
                    <a:lnTo>
                      <a:pt x="5017" y="367"/>
                    </a:lnTo>
                    <a:lnTo>
                      <a:pt x="4999" y="327"/>
                    </a:lnTo>
                    <a:lnTo>
                      <a:pt x="4973" y="291"/>
                    </a:lnTo>
                    <a:lnTo>
                      <a:pt x="4943" y="261"/>
                    </a:lnTo>
                    <a:lnTo>
                      <a:pt x="4907" y="240"/>
                    </a:lnTo>
                    <a:lnTo>
                      <a:pt x="4867" y="226"/>
                    </a:lnTo>
                    <a:lnTo>
                      <a:pt x="4825" y="220"/>
                    </a:lnTo>
                    <a:lnTo>
                      <a:pt x="4783" y="220"/>
                    </a:lnTo>
                    <a:lnTo>
                      <a:pt x="4741" y="230"/>
                    </a:lnTo>
                    <a:lnTo>
                      <a:pt x="4702" y="248"/>
                    </a:lnTo>
                    <a:lnTo>
                      <a:pt x="3437" y="863"/>
                    </a:lnTo>
                    <a:lnTo>
                      <a:pt x="3365" y="895"/>
                    </a:lnTo>
                    <a:lnTo>
                      <a:pt x="3291" y="921"/>
                    </a:lnTo>
                    <a:lnTo>
                      <a:pt x="3218" y="941"/>
                    </a:lnTo>
                    <a:lnTo>
                      <a:pt x="3140" y="957"/>
                    </a:lnTo>
                    <a:lnTo>
                      <a:pt x="3056" y="967"/>
                    </a:lnTo>
                    <a:lnTo>
                      <a:pt x="2966" y="975"/>
                    </a:lnTo>
                    <a:lnTo>
                      <a:pt x="2869" y="979"/>
                    </a:lnTo>
                    <a:lnTo>
                      <a:pt x="2761" y="983"/>
                    </a:lnTo>
                    <a:lnTo>
                      <a:pt x="2643" y="983"/>
                    </a:lnTo>
                    <a:lnTo>
                      <a:pt x="2514" y="983"/>
                    </a:lnTo>
                    <a:lnTo>
                      <a:pt x="2434" y="981"/>
                    </a:lnTo>
                    <a:lnTo>
                      <a:pt x="2352" y="979"/>
                    </a:lnTo>
                    <a:lnTo>
                      <a:pt x="2266" y="975"/>
                    </a:lnTo>
                    <a:lnTo>
                      <a:pt x="2180" y="969"/>
                    </a:lnTo>
                    <a:lnTo>
                      <a:pt x="2093" y="961"/>
                    </a:lnTo>
                    <a:lnTo>
                      <a:pt x="2007" y="953"/>
                    </a:lnTo>
                    <a:lnTo>
                      <a:pt x="1923" y="943"/>
                    </a:lnTo>
                    <a:lnTo>
                      <a:pt x="1843" y="933"/>
                    </a:lnTo>
                    <a:lnTo>
                      <a:pt x="1766" y="925"/>
                    </a:lnTo>
                    <a:lnTo>
                      <a:pt x="1694" y="915"/>
                    </a:lnTo>
                    <a:lnTo>
                      <a:pt x="1626" y="905"/>
                    </a:lnTo>
                    <a:lnTo>
                      <a:pt x="1566" y="897"/>
                    </a:lnTo>
                    <a:lnTo>
                      <a:pt x="1514" y="889"/>
                    </a:lnTo>
                    <a:lnTo>
                      <a:pt x="1470" y="883"/>
                    </a:lnTo>
                    <a:lnTo>
                      <a:pt x="1436" y="877"/>
                    </a:lnTo>
                    <a:lnTo>
                      <a:pt x="1415" y="873"/>
                    </a:lnTo>
                    <a:lnTo>
                      <a:pt x="1403" y="871"/>
                    </a:lnTo>
                    <a:lnTo>
                      <a:pt x="1371" y="861"/>
                    </a:lnTo>
                    <a:lnTo>
                      <a:pt x="1343" y="842"/>
                    </a:lnTo>
                    <a:lnTo>
                      <a:pt x="1323" y="814"/>
                    </a:lnTo>
                    <a:lnTo>
                      <a:pt x="1313" y="782"/>
                    </a:lnTo>
                    <a:lnTo>
                      <a:pt x="1313" y="746"/>
                    </a:lnTo>
                    <a:lnTo>
                      <a:pt x="1325" y="714"/>
                    </a:lnTo>
                    <a:lnTo>
                      <a:pt x="1345" y="686"/>
                    </a:lnTo>
                    <a:lnTo>
                      <a:pt x="1373" y="666"/>
                    </a:lnTo>
                    <a:lnTo>
                      <a:pt x="1405" y="656"/>
                    </a:lnTo>
                    <a:lnTo>
                      <a:pt x="1438" y="656"/>
                    </a:lnTo>
                    <a:lnTo>
                      <a:pt x="1446" y="658"/>
                    </a:lnTo>
                    <a:lnTo>
                      <a:pt x="1466" y="662"/>
                    </a:lnTo>
                    <a:lnTo>
                      <a:pt x="1498" y="666"/>
                    </a:lnTo>
                    <a:lnTo>
                      <a:pt x="1538" y="672"/>
                    </a:lnTo>
                    <a:lnTo>
                      <a:pt x="1588" y="680"/>
                    </a:lnTo>
                    <a:lnTo>
                      <a:pt x="1648" y="688"/>
                    </a:lnTo>
                    <a:lnTo>
                      <a:pt x="1712" y="696"/>
                    </a:lnTo>
                    <a:lnTo>
                      <a:pt x="1784" y="706"/>
                    </a:lnTo>
                    <a:lnTo>
                      <a:pt x="1859" y="716"/>
                    </a:lnTo>
                    <a:lnTo>
                      <a:pt x="1939" y="726"/>
                    </a:lnTo>
                    <a:lnTo>
                      <a:pt x="2021" y="734"/>
                    </a:lnTo>
                    <a:lnTo>
                      <a:pt x="2105" y="742"/>
                    </a:lnTo>
                    <a:lnTo>
                      <a:pt x="2190" y="750"/>
                    </a:lnTo>
                    <a:lnTo>
                      <a:pt x="2274" y="756"/>
                    </a:lnTo>
                    <a:lnTo>
                      <a:pt x="2358" y="760"/>
                    </a:lnTo>
                    <a:lnTo>
                      <a:pt x="2438" y="764"/>
                    </a:lnTo>
                    <a:lnTo>
                      <a:pt x="2514" y="764"/>
                    </a:lnTo>
                    <a:lnTo>
                      <a:pt x="2637" y="764"/>
                    </a:lnTo>
                    <a:lnTo>
                      <a:pt x="2747" y="764"/>
                    </a:lnTo>
                    <a:lnTo>
                      <a:pt x="2847" y="762"/>
                    </a:lnTo>
                    <a:lnTo>
                      <a:pt x="2936" y="758"/>
                    </a:lnTo>
                    <a:lnTo>
                      <a:pt x="3016" y="752"/>
                    </a:lnTo>
                    <a:lnTo>
                      <a:pt x="3090" y="744"/>
                    </a:lnTo>
                    <a:lnTo>
                      <a:pt x="3158" y="732"/>
                    </a:lnTo>
                    <a:lnTo>
                      <a:pt x="3222" y="714"/>
                    </a:lnTo>
                    <a:lnTo>
                      <a:pt x="3281" y="694"/>
                    </a:lnTo>
                    <a:lnTo>
                      <a:pt x="3339" y="666"/>
                    </a:lnTo>
                    <a:lnTo>
                      <a:pt x="4598" y="54"/>
                    </a:lnTo>
                    <a:lnTo>
                      <a:pt x="4658" y="26"/>
                    </a:lnTo>
                    <a:lnTo>
                      <a:pt x="4721" y="8"/>
                    </a:lnTo>
                    <a:lnTo>
                      <a:pt x="47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E1D8DF6D-0DD0-4D47-99E2-7F45135F8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300913" y="2625725"/>
                <a:ext cx="868363" cy="2428875"/>
              </a:xfrm>
              <a:custGeom>
                <a:avLst/>
                <a:gdLst>
                  <a:gd name="T0" fmla="*/ 110 w 1093"/>
                  <a:gd name="T1" fmla="*/ 0 h 3060"/>
                  <a:gd name="T2" fmla="*/ 766 w 1093"/>
                  <a:gd name="T3" fmla="*/ 0 h 3060"/>
                  <a:gd name="T4" fmla="*/ 824 w 1093"/>
                  <a:gd name="T5" fmla="*/ 6 h 3060"/>
                  <a:gd name="T6" fmla="*/ 880 w 1093"/>
                  <a:gd name="T7" fmla="*/ 20 h 3060"/>
                  <a:gd name="T8" fmla="*/ 931 w 1093"/>
                  <a:gd name="T9" fmla="*/ 46 h 3060"/>
                  <a:gd name="T10" fmla="*/ 977 w 1093"/>
                  <a:gd name="T11" fmla="*/ 78 h 3060"/>
                  <a:gd name="T12" fmla="*/ 1015 w 1093"/>
                  <a:gd name="T13" fmla="*/ 118 h 3060"/>
                  <a:gd name="T14" fmla="*/ 1049 w 1093"/>
                  <a:gd name="T15" fmla="*/ 164 h 3060"/>
                  <a:gd name="T16" fmla="*/ 1073 w 1093"/>
                  <a:gd name="T17" fmla="*/ 214 h 3060"/>
                  <a:gd name="T18" fmla="*/ 1087 w 1093"/>
                  <a:gd name="T19" fmla="*/ 269 h 3060"/>
                  <a:gd name="T20" fmla="*/ 1093 w 1093"/>
                  <a:gd name="T21" fmla="*/ 329 h 3060"/>
                  <a:gd name="T22" fmla="*/ 1093 w 1093"/>
                  <a:gd name="T23" fmla="*/ 2731 h 3060"/>
                  <a:gd name="T24" fmla="*/ 1087 w 1093"/>
                  <a:gd name="T25" fmla="*/ 2791 h 3060"/>
                  <a:gd name="T26" fmla="*/ 1073 w 1093"/>
                  <a:gd name="T27" fmla="*/ 2847 h 3060"/>
                  <a:gd name="T28" fmla="*/ 1049 w 1093"/>
                  <a:gd name="T29" fmla="*/ 2897 h 3060"/>
                  <a:gd name="T30" fmla="*/ 1015 w 1093"/>
                  <a:gd name="T31" fmla="*/ 2942 h 3060"/>
                  <a:gd name="T32" fmla="*/ 977 w 1093"/>
                  <a:gd name="T33" fmla="*/ 2982 h 3060"/>
                  <a:gd name="T34" fmla="*/ 931 w 1093"/>
                  <a:gd name="T35" fmla="*/ 3014 h 3060"/>
                  <a:gd name="T36" fmla="*/ 880 w 1093"/>
                  <a:gd name="T37" fmla="*/ 3040 h 3060"/>
                  <a:gd name="T38" fmla="*/ 824 w 1093"/>
                  <a:gd name="T39" fmla="*/ 3054 h 3060"/>
                  <a:gd name="T40" fmla="*/ 766 w 1093"/>
                  <a:gd name="T41" fmla="*/ 3060 h 3060"/>
                  <a:gd name="T42" fmla="*/ 110 w 1093"/>
                  <a:gd name="T43" fmla="*/ 3060 h 3060"/>
                  <a:gd name="T44" fmla="*/ 74 w 1093"/>
                  <a:gd name="T45" fmla="*/ 3054 h 3060"/>
                  <a:gd name="T46" fmla="*/ 44 w 1093"/>
                  <a:gd name="T47" fmla="*/ 3038 h 3060"/>
                  <a:gd name="T48" fmla="*/ 22 w 1093"/>
                  <a:gd name="T49" fmla="*/ 3014 h 3060"/>
                  <a:gd name="T50" fmla="*/ 6 w 1093"/>
                  <a:gd name="T51" fmla="*/ 2984 h 3060"/>
                  <a:gd name="T52" fmla="*/ 0 w 1093"/>
                  <a:gd name="T53" fmla="*/ 2950 h 3060"/>
                  <a:gd name="T54" fmla="*/ 6 w 1093"/>
                  <a:gd name="T55" fmla="*/ 2917 h 3060"/>
                  <a:gd name="T56" fmla="*/ 22 w 1093"/>
                  <a:gd name="T57" fmla="*/ 2887 h 3060"/>
                  <a:gd name="T58" fmla="*/ 44 w 1093"/>
                  <a:gd name="T59" fmla="*/ 2863 h 3060"/>
                  <a:gd name="T60" fmla="*/ 74 w 1093"/>
                  <a:gd name="T61" fmla="*/ 2847 h 3060"/>
                  <a:gd name="T62" fmla="*/ 110 w 1093"/>
                  <a:gd name="T63" fmla="*/ 2841 h 3060"/>
                  <a:gd name="T64" fmla="*/ 766 w 1093"/>
                  <a:gd name="T65" fmla="*/ 2841 h 3060"/>
                  <a:gd name="T66" fmla="*/ 800 w 1093"/>
                  <a:gd name="T67" fmla="*/ 2835 h 3060"/>
                  <a:gd name="T68" fmla="*/ 830 w 1093"/>
                  <a:gd name="T69" fmla="*/ 2821 h 3060"/>
                  <a:gd name="T70" fmla="*/ 854 w 1093"/>
                  <a:gd name="T71" fmla="*/ 2797 h 3060"/>
                  <a:gd name="T72" fmla="*/ 870 w 1093"/>
                  <a:gd name="T73" fmla="*/ 2767 h 3060"/>
                  <a:gd name="T74" fmla="*/ 876 w 1093"/>
                  <a:gd name="T75" fmla="*/ 2733 h 3060"/>
                  <a:gd name="T76" fmla="*/ 876 w 1093"/>
                  <a:gd name="T77" fmla="*/ 329 h 3060"/>
                  <a:gd name="T78" fmla="*/ 870 w 1093"/>
                  <a:gd name="T79" fmla="*/ 293 h 3060"/>
                  <a:gd name="T80" fmla="*/ 854 w 1093"/>
                  <a:gd name="T81" fmla="*/ 263 h 3060"/>
                  <a:gd name="T82" fmla="*/ 830 w 1093"/>
                  <a:gd name="T83" fmla="*/ 239 h 3060"/>
                  <a:gd name="T84" fmla="*/ 800 w 1093"/>
                  <a:gd name="T85" fmla="*/ 226 h 3060"/>
                  <a:gd name="T86" fmla="*/ 766 w 1093"/>
                  <a:gd name="T87" fmla="*/ 220 h 3060"/>
                  <a:gd name="T88" fmla="*/ 110 w 1093"/>
                  <a:gd name="T89" fmla="*/ 220 h 3060"/>
                  <a:gd name="T90" fmla="*/ 74 w 1093"/>
                  <a:gd name="T91" fmla="*/ 214 h 3060"/>
                  <a:gd name="T92" fmla="*/ 44 w 1093"/>
                  <a:gd name="T93" fmla="*/ 198 h 3060"/>
                  <a:gd name="T94" fmla="*/ 22 w 1093"/>
                  <a:gd name="T95" fmla="*/ 174 h 3060"/>
                  <a:gd name="T96" fmla="*/ 6 w 1093"/>
                  <a:gd name="T97" fmla="*/ 144 h 3060"/>
                  <a:gd name="T98" fmla="*/ 0 w 1093"/>
                  <a:gd name="T99" fmla="*/ 110 h 3060"/>
                  <a:gd name="T100" fmla="*/ 6 w 1093"/>
                  <a:gd name="T101" fmla="*/ 76 h 3060"/>
                  <a:gd name="T102" fmla="*/ 22 w 1093"/>
                  <a:gd name="T103" fmla="*/ 46 h 3060"/>
                  <a:gd name="T104" fmla="*/ 44 w 1093"/>
                  <a:gd name="T105" fmla="*/ 22 h 3060"/>
                  <a:gd name="T106" fmla="*/ 74 w 1093"/>
                  <a:gd name="T107" fmla="*/ 6 h 3060"/>
                  <a:gd name="T108" fmla="*/ 110 w 1093"/>
                  <a:gd name="T109" fmla="*/ 0 h 3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93" h="3060">
                    <a:moveTo>
                      <a:pt x="110" y="0"/>
                    </a:moveTo>
                    <a:lnTo>
                      <a:pt x="766" y="0"/>
                    </a:lnTo>
                    <a:lnTo>
                      <a:pt x="824" y="6"/>
                    </a:lnTo>
                    <a:lnTo>
                      <a:pt x="880" y="20"/>
                    </a:lnTo>
                    <a:lnTo>
                      <a:pt x="931" y="46"/>
                    </a:lnTo>
                    <a:lnTo>
                      <a:pt x="977" y="78"/>
                    </a:lnTo>
                    <a:lnTo>
                      <a:pt x="1015" y="118"/>
                    </a:lnTo>
                    <a:lnTo>
                      <a:pt x="1049" y="164"/>
                    </a:lnTo>
                    <a:lnTo>
                      <a:pt x="1073" y="214"/>
                    </a:lnTo>
                    <a:lnTo>
                      <a:pt x="1087" y="269"/>
                    </a:lnTo>
                    <a:lnTo>
                      <a:pt x="1093" y="329"/>
                    </a:lnTo>
                    <a:lnTo>
                      <a:pt x="1093" y="2731"/>
                    </a:lnTo>
                    <a:lnTo>
                      <a:pt x="1087" y="2791"/>
                    </a:lnTo>
                    <a:lnTo>
                      <a:pt x="1073" y="2847"/>
                    </a:lnTo>
                    <a:lnTo>
                      <a:pt x="1049" y="2897"/>
                    </a:lnTo>
                    <a:lnTo>
                      <a:pt x="1015" y="2942"/>
                    </a:lnTo>
                    <a:lnTo>
                      <a:pt x="977" y="2982"/>
                    </a:lnTo>
                    <a:lnTo>
                      <a:pt x="931" y="3014"/>
                    </a:lnTo>
                    <a:lnTo>
                      <a:pt x="880" y="3040"/>
                    </a:lnTo>
                    <a:lnTo>
                      <a:pt x="824" y="3054"/>
                    </a:lnTo>
                    <a:lnTo>
                      <a:pt x="766" y="3060"/>
                    </a:lnTo>
                    <a:lnTo>
                      <a:pt x="110" y="3060"/>
                    </a:lnTo>
                    <a:lnTo>
                      <a:pt x="74" y="3054"/>
                    </a:lnTo>
                    <a:lnTo>
                      <a:pt x="44" y="3038"/>
                    </a:lnTo>
                    <a:lnTo>
                      <a:pt x="22" y="3014"/>
                    </a:lnTo>
                    <a:lnTo>
                      <a:pt x="6" y="2984"/>
                    </a:lnTo>
                    <a:lnTo>
                      <a:pt x="0" y="2950"/>
                    </a:lnTo>
                    <a:lnTo>
                      <a:pt x="6" y="2917"/>
                    </a:lnTo>
                    <a:lnTo>
                      <a:pt x="22" y="2887"/>
                    </a:lnTo>
                    <a:lnTo>
                      <a:pt x="44" y="2863"/>
                    </a:lnTo>
                    <a:lnTo>
                      <a:pt x="74" y="2847"/>
                    </a:lnTo>
                    <a:lnTo>
                      <a:pt x="110" y="2841"/>
                    </a:lnTo>
                    <a:lnTo>
                      <a:pt x="766" y="2841"/>
                    </a:lnTo>
                    <a:lnTo>
                      <a:pt x="800" y="2835"/>
                    </a:lnTo>
                    <a:lnTo>
                      <a:pt x="830" y="2821"/>
                    </a:lnTo>
                    <a:lnTo>
                      <a:pt x="854" y="2797"/>
                    </a:lnTo>
                    <a:lnTo>
                      <a:pt x="870" y="2767"/>
                    </a:lnTo>
                    <a:lnTo>
                      <a:pt x="876" y="2733"/>
                    </a:lnTo>
                    <a:lnTo>
                      <a:pt x="876" y="329"/>
                    </a:lnTo>
                    <a:lnTo>
                      <a:pt x="870" y="293"/>
                    </a:lnTo>
                    <a:lnTo>
                      <a:pt x="854" y="263"/>
                    </a:lnTo>
                    <a:lnTo>
                      <a:pt x="830" y="239"/>
                    </a:lnTo>
                    <a:lnTo>
                      <a:pt x="800" y="226"/>
                    </a:lnTo>
                    <a:lnTo>
                      <a:pt x="766" y="220"/>
                    </a:lnTo>
                    <a:lnTo>
                      <a:pt x="110" y="220"/>
                    </a:lnTo>
                    <a:lnTo>
                      <a:pt x="74" y="214"/>
                    </a:lnTo>
                    <a:lnTo>
                      <a:pt x="44" y="198"/>
                    </a:lnTo>
                    <a:lnTo>
                      <a:pt x="22" y="174"/>
                    </a:lnTo>
                    <a:lnTo>
                      <a:pt x="6" y="144"/>
                    </a:lnTo>
                    <a:lnTo>
                      <a:pt x="0" y="110"/>
                    </a:lnTo>
                    <a:lnTo>
                      <a:pt x="6" y="76"/>
                    </a:lnTo>
                    <a:lnTo>
                      <a:pt x="22" y="46"/>
                    </a:lnTo>
                    <a:lnTo>
                      <a:pt x="44" y="22"/>
                    </a:lnTo>
                    <a:lnTo>
                      <a:pt x="74" y="6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1BCC22-AFDE-4AD1-B96E-FBB0106B11AC}"/>
              </a:ext>
            </a:extLst>
          </p:cNvPr>
          <p:cNvGrpSpPr/>
          <p:nvPr/>
        </p:nvGrpSpPr>
        <p:grpSpPr>
          <a:xfrm>
            <a:off x="828633" y="4902231"/>
            <a:ext cx="669785" cy="669785"/>
            <a:chOff x="5023124" y="3068393"/>
            <a:chExt cx="1296000" cy="1296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1F18E-4BBE-44C0-AB34-D47091011EF7}"/>
                </a:ext>
              </a:extLst>
            </p:cNvPr>
            <p:cNvSpPr/>
            <p:nvPr/>
          </p:nvSpPr>
          <p:spPr>
            <a:xfrm>
              <a:off x="5023124" y="3068393"/>
              <a:ext cx="1296000" cy="1296000"/>
            </a:xfrm>
            <a:prstGeom prst="ellipse">
              <a:avLst/>
            </a:prstGeom>
            <a:solidFill>
              <a:srgbClr val="15AA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6E7A6AE-E7F9-4AAE-BDC8-2A536C812EF5}"/>
                </a:ext>
              </a:extLst>
            </p:cNvPr>
            <p:cNvGrpSpPr/>
            <p:nvPr/>
          </p:nvGrpSpPr>
          <p:grpSpPr>
            <a:xfrm>
              <a:off x="5439160" y="3474730"/>
              <a:ext cx="429772" cy="334551"/>
              <a:chOff x="13822363" y="3694113"/>
              <a:chExt cx="5207000" cy="4613275"/>
            </a:xfrm>
            <a:solidFill>
              <a:sysClr val="window" lastClr="FFFFFF"/>
            </a:solidFill>
          </p:grpSpPr>
          <p:sp>
            <p:nvSpPr>
              <p:cNvPr id="38" name="Freeform 21">
                <a:extLst>
                  <a:ext uri="{FF2B5EF4-FFF2-40B4-BE49-F238E27FC236}">
                    <a16:creationId xmlns:a16="http://schemas.microsoft.com/office/drawing/2014/main" id="{6BFF1619-57D6-48D2-87F4-347FE4C46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2363" y="3694113"/>
                <a:ext cx="5207000" cy="4613275"/>
              </a:xfrm>
              <a:custGeom>
                <a:avLst/>
                <a:gdLst>
                  <a:gd name="T0" fmla="*/ 5921 w 6560"/>
                  <a:gd name="T1" fmla="*/ 20 h 5812"/>
                  <a:gd name="T2" fmla="*/ 6174 w 6560"/>
                  <a:gd name="T3" fmla="*/ 125 h 5812"/>
                  <a:gd name="T4" fmla="*/ 6375 w 6560"/>
                  <a:gd name="T5" fmla="*/ 302 h 5812"/>
                  <a:gd name="T6" fmla="*/ 6443 w 6560"/>
                  <a:gd name="T7" fmla="*/ 430 h 5812"/>
                  <a:gd name="T8" fmla="*/ 6415 w 6560"/>
                  <a:gd name="T9" fmla="*/ 513 h 5812"/>
                  <a:gd name="T10" fmla="*/ 6331 w 6560"/>
                  <a:gd name="T11" fmla="*/ 553 h 5812"/>
                  <a:gd name="T12" fmla="*/ 6248 w 6560"/>
                  <a:gd name="T13" fmla="*/ 525 h 5812"/>
                  <a:gd name="T14" fmla="*/ 6150 w 6560"/>
                  <a:gd name="T15" fmla="*/ 408 h 5812"/>
                  <a:gd name="T16" fmla="*/ 5957 w 6560"/>
                  <a:gd name="T17" fmla="*/ 281 h 5812"/>
                  <a:gd name="T18" fmla="*/ 5736 w 6560"/>
                  <a:gd name="T19" fmla="*/ 237 h 5812"/>
                  <a:gd name="T20" fmla="*/ 5515 w 6560"/>
                  <a:gd name="T21" fmla="*/ 281 h 5812"/>
                  <a:gd name="T22" fmla="*/ 5320 w 6560"/>
                  <a:gd name="T23" fmla="*/ 408 h 5812"/>
                  <a:gd name="T24" fmla="*/ 6150 w 6560"/>
                  <a:gd name="T25" fmla="*/ 1238 h 5812"/>
                  <a:gd name="T26" fmla="*/ 6277 w 6560"/>
                  <a:gd name="T27" fmla="*/ 1049 h 5812"/>
                  <a:gd name="T28" fmla="*/ 6323 w 6560"/>
                  <a:gd name="T29" fmla="*/ 824 h 5812"/>
                  <a:gd name="T30" fmla="*/ 6371 w 6560"/>
                  <a:gd name="T31" fmla="*/ 728 h 5812"/>
                  <a:gd name="T32" fmla="*/ 6478 w 6560"/>
                  <a:gd name="T33" fmla="*/ 710 h 5812"/>
                  <a:gd name="T34" fmla="*/ 6554 w 6560"/>
                  <a:gd name="T35" fmla="*/ 786 h 5812"/>
                  <a:gd name="T36" fmla="*/ 6538 w 6560"/>
                  <a:gd name="T37" fmla="*/ 1009 h 5812"/>
                  <a:gd name="T38" fmla="*/ 6435 w 6560"/>
                  <a:gd name="T39" fmla="*/ 1261 h 5812"/>
                  <a:gd name="T40" fmla="*/ 3430 w 6560"/>
                  <a:gd name="T41" fmla="*/ 4294 h 5812"/>
                  <a:gd name="T42" fmla="*/ 3347 w 6560"/>
                  <a:gd name="T43" fmla="*/ 4328 h 5812"/>
                  <a:gd name="T44" fmla="*/ 3263 w 6560"/>
                  <a:gd name="T45" fmla="*/ 4294 h 5812"/>
                  <a:gd name="T46" fmla="*/ 2967 w 6560"/>
                  <a:gd name="T47" fmla="*/ 4318 h 5812"/>
                  <a:gd name="T48" fmla="*/ 2937 w 6560"/>
                  <a:gd name="T49" fmla="*/ 4443 h 5812"/>
                  <a:gd name="T50" fmla="*/ 2994 w 6560"/>
                  <a:gd name="T51" fmla="*/ 4563 h 5812"/>
                  <a:gd name="T52" fmla="*/ 3028 w 6560"/>
                  <a:gd name="T53" fmla="*/ 4646 h 5812"/>
                  <a:gd name="T54" fmla="*/ 2994 w 6560"/>
                  <a:gd name="T55" fmla="*/ 4730 h 5812"/>
                  <a:gd name="T56" fmla="*/ 2282 w 6560"/>
                  <a:gd name="T57" fmla="*/ 5412 h 5812"/>
                  <a:gd name="T58" fmla="*/ 1904 w 6560"/>
                  <a:gd name="T59" fmla="*/ 5633 h 5812"/>
                  <a:gd name="T60" fmla="*/ 1494 w 6560"/>
                  <a:gd name="T61" fmla="*/ 5766 h 5812"/>
                  <a:gd name="T62" fmla="*/ 1064 w 6560"/>
                  <a:gd name="T63" fmla="*/ 5812 h 5812"/>
                  <a:gd name="T64" fmla="*/ 623 w 6560"/>
                  <a:gd name="T65" fmla="*/ 5764 h 5812"/>
                  <a:gd name="T66" fmla="*/ 197 w 6560"/>
                  <a:gd name="T67" fmla="*/ 5617 h 5812"/>
                  <a:gd name="T68" fmla="*/ 20 w 6560"/>
                  <a:gd name="T69" fmla="*/ 5510 h 5812"/>
                  <a:gd name="T70" fmla="*/ 0 w 6560"/>
                  <a:gd name="T71" fmla="*/ 5432 h 5812"/>
                  <a:gd name="T72" fmla="*/ 34 w 6560"/>
                  <a:gd name="T73" fmla="*/ 5360 h 5812"/>
                  <a:gd name="T74" fmla="*/ 1341 w 6560"/>
                  <a:gd name="T75" fmla="*/ 4077 h 5812"/>
                  <a:gd name="T76" fmla="*/ 1429 w 6560"/>
                  <a:gd name="T77" fmla="*/ 4089 h 5812"/>
                  <a:gd name="T78" fmla="*/ 1484 w 6560"/>
                  <a:gd name="T79" fmla="*/ 4163 h 5812"/>
                  <a:gd name="T80" fmla="*/ 1474 w 6560"/>
                  <a:gd name="T81" fmla="*/ 4250 h 5812"/>
                  <a:gd name="T82" fmla="*/ 446 w 6560"/>
                  <a:gd name="T83" fmla="*/ 5466 h 5812"/>
                  <a:gd name="T84" fmla="*/ 844 w 6560"/>
                  <a:gd name="T85" fmla="*/ 5561 h 5812"/>
                  <a:gd name="T86" fmla="*/ 1250 w 6560"/>
                  <a:gd name="T87" fmla="*/ 5565 h 5812"/>
                  <a:gd name="T88" fmla="*/ 1643 w 6560"/>
                  <a:gd name="T89" fmla="*/ 5480 h 5812"/>
                  <a:gd name="T90" fmla="*/ 2014 w 6560"/>
                  <a:gd name="T91" fmla="*/ 5307 h 5812"/>
                  <a:gd name="T92" fmla="*/ 2340 w 6560"/>
                  <a:gd name="T93" fmla="*/ 5050 h 5812"/>
                  <a:gd name="T94" fmla="*/ 2710 w 6560"/>
                  <a:gd name="T95" fmla="*/ 4519 h 5812"/>
                  <a:gd name="T96" fmla="*/ 2708 w 6560"/>
                  <a:gd name="T97" fmla="*/ 4334 h 5812"/>
                  <a:gd name="T98" fmla="*/ 2784 w 6560"/>
                  <a:gd name="T99" fmla="*/ 4163 h 5812"/>
                  <a:gd name="T100" fmla="*/ 2350 w 6560"/>
                  <a:gd name="T101" fmla="*/ 3381 h 5812"/>
                  <a:gd name="T102" fmla="*/ 1669 w 6560"/>
                  <a:gd name="T103" fmla="*/ 4039 h 5812"/>
                  <a:gd name="T104" fmla="*/ 1580 w 6560"/>
                  <a:gd name="T105" fmla="*/ 4027 h 5812"/>
                  <a:gd name="T106" fmla="*/ 1524 w 6560"/>
                  <a:gd name="T107" fmla="*/ 3954 h 5812"/>
                  <a:gd name="T108" fmla="*/ 1536 w 6560"/>
                  <a:gd name="T109" fmla="*/ 3866 h 5812"/>
                  <a:gd name="T110" fmla="*/ 5223 w 6560"/>
                  <a:gd name="T111" fmla="*/ 179 h 5812"/>
                  <a:gd name="T112" fmla="*/ 5464 w 6560"/>
                  <a:gd name="T113" fmla="*/ 46 h 5812"/>
                  <a:gd name="T114" fmla="*/ 5736 w 6560"/>
                  <a:gd name="T115" fmla="*/ 0 h 5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60" h="5812">
                    <a:moveTo>
                      <a:pt x="5736" y="0"/>
                    </a:moveTo>
                    <a:lnTo>
                      <a:pt x="5830" y="6"/>
                    </a:lnTo>
                    <a:lnTo>
                      <a:pt x="5921" y="20"/>
                    </a:lnTo>
                    <a:lnTo>
                      <a:pt x="6009" y="46"/>
                    </a:lnTo>
                    <a:lnTo>
                      <a:pt x="6092" y="82"/>
                    </a:lnTo>
                    <a:lnTo>
                      <a:pt x="6174" y="125"/>
                    </a:lnTo>
                    <a:lnTo>
                      <a:pt x="6250" y="179"/>
                    </a:lnTo>
                    <a:lnTo>
                      <a:pt x="6319" y="241"/>
                    </a:lnTo>
                    <a:lnTo>
                      <a:pt x="6375" y="302"/>
                    </a:lnTo>
                    <a:lnTo>
                      <a:pt x="6425" y="370"/>
                    </a:lnTo>
                    <a:lnTo>
                      <a:pt x="6437" y="400"/>
                    </a:lnTo>
                    <a:lnTo>
                      <a:pt x="6443" y="430"/>
                    </a:lnTo>
                    <a:lnTo>
                      <a:pt x="6441" y="460"/>
                    </a:lnTo>
                    <a:lnTo>
                      <a:pt x="6431" y="487"/>
                    </a:lnTo>
                    <a:lnTo>
                      <a:pt x="6415" y="513"/>
                    </a:lnTo>
                    <a:lnTo>
                      <a:pt x="6391" y="535"/>
                    </a:lnTo>
                    <a:lnTo>
                      <a:pt x="6361" y="549"/>
                    </a:lnTo>
                    <a:lnTo>
                      <a:pt x="6331" y="553"/>
                    </a:lnTo>
                    <a:lnTo>
                      <a:pt x="6301" y="551"/>
                    </a:lnTo>
                    <a:lnTo>
                      <a:pt x="6274" y="541"/>
                    </a:lnTo>
                    <a:lnTo>
                      <a:pt x="6248" y="525"/>
                    </a:lnTo>
                    <a:lnTo>
                      <a:pt x="6226" y="501"/>
                    </a:lnTo>
                    <a:lnTo>
                      <a:pt x="6190" y="454"/>
                    </a:lnTo>
                    <a:lnTo>
                      <a:pt x="6150" y="408"/>
                    </a:lnTo>
                    <a:lnTo>
                      <a:pt x="6090" y="356"/>
                    </a:lnTo>
                    <a:lnTo>
                      <a:pt x="6027" y="314"/>
                    </a:lnTo>
                    <a:lnTo>
                      <a:pt x="5957" y="281"/>
                    </a:lnTo>
                    <a:lnTo>
                      <a:pt x="5886" y="257"/>
                    </a:lnTo>
                    <a:lnTo>
                      <a:pt x="5812" y="243"/>
                    </a:lnTo>
                    <a:lnTo>
                      <a:pt x="5736" y="237"/>
                    </a:lnTo>
                    <a:lnTo>
                      <a:pt x="5661" y="243"/>
                    </a:lnTo>
                    <a:lnTo>
                      <a:pt x="5587" y="257"/>
                    </a:lnTo>
                    <a:lnTo>
                      <a:pt x="5515" y="281"/>
                    </a:lnTo>
                    <a:lnTo>
                      <a:pt x="5446" y="314"/>
                    </a:lnTo>
                    <a:lnTo>
                      <a:pt x="5382" y="356"/>
                    </a:lnTo>
                    <a:lnTo>
                      <a:pt x="5320" y="408"/>
                    </a:lnTo>
                    <a:lnTo>
                      <a:pt x="2517" y="3213"/>
                    </a:lnTo>
                    <a:lnTo>
                      <a:pt x="3347" y="4043"/>
                    </a:lnTo>
                    <a:lnTo>
                      <a:pt x="6150" y="1238"/>
                    </a:lnTo>
                    <a:lnTo>
                      <a:pt x="6202" y="1180"/>
                    </a:lnTo>
                    <a:lnTo>
                      <a:pt x="6244" y="1116"/>
                    </a:lnTo>
                    <a:lnTo>
                      <a:pt x="6277" y="1049"/>
                    </a:lnTo>
                    <a:lnTo>
                      <a:pt x="6303" y="977"/>
                    </a:lnTo>
                    <a:lnTo>
                      <a:pt x="6317" y="901"/>
                    </a:lnTo>
                    <a:lnTo>
                      <a:pt x="6323" y="824"/>
                    </a:lnTo>
                    <a:lnTo>
                      <a:pt x="6329" y="786"/>
                    </a:lnTo>
                    <a:lnTo>
                      <a:pt x="6345" y="754"/>
                    </a:lnTo>
                    <a:lnTo>
                      <a:pt x="6371" y="728"/>
                    </a:lnTo>
                    <a:lnTo>
                      <a:pt x="6403" y="710"/>
                    </a:lnTo>
                    <a:lnTo>
                      <a:pt x="6441" y="704"/>
                    </a:lnTo>
                    <a:lnTo>
                      <a:pt x="6478" y="710"/>
                    </a:lnTo>
                    <a:lnTo>
                      <a:pt x="6510" y="728"/>
                    </a:lnTo>
                    <a:lnTo>
                      <a:pt x="6536" y="754"/>
                    </a:lnTo>
                    <a:lnTo>
                      <a:pt x="6554" y="786"/>
                    </a:lnTo>
                    <a:lnTo>
                      <a:pt x="6560" y="824"/>
                    </a:lnTo>
                    <a:lnTo>
                      <a:pt x="6554" y="917"/>
                    </a:lnTo>
                    <a:lnTo>
                      <a:pt x="6538" y="1009"/>
                    </a:lnTo>
                    <a:lnTo>
                      <a:pt x="6514" y="1096"/>
                    </a:lnTo>
                    <a:lnTo>
                      <a:pt x="6478" y="1180"/>
                    </a:lnTo>
                    <a:lnTo>
                      <a:pt x="6435" y="1261"/>
                    </a:lnTo>
                    <a:lnTo>
                      <a:pt x="6381" y="1337"/>
                    </a:lnTo>
                    <a:lnTo>
                      <a:pt x="6319" y="1407"/>
                    </a:lnTo>
                    <a:lnTo>
                      <a:pt x="3430" y="4294"/>
                    </a:lnTo>
                    <a:lnTo>
                      <a:pt x="3406" y="4314"/>
                    </a:lnTo>
                    <a:lnTo>
                      <a:pt x="3377" y="4324"/>
                    </a:lnTo>
                    <a:lnTo>
                      <a:pt x="3347" y="4328"/>
                    </a:lnTo>
                    <a:lnTo>
                      <a:pt x="3317" y="4324"/>
                    </a:lnTo>
                    <a:lnTo>
                      <a:pt x="3289" y="4314"/>
                    </a:lnTo>
                    <a:lnTo>
                      <a:pt x="3263" y="4294"/>
                    </a:lnTo>
                    <a:lnTo>
                      <a:pt x="3122" y="4153"/>
                    </a:lnTo>
                    <a:lnTo>
                      <a:pt x="2994" y="4282"/>
                    </a:lnTo>
                    <a:lnTo>
                      <a:pt x="2967" y="4318"/>
                    </a:lnTo>
                    <a:lnTo>
                      <a:pt x="2947" y="4358"/>
                    </a:lnTo>
                    <a:lnTo>
                      <a:pt x="2937" y="4399"/>
                    </a:lnTo>
                    <a:lnTo>
                      <a:pt x="2937" y="4443"/>
                    </a:lnTo>
                    <a:lnTo>
                      <a:pt x="2947" y="4487"/>
                    </a:lnTo>
                    <a:lnTo>
                      <a:pt x="2967" y="4527"/>
                    </a:lnTo>
                    <a:lnTo>
                      <a:pt x="2994" y="4563"/>
                    </a:lnTo>
                    <a:lnTo>
                      <a:pt x="3014" y="4588"/>
                    </a:lnTo>
                    <a:lnTo>
                      <a:pt x="3024" y="4616"/>
                    </a:lnTo>
                    <a:lnTo>
                      <a:pt x="3028" y="4646"/>
                    </a:lnTo>
                    <a:lnTo>
                      <a:pt x="3024" y="4676"/>
                    </a:lnTo>
                    <a:lnTo>
                      <a:pt x="3014" y="4706"/>
                    </a:lnTo>
                    <a:lnTo>
                      <a:pt x="2994" y="4730"/>
                    </a:lnTo>
                    <a:lnTo>
                      <a:pt x="2507" y="5217"/>
                    </a:lnTo>
                    <a:lnTo>
                      <a:pt x="2398" y="5319"/>
                    </a:lnTo>
                    <a:lnTo>
                      <a:pt x="2282" y="5412"/>
                    </a:lnTo>
                    <a:lnTo>
                      <a:pt x="2161" y="5496"/>
                    </a:lnTo>
                    <a:lnTo>
                      <a:pt x="2035" y="5569"/>
                    </a:lnTo>
                    <a:lnTo>
                      <a:pt x="1904" y="5633"/>
                    </a:lnTo>
                    <a:lnTo>
                      <a:pt x="1771" y="5687"/>
                    </a:lnTo>
                    <a:lnTo>
                      <a:pt x="1634" y="5733"/>
                    </a:lnTo>
                    <a:lnTo>
                      <a:pt x="1494" y="5766"/>
                    </a:lnTo>
                    <a:lnTo>
                      <a:pt x="1351" y="5792"/>
                    </a:lnTo>
                    <a:lnTo>
                      <a:pt x="1208" y="5808"/>
                    </a:lnTo>
                    <a:lnTo>
                      <a:pt x="1064" y="5812"/>
                    </a:lnTo>
                    <a:lnTo>
                      <a:pt x="917" y="5806"/>
                    </a:lnTo>
                    <a:lnTo>
                      <a:pt x="770" y="5790"/>
                    </a:lnTo>
                    <a:lnTo>
                      <a:pt x="623" y="5764"/>
                    </a:lnTo>
                    <a:lnTo>
                      <a:pt x="480" y="5727"/>
                    </a:lnTo>
                    <a:lnTo>
                      <a:pt x="336" y="5677"/>
                    </a:lnTo>
                    <a:lnTo>
                      <a:pt x="197" y="5617"/>
                    </a:lnTo>
                    <a:lnTo>
                      <a:pt x="60" y="5547"/>
                    </a:lnTo>
                    <a:lnTo>
                      <a:pt x="38" y="5532"/>
                    </a:lnTo>
                    <a:lnTo>
                      <a:pt x="20" y="5510"/>
                    </a:lnTo>
                    <a:lnTo>
                      <a:pt x="8" y="5486"/>
                    </a:lnTo>
                    <a:lnTo>
                      <a:pt x="2" y="5460"/>
                    </a:lnTo>
                    <a:lnTo>
                      <a:pt x="0" y="5432"/>
                    </a:lnTo>
                    <a:lnTo>
                      <a:pt x="6" y="5406"/>
                    </a:lnTo>
                    <a:lnTo>
                      <a:pt x="18" y="5382"/>
                    </a:lnTo>
                    <a:lnTo>
                      <a:pt x="34" y="5360"/>
                    </a:lnTo>
                    <a:lnTo>
                      <a:pt x="1287" y="4109"/>
                    </a:lnTo>
                    <a:lnTo>
                      <a:pt x="1311" y="4089"/>
                    </a:lnTo>
                    <a:lnTo>
                      <a:pt x="1341" y="4077"/>
                    </a:lnTo>
                    <a:lnTo>
                      <a:pt x="1371" y="4073"/>
                    </a:lnTo>
                    <a:lnTo>
                      <a:pt x="1401" y="4077"/>
                    </a:lnTo>
                    <a:lnTo>
                      <a:pt x="1429" y="4089"/>
                    </a:lnTo>
                    <a:lnTo>
                      <a:pt x="1454" y="4109"/>
                    </a:lnTo>
                    <a:lnTo>
                      <a:pt x="1474" y="4133"/>
                    </a:lnTo>
                    <a:lnTo>
                      <a:pt x="1484" y="4163"/>
                    </a:lnTo>
                    <a:lnTo>
                      <a:pt x="1488" y="4192"/>
                    </a:lnTo>
                    <a:lnTo>
                      <a:pt x="1484" y="4222"/>
                    </a:lnTo>
                    <a:lnTo>
                      <a:pt x="1474" y="4250"/>
                    </a:lnTo>
                    <a:lnTo>
                      <a:pt x="1454" y="4276"/>
                    </a:lnTo>
                    <a:lnTo>
                      <a:pt x="316" y="5412"/>
                    </a:lnTo>
                    <a:lnTo>
                      <a:pt x="446" y="5466"/>
                    </a:lnTo>
                    <a:lnTo>
                      <a:pt x="577" y="5508"/>
                    </a:lnTo>
                    <a:lnTo>
                      <a:pt x="710" y="5540"/>
                    </a:lnTo>
                    <a:lnTo>
                      <a:pt x="844" y="5561"/>
                    </a:lnTo>
                    <a:lnTo>
                      <a:pt x="979" y="5573"/>
                    </a:lnTo>
                    <a:lnTo>
                      <a:pt x="1114" y="5575"/>
                    </a:lnTo>
                    <a:lnTo>
                      <a:pt x="1250" y="5565"/>
                    </a:lnTo>
                    <a:lnTo>
                      <a:pt x="1383" y="5547"/>
                    </a:lnTo>
                    <a:lnTo>
                      <a:pt x="1514" y="5520"/>
                    </a:lnTo>
                    <a:lnTo>
                      <a:pt x="1643" y="5480"/>
                    </a:lnTo>
                    <a:lnTo>
                      <a:pt x="1771" y="5432"/>
                    </a:lnTo>
                    <a:lnTo>
                      <a:pt x="1894" y="5374"/>
                    </a:lnTo>
                    <a:lnTo>
                      <a:pt x="2014" y="5307"/>
                    </a:lnTo>
                    <a:lnTo>
                      <a:pt x="2127" y="5231"/>
                    </a:lnTo>
                    <a:lnTo>
                      <a:pt x="2236" y="5146"/>
                    </a:lnTo>
                    <a:lnTo>
                      <a:pt x="2340" y="5050"/>
                    </a:lnTo>
                    <a:lnTo>
                      <a:pt x="2754" y="4634"/>
                    </a:lnTo>
                    <a:lnTo>
                      <a:pt x="2728" y="4578"/>
                    </a:lnTo>
                    <a:lnTo>
                      <a:pt x="2710" y="4519"/>
                    </a:lnTo>
                    <a:lnTo>
                      <a:pt x="2700" y="4457"/>
                    </a:lnTo>
                    <a:lnTo>
                      <a:pt x="2700" y="4395"/>
                    </a:lnTo>
                    <a:lnTo>
                      <a:pt x="2708" y="4334"/>
                    </a:lnTo>
                    <a:lnTo>
                      <a:pt x="2726" y="4274"/>
                    </a:lnTo>
                    <a:lnTo>
                      <a:pt x="2750" y="4218"/>
                    </a:lnTo>
                    <a:lnTo>
                      <a:pt x="2784" y="4163"/>
                    </a:lnTo>
                    <a:lnTo>
                      <a:pt x="2827" y="4115"/>
                    </a:lnTo>
                    <a:lnTo>
                      <a:pt x="2955" y="3985"/>
                    </a:lnTo>
                    <a:lnTo>
                      <a:pt x="2350" y="3381"/>
                    </a:lnTo>
                    <a:lnTo>
                      <a:pt x="1723" y="4007"/>
                    </a:lnTo>
                    <a:lnTo>
                      <a:pt x="1697" y="4027"/>
                    </a:lnTo>
                    <a:lnTo>
                      <a:pt x="1669" y="4039"/>
                    </a:lnTo>
                    <a:lnTo>
                      <a:pt x="1640" y="4041"/>
                    </a:lnTo>
                    <a:lnTo>
                      <a:pt x="1610" y="4039"/>
                    </a:lnTo>
                    <a:lnTo>
                      <a:pt x="1580" y="4027"/>
                    </a:lnTo>
                    <a:lnTo>
                      <a:pt x="1556" y="4007"/>
                    </a:lnTo>
                    <a:lnTo>
                      <a:pt x="1536" y="3982"/>
                    </a:lnTo>
                    <a:lnTo>
                      <a:pt x="1524" y="3954"/>
                    </a:lnTo>
                    <a:lnTo>
                      <a:pt x="1520" y="3924"/>
                    </a:lnTo>
                    <a:lnTo>
                      <a:pt x="1524" y="3894"/>
                    </a:lnTo>
                    <a:lnTo>
                      <a:pt x="1536" y="3866"/>
                    </a:lnTo>
                    <a:lnTo>
                      <a:pt x="1556" y="3840"/>
                    </a:lnTo>
                    <a:lnTo>
                      <a:pt x="5153" y="241"/>
                    </a:lnTo>
                    <a:lnTo>
                      <a:pt x="5223" y="179"/>
                    </a:lnTo>
                    <a:lnTo>
                      <a:pt x="5299" y="125"/>
                    </a:lnTo>
                    <a:lnTo>
                      <a:pt x="5378" y="82"/>
                    </a:lnTo>
                    <a:lnTo>
                      <a:pt x="5464" y="46"/>
                    </a:lnTo>
                    <a:lnTo>
                      <a:pt x="5551" y="20"/>
                    </a:lnTo>
                    <a:lnTo>
                      <a:pt x="5643" y="6"/>
                    </a:lnTo>
                    <a:lnTo>
                      <a:pt x="57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2CA7BEDD-BA6D-4F15-BA39-831051A1A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7088" y="7094538"/>
                <a:ext cx="496888" cy="498475"/>
              </a:xfrm>
              <a:custGeom>
                <a:avLst/>
                <a:gdLst>
                  <a:gd name="T0" fmla="*/ 509 w 626"/>
                  <a:gd name="T1" fmla="*/ 0 h 629"/>
                  <a:gd name="T2" fmla="*/ 539 w 626"/>
                  <a:gd name="T3" fmla="*/ 4 h 629"/>
                  <a:gd name="T4" fmla="*/ 567 w 626"/>
                  <a:gd name="T5" fmla="*/ 16 h 629"/>
                  <a:gd name="T6" fmla="*/ 593 w 626"/>
                  <a:gd name="T7" fmla="*/ 36 h 629"/>
                  <a:gd name="T8" fmla="*/ 610 w 626"/>
                  <a:gd name="T9" fmla="*/ 60 h 629"/>
                  <a:gd name="T10" fmla="*/ 622 w 626"/>
                  <a:gd name="T11" fmla="*/ 89 h 629"/>
                  <a:gd name="T12" fmla="*/ 626 w 626"/>
                  <a:gd name="T13" fmla="*/ 119 h 629"/>
                  <a:gd name="T14" fmla="*/ 622 w 626"/>
                  <a:gd name="T15" fmla="*/ 149 h 629"/>
                  <a:gd name="T16" fmla="*/ 610 w 626"/>
                  <a:gd name="T17" fmla="*/ 177 h 629"/>
                  <a:gd name="T18" fmla="*/ 593 w 626"/>
                  <a:gd name="T19" fmla="*/ 203 h 629"/>
                  <a:gd name="T20" fmla="*/ 201 w 626"/>
                  <a:gd name="T21" fmla="*/ 593 h 629"/>
                  <a:gd name="T22" fmla="*/ 175 w 626"/>
                  <a:gd name="T23" fmla="*/ 613 h 629"/>
                  <a:gd name="T24" fmla="*/ 147 w 626"/>
                  <a:gd name="T25" fmla="*/ 625 h 629"/>
                  <a:gd name="T26" fmla="*/ 117 w 626"/>
                  <a:gd name="T27" fmla="*/ 629 h 629"/>
                  <a:gd name="T28" fmla="*/ 87 w 626"/>
                  <a:gd name="T29" fmla="*/ 625 h 629"/>
                  <a:gd name="T30" fmla="*/ 59 w 626"/>
                  <a:gd name="T31" fmla="*/ 613 h 629"/>
                  <a:gd name="T32" fmla="*/ 33 w 626"/>
                  <a:gd name="T33" fmla="*/ 593 h 629"/>
                  <a:gd name="T34" fmla="*/ 14 w 626"/>
                  <a:gd name="T35" fmla="*/ 569 h 629"/>
                  <a:gd name="T36" fmla="*/ 2 w 626"/>
                  <a:gd name="T37" fmla="*/ 539 h 629"/>
                  <a:gd name="T38" fmla="*/ 0 w 626"/>
                  <a:gd name="T39" fmla="*/ 509 h 629"/>
                  <a:gd name="T40" fmla="*/ 2 w 626"/>
                  <a:gd name="T41" fmla="*/ 479 h 629"/>
                  <a:gd name="T42" fmla="*/ 14 w 626"/>
                  <a:gd name="T43" fmla="*/ 452 h 629"/>
                  <a:gd name="T44" fmla="*/ 33 w 626"/>
                  <a:gd name="T45" fmla="*/ 426 h 629"/>
                  <a:gd name="T46" fmla="*/ 423 w 626"/>
                  <a:gd name="T47" fmla="*/ 36 h 629"/>
                  <a:gd name="T48" fmla="*/ 449 w 626"/>
                  <a:gd name="T49" fmla="*/ 16 h 629"/>
                  <a:gd name="T50" fmla="*/ 477 w 626"/>
                  <a:gd name="T51" fmla="*/ 4 h 629"/>
                  <a:gd name="T52" fmla="*/ 509 w 626"/>
                  <a:gd name="T53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6" h="629">
                    <a:moveTo>
                      <a:pt x="509" y="0"/>
                    </a:moveTo>
                    <a:lnTo>
                      <a:pt x="539" y="4"/>
                    </a:lnTo>
                    <a:lnTo>
                      <a:pt x="567" y="16"/>
                    </a:lnTo>
                    <a:lnTo>
                      <a:pt x="593" y="36"/>
                    </a:lnTo>
                    <a:lnTo>
                      <a:pt x="610" y="60"/>
                    </a:lnTo>
                    <a:lnTo>
                      <a:pt x="622" y="89"/>
                    </a:lnTo>
                    <a:lnTo>
                      <a:pt x="626" y="119"/>
                    </a:lnTo>
                    <a:lnTo>
                      <a:pt x="622" y="149"/>
                    </a:lnTo>
                    <a:lnTo>
                      <a:pt x="610" y="177"/>
                    </a:lnTo>
                    <a:lnTo>
                      <a:pt x="593" y="203"/>
                    </a:lnTo>
                    <a:lnTo>
                      <a:pt x="201" y="593"/>
                    </a:lnTo>
                    <a:lnTo>
                      <a:pt x="175" y="613"/>
                    </a:lnTo>
                    <a:lnTo>
                      <a:pt x="147" y="625"/>
                    </a:lnTo>
                    <a:lnTo>
                      <a:pt x="117" y="629"/>
                    </a:lnTo>
                    <a:lnTo>
                      <a:pt x="87" y="625"/>
                    </a:lnTo>
                    <a:lnTo>
                      <a:pt x="59" y="613"/>
                    </a:lnTo>
                    <a:lnTo>
                      <a:pt x="33" y="593"/>
                    </a:lnTo>
                    <a:lnTo>
                      <a:pt x="14" y="569"/>
                    </a:lnTo>
                    <a:lnTo>
                      <a:pt x="2" y="539"/>
                    </a:lnTo>
                    <a:lnTo>
                      <a:pt x="0" y="509"/>
                    </a:lnTo>
                    <a:lnTo>
                      <a:pt x="2" y="479"/>
                    </a:lnTo>
                    <a:lnTo>
                      <a:pt x="14" y="452"/>
                    </a:lnTo>
                    <a:lnTo>
                      <a:pt x="33" y="426"/>
                    </a:lnTo>
                    <a:lnTo>
                      <a:pt x="423" y="36"/>
                    </a:lnTo>
                    <a:lnTo>
                      <a:pt x="449" y="16"/>
                    </a:lnTo>
                    <a:lnTo>
                      <a:pt x="477" y="4"/>
                    </a:lnTo>
                    <a:lnTo>
                      <a:pt x="50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52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CFFC107D-EC58-48A8-91FE-364285C203D8}"/>
              </a:ext>
            </a:extLst>
          </p:cNvPr>
          <p:cNvGraphicFramePr>
            <a:graphicFrameLocks/>
          </p:cNvGraphicFramePr>
          <p:nvPr/>
        </p:nvGraphicFramePr>
        <p:xfrm>
          <a:off x="1353001" y="1009526"/>
          <a:ext cx="9485997" cy="556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0C615D-894E-49D6-8811-B6B4E259D4F0}"/>
              </a:ext>
            </a:extLst>
          </p:cNvPr>
          <p:cNvSpPr txBox="1"/>
          <p:nvPr/>
        </p:nvSpPr>
        <p:spPr>
          <a:xfrm>
            <a:off x="3913238" y="24523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3B4A2-77DD-4481-B492-D9F51F44E15D}"/>
              </a:ext>
            </a:extLst>
          </p:cNvPr>
          <p:cNvSpPr txBox="1"/>
          <p:nvPr/>
        </p:nvSpPr>
        <p:spPr>
          <a:xfrm>
            <a:off x="0" y="5615561"/>
            <a:ext cx="3225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r"/>
            <a:r>
              <a:rPr lang="uk-UA" dirty="0"/>
              <a:t>Отримуватимуть замкнутий цикл кваліфікованої медичної допомоги</a:t>
            </a:r>
          </a:p>
          <a:p>
            <a:pPr algn="r"/>
            <a:r>
              <a:rPr lang="uk-UA" dirty="0"/>
              <a:t>(діагностика, лікування та післяопераційна реабілітація)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3C444-5895-480D-A4B1-452D7963CBE0}"/>
              </a:ext>
            </a:extLst>
          </p:cNvPr>
          <p:cNvSpPr txBox="1"/>
          <p:nvPr/>
        </p:nvSpPr>
        <p:spPr>
          <a:xfrm>
            <a:off x="8367703" y="1652158"/>
            <a:ext cx="2678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Отримує гарантовану дохідність проекту, ділить частину ризиків з ОМС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E452E-407D-4B3F-9FDE-562AF4287EC1}"/>
              </a:ext>
            </a:extLst>
          </p:cNvPr>
          <p:cNvSpPr txBox="1"/>
          <p:nvPr/>
        </p:nvSpPr>
        <p:spPr>
          <a:xfrm>
            <a:off x="611399" y="1652158"/>
            <a:ext cx="2901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/>
            </a:lvl1pPr>
          </a:lstStyle>
          <a:p>
            <a:r>
              <a:rPr lang="uk-UA" dirty="0"/>
              <a:t>Ділить ризики з приватним партнером та ефективно використовує комунальне майно, популяризація курорту, розвиток медичного туризму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EB1C4-5A16-4A5B-9147-A309BCFA7E44}"/>
              </a:ext>
            </a:extLst>
          </p:cNvPr>
          <p:cNvSpPr/>
          <p:nvPr/>
        </p:nvSpPr>
        <p:spPr>
          <a:xfrm>
            <a:off x="9803573" y="4147925"/>
            <a:ext cx="1885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Отримує  платіж та ефективно використовує майно</a:t>
            </a:r>
            <a:endParaRPr lang="ru-RU" sz="14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26F76E88-A530-4D5C-BDAF-FBF3ACCC21F7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DBB2D"/>
                </a:solidFill>
              </a:rPr>
              <a:t>ВИГОДООТРИМУВАЧІ</a:t>
            </a:r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D6679-7B57-40F6-8FCD-4EA257AB6313}"/>
              </a:ext>
            </a:extLst>
          </p:cNvPr>
          <p:cNvSpPr txBox="1"/>
          <p:nvPr/>
        </p:nvSpPr>
        <p:spPr>
          <a:xfrm>
            <a:off x="134673" y="3563150"/>
            <a:ext cx="2436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/>
            </a:lvl1pPr>
          </a:lstStyle>
          <a:p>
            <a:r>
              <a:rPr lang="uk-UA" dirty="0"/>
              <a:t>Отримують додатковий попит на послуги реабілітації за рахунок розвитку медичного туризму</a:t>
            </a:r>
          </a:p>
        </p:txBody>
      </p:sp>
    </p:spTree>
    <p:extLst>
      <p:ext uri="{BB962C8B-B14F-4D97-AF65-F5344CB8AC3E}">
        <p14:creationId xmlns:p14="http://schemas.microsoft.com/office/powerpoint/2010/main" val="64374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01F694C-1A9C-4606-B40A-5D39F8ACB5FE}"/>
              </a:ext>
            </a:extLst>
          </p:cNvPr>
          <p:cNvSpPr txBox="1">
            <a:spLocks/>
          </p:cNvSpPr>
          <p:nvPr/>
        </p:nvSpPr>
        <p:spPr>
          <a:xfrm>
            <a:off x="334963" y="-583130"/>
            <a:ext cx="12192000" cy="5831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FDBB2D"/>
              </a:solidFill>
            </a:endParaRPr>
          </a:p>
        </p:txBody>
      </p:sp>
      <p:sp>
        <p:nvSpPr>
          <p:cNvPr id="74" name="Title 3">
            <a:extLst>
              <a:ext uri="{FF2B5EF4-FFF2-40B4-BE49-F238E27FC236}">
                <a16:creationId xmlns:a16="http://schemas.microsoft.com/office/drawing/2014/main" id="{8538DEE2-7F46-42B4-97B2-889A3BB67895}"/>
              </a:ext>
            </a:extLst>
          </p:cNvPr>
          <p:cNvSpPr txBox="1">
            <a:spLocks/>
          </p:cNvSpPr>
          <p:nvPr/>
        </p:nvSpPr>
        <p:spPr>
          <a:xfrm>
            <a:off x="1784554" y="419981"/>
            <a:ext cx="10043652" cy="90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solidFill>
                  <a:srgbClr val="FDBB2D"/>
                </a:solidFill>
              </a:rPr>
              <a:t>ОРГАНІЗАЦІЙНА СТРУКТУРА ПРОЕКТУ</a:t>
            </a:r>
            <a:endParaRPr lang="en-US" sz="2800" b="1" dirty="0">
              <a:solidFill>
                <a:srgbClr val="FDBB2D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CADE8E-AAD1-48E0-BD65-C4946CE40278}"/>
              </a:ext>
            </a:extLst>
          </p:cNvPr>
          <p:cNvGrpSpPr/>
          <p:nvPr/>
        </p:nvGrpSpPr>
        <p:grpSpPr>
          <a:xfrm>
            <a:off x="334963" y="1862848"/>
            <a:ext cx="11755140" cy="3891036"/>
            <a:chOff x="334963" y="1862848"/>
            <a:chExt cx="11755140" cy="389103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B54618-DCF3-48B2-8718-A2DABA8C008B}"/>
                </a:ext>
              </a:extLst>
            </p:cNvPr>
            <p:cNvSpPr/>
            <p:nvPr/>
          </p:nvSpPr>
          <p:spPr>
            <a:xfrm>
              <a:off x="334963" y="3347121"/>
              <a:ext cx="3810580" cy="719999"/>
            </a:xfrm>
            <a:prstGeom prst="rect">
              <a:avLst/>
            </a:prstGeom>
            <a:solidFill>
              <a:srgbClr val="191970"/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Комунальна установа «Трускавецька міська лікарня»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17D77D-4C0E-4A42-9C33-F7943D97A6E1}"/>
                </a:ext>
              </a:extLst>
            </p:cNvPr>
            <p:cNvSpPr/>
            <p:nvPr/>
          </p:nvSpPr>
          <p:spPr>
            <a:xfrm>
              <a:off x="5806258" y="3347120"/>
              <a:ext cx="3030032" cy="720000"/>
            </a:xfrm>
            <a:prstGeom prst="rect">
              <a:avLst/>
            </a:prstGeom>
            <a:solidFill>
              <a:srgbClr val="FDBB2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Приватний партнер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6D45DF-BC46-4387-A86B-7F2AF85EA1A9}"/>
                </a:ext>
              </a:extLst>
            </p:cNvPr>
            <p:cNvSpPr/>
            <p:nvPr/>
          </p:nvSpPr>
          <p:spPr>
            <a:xfrm>
              <a:off x="6497995" y="5137881"/>
              <a:ext cx="2279437" cy="616003"/>
            </a:xfrm>
            <a:prstGeom prst="rect">
              <a:avLst/>
            </a:prstGeom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400" dirty="0"/>
                <a:t>Постачальники</a:t>
              </a:r>
              <a:endParaRPr lang="ru-RU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C68EA8-BDD0-4A25-BAC8-8F8769168985}"/>
                </a:ext>
              </a:extLst>
            </p:cNvPr>
            <p:cNvSpPr/>
            <p:nvPr/>
          </p:nvSpPr>
          <p:spPr>
            <a:xfrm>
              <a:off x="3967088" y="5137881"/>
              <a:ext cx="2279437" cy="616003"/>
            </a:xfrm>
            <a:prstGeom prst="rect">
              <a:avLst/>
            </a:prstGeom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400" dirty="0"/>
                <a:t>Кредитори</a:t>
              </a:r>
              <a:endParaRPr lang="ru-RU" sz="2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2037500-87EB-41C0-A023-785A5FB2F63A}"/>
                </a:ext>
              </a:extLst>
            </p:cNvPr>
            <p:cNvSpPr/>
            <p:nvPr/>
          </p:nvSpPr>
          <p:spPr>
            <a:xfrm>
              <a:off x="4237188" y="3697788"/>
              <a:ext cx="14929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Плата за користування приміщеннями</a:t>
              </a:r>
              <a:endParaRPr lang="ru-RU" sz="1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A4A9F4-E870-47D7-A7EA-34DB2ED38D82}"/>
                </a:ext>
              </a:extLst>
            </p:cNvPr>
            <p:cNvSpPr/>
            <p:nvPr/>
          </p:nvSpPr>
          <p:spPr>
            <a:xfrm>
              <a:off x="7660125" y="4365880"/>
              <a:ext cx="16419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Постачання товарів та послуг</a:t>
              </a:r>
              <a:endParaRPr lang="ru-RU" sz="1400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8D43B53-CE61-4659-BDC2-F646486B9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8496" y="4080628"/>
              <a:ext cx="0" cy="1070761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5B8AEDA-D947-4C45-BBDC-3C38B5ACEC73}"/>
                </a:ext>
              </a:extLst>
            </p:cNvPr>
            <p:cNvSpPr/>
            <p:nvPr/>
          </p:nvSpPr>
          <p:spPr>
            <a:xfrm>
              <a:off x="4364170" y="4688576"/>
              <a:ext cx="16419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Фінансування</a:t>
              </a:r>
              <a:endParaRPr lang="ru-RU" sz="1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1463EA-CD98-4054-A7DC-3B2D8629BC30}"/>
                </a:ext>
              </a:extLst>
            </p:cNvPr>
            <p:cNvSpPr/>
            <p:nvPr/>
          </p:nvSpPr>
          <p:spPr>
            <a:xfrm>
              <a:off x="3178454" y="1862848"/>
              <a:ext cx="3936117" cy="706519"/>
            </a:xfrm>
            <a:prstGeom prst="rect">
              <a:avLst/>
            </a:prstGeom>
            <a:solidFill>
              <a:srgbClr val="191970"/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Трускавецька міська рада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62EFB7E-A5C5-474B-AE08-29C64AA83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125" y="4067121"/>
              <a:ext cx="0" cy="107076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287CA9-D705-4FF0-B105-82FCF98F089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H="1">
              <a:off x="4145542" y="3707120"/>
              <a:ext cx="166071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9D1F621-E945-4317-84BE-CD6B6209F1B1}"/>
                </a:ext>
              </a:extLst>
            </p:cNvPr>
            <p:cNvCxnSpPr>
              <a:cxnSpLocks/>
            </p:cNvCxnSpPr>
            <p:nvPr/>
          </p:nvCxnSpPr>
          <p:spPr>
            <a:xfrm>
              <a:off x="3641631" y="2583872"/>
              <a:ext cx="0" cy="763248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854229B-5F5A-4138-AD5B-E07979555BA2}"/>
                </a:ext>
              </a:extLst>
            </p:cNvPr>
            <p:cNvSpPr/>
            <p:nvPr/>
          </p:nvSpPr>
          <p:spPr>
            <a:xfrm>
              <a:off x="4145542" y="2702757"/>
              <a:ext cx="2186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Надання приміщення, контроль</a:t>
              </a:r>
              <a:endParaRPr lang="ru-RU" sz="14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D68CE8-EA2F-476C-B347-3FDB7C31A489}"/>
                </a:ext>
              </a:extLst>
            </p:cNvPr>
            <p:cNvSpPr/>
            <p:nvPr/>
          </p:nvSpPr>
          <p:spPr>
            <a:xfrm>
              <a:off x="2357669" y="2784120"/>
              <a:ext cx="12512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Координація</a:t>
              </a:r>
              <a:endParaRPr lang="ru-RU" sz="1400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A3DF4E0-7BA2-45CB-9BFE-1E805CEB78BB}"/>
                </a:ext>
              </a:extLst>
            </p:cNvPr>
            <p:cNvCxnSpPr>
              <a:cxnSpLocks/>
            </p:cNvCxnSpPr>
            <p:nvPr/>
          </p:nvCxnSpPr>
          <p:spPr>
            <a:xfrm>
              <a:off x="6344535" y="2569367"/>
              <a:ext cx="0" cy="76977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7D6F13-46DC-440E-8D47-FE888E41FF8B}"/>
                </a:ext>
              </a:extLst>
            </p:cNvPr>
            <p:cNvSpPr/>
            <p:nvPr/>
          </p:nvSpPr>
          <p:spPr>
            <a:xfrm>
              <a:off x="9146302" y="5137881"/>
              <a:ext cx="2279437" cy="616003"/>
            </a:xfrm>
            <a:prstGeom prst="rect">
              <a:avLst/>
            </a:prstGeom>
            <a:solidFill>
              <a:srgbClr val="DCE0E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400" dirty="0"/>
                <a:t>Підрядники</a:t>
              </a:r>
            </a:p>
          </p:txBody>
        </p:sp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02961DFD-5244-49BC-8223-2C1A07685477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rot="16200000" flipV="1">
              <a:off x="8992647" y="3844506"/>
              <a:ext cx="1122984" cy="1463765"/>
            </a:xfrm>
            <a:prstGeom prst="bentConnector2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5E7984-DF2D-46E6-AE56-ABF2CAF6CE00}"/>
                </a:ext>
              </a:extLst>
            </p:cNvPr>
            <p:cNvSpPr/>
            <p:nvPr/>
          </p:nvSpPr>
          <p:spPr>
            <a:xfrm>
              <a:off x="10286020" y="4354398"/>
              <a:ext cx="11715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Роботи на послуги</a:t>
              </a:r>
              <a:endParaRPr lang="ru-RU" sz="14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44D5D5-F92B-4BDC-A717-2FF44CBD0807}"/>
                </a:ext>
              </a:extLst>
            </p:cNvPr>
            <p:cNvSpPr/>
            <p:nvPr/>
          </p:nvSpPr>
          <p:spPr>
            <a:xfrm>
              <a:off x="9997867" y="1869125"/>
              <a:ext cx="1792187" cy="7002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400" dirty="0"/>
                <a:t>Пацієнти</a:t>
              </a:r>
              <a:endParaRPr lang="ru-RU" sz="2400" dirty="0"/>
            </a:p>
          </p:txBody>
        </p: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266E3EF0-4E5C-40BD-A4A9-BEC57CCF36D9}"/>
                </a:ext>
              </a:extLst>
            </p:cNvPr>
            <p:cNvCxnSpPr>
              <a:cxnSpLocks/>
              <a:stCxn id="27" idx="3"/>
              <a:endCxn id="24" idx="2"/>
            </p:cNvCxnSpPr>
            <p:nvPr/>
          </p:nvCxnSpPr>
          <p:spPr>
            <a:xfrm flipV="1">
              <a:off x="8836290" y="2569367"/>
              <a:ext cx="2057671" cy="1137753"/>
            </a:xfrm>
            <a:prstGeom prst="bentConnector2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34AC04-D6BD-4802-BDF8-14B3C25C021D}"/>
                </a:ext>
              </a:extLst>
            </p:cNvPr>
            <p:cNvSpPr/>
            <p:nvPr/>
          </p:nvSpPr>
          <p:spPr>
            <a:xfrm>
              <a:off x="10918544" y="3050007"/>
              <a:ext cx="11715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Послуги</a:t>
              </a:r>
              <a:endParaRPr lang="ru-RU" sz="1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5B90971-5007-4360-AFF0-EE07A3DA8975}"/>
                </a:ext>
              </a:extLst>
            </p:cNvPr>
            <p:cNvSpPr/>
            <p:nvPr/>
          </p:nvSpPr>
          <p:spPr>
            <a:xfrm>
              <a:off x="7718430" y="1869125"/>
              <a:ext cx="1792187" cy="70024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prstClr val="white">
                  <a:shade val="80000"/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5240" tIns="15240" rIns="15240" bIns="15240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uk-UA" sz="2400" dirty="0"/>
                <a:t>Мешканці Трускавця</a:t>
              </a:r>
              <a:endParaRPr lang="ru-RU" sz="2400" dirty="0"/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6D8C9242-F15B-4D76-8EF7-38A0F1D86924}"/>
                </a:ext>
              </a:extLst>
            </p:cNvPr>
            <p:cNvCxnSpPr>
              <a:cxnSpLocks/>
              <a:endCxn id="35" idx="3"/>
            </p:cNvCxnSpPr>
            <p:nvPr/>
          </p:nvCxnSpPr>
          <p:spPr>
            <a:xfrm rot="5400000" flipH="1" flipV="1">
              <a:off x="8568900" y="2511219"/>
              <a:ext cx="1233690" cy="649744"/>
            </a:xfrm>
            <a:prstGeom prst="bentConnector4">
              <a:avLst>
                <a:gd name="adj1" fmla="val -127"/>
                <a:gd name="adj2" fmla="val 135183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med" len="lg"/>
              <a:tailEnd type="triangle" w="med" len="lg"/>
            </a:ln>
            <a:effectLst/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C46A28-D8DB-4539-89B2-E072C9B73016}"/>
                </a:ext>
              </a:extLst>
            </p:cNvPr>
            <p:cNvSpPr/>
            <p:nvPr/>
          </p:nvSpPr>
          <p:spPr>
            <a:xfrm>
              <a:off x="8560522" y="2746389"/>
              <a:ext cx="11715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uk-UA" sz="1400" dirty="0">
                  <a:solidFill>
                    <a:srgbClr val="7788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Пільгові послуги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073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ПРОЕКТ ПЕРЕДБАЧАЄ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EDD966-AA87-41F0-8EB6-EFBFF651D8F9}"/>
              </a:ext>
            </a:extLst>
          </p:cNvPr>
          <p:cNvSpPr/>
          <p:nvPr/>
        </p:nvSpPr>
        <p:spPr>
          <a:xfrm>
            <a:off x="1397770" y="1458378"/>
            <a:ext cx="94694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Clr>
                <a:srgbClr val="FDBB2D"/>
              </a:buClr>
              <a:buFont typeface="+mj-lt"/>
              <a:buAutoNum type="arabicPeriod"/>
            </a:pPr>
            <a:r>
              <a:rPr lang="uk-UA" sz="1400" b="1" dirty="0"/>
              <a:t>Приватний партнер здійснює ремонт 3-го поверху Лікарні протягом 1-го року з дати підписання договору</a:t>
            </a:r>
          </a:p>
          <a:p>
            <a:pPr marL="342900" indent="-342900">
              <a:spcBef>
                <a:spcPts val="2400"/>
              </a:spcBef>
              <a:buClr>
                <a:srgbClr val="FDBB2D"/>
              </a:buClr>
              <a:buFont typeface="+mj-lt"/>
              <a:buAutoNum type="arabicPeriod"/>
            </a:pPr>
            <a:r>
              <a:rPr lang="uk-UA" sz="1400" b="1" dirty="0"/>
              <a:t>Приміщення 3-го поверху будуть використовуватись для діагностики, підготовчих процедур та реабілітації</a:t>
            </a:r>
          </a:p>
          <a:p>
            <a:pPr marL="342900" indent="-342900">
              <a:spcBef>
                <a:spcPts val="2400"/>
              </a:spcBef>
              <a:buClr>
                <a:srgbClr val="FDBB2D"/>
              </a:buClr>
              <a:buFont typeface="+mj-lt"/>
              <a:buAutoNum type="arabicPeriod"/>
            </a:pPr>
            <a:r>
              <a:rPr lang="uk-UA" sz="1400" b="1" dirty="0"/>
              <a:t>Приватний партнер отримує в користування приміщення операційної на 2-му поверсі Лікарні</a:t>
            </a:r>
          </a:p>
          <a:p>
            <a:pPr marL="342900" indent="-342900">
              <a:spcBef>
                <a:spcPts val="2400"/>
              </a:spcBef>
              <a:buClr>
                <a:srgbClr val="FDBB2D"/>
              </a:buClr>
              <a:buFont typeface="+mj-lt"/>
              <a:buAutoNum type="arabicPeriod"/>
            </a:pPr>
            <a:r>
              <a:rPr lang="uk-UA" sz="1400" b="1" dirty="0"/>
              <a:t>Приватний партнер встановить необхідне обладнання на 2-му поверсі хірургічного корпусу лікарні</a:t>
            </a:r>
          </a:p>
          <a:p>
            <a:pPr marL="342900" indent="-342900">
              <a:spcBef>
                <a:spcPts val="2400"/>
              </a:spcBef>
              <a:buClr>
                <a:srgbClr val="FDBB2D"/>
              </a:buClr>
              <a:buFont typeface="+mj-lt"/>
              <a:buAutoNum type="arabicPeriod"/>
            </a:pPr>
            <a:r>
              <a:rPr lang="uk-UA" sz="1400" b="1" dirty="0"/>
              <a:t>Приватний партнер сплачуватиме лікарні плату за користування приміщенням на 3-му поверсі та  хірургічним приміщенням на 2-му поверсі, а також частку від результатів спільної діяльності</a:t>
            </a:r>
          </a:p>
          <a:p>
            <a:pPr marL="342900" indent="-342900">
              <a:spcBef>
                <a:spcPts val="2400"/>
              </a:spcBef>
              <a:buClr>
                <a:srgbClr val="FDBB2D"/>
              </a:buClr>
              <a:buFont typeface="+mj-lt"/>
              <a:buAutoNum type="arabicPeriod"/>
            </a:pPr>
            <a:r>
              <a:rPr lang="uk-UA" sz="1400" b="1" dirty="0"/>
              <a:t>Приватний партнер забезпечуватиме мешканців Трускавця пільговими медичними послугами</a:t>
            </a:r>
            <a:endParaRPr lang="en-US" sz="1400" b="1" dirty="0"/>
          </a:p>
        </p:txBody>
      </p:sp>
      <p:grpSp>
        <p:nvGrpSpPr>
          <p:cNvPr id="5" name="Group 61"/>
          <p:cNvGrpSpPr/>
          <p:nvPr/>
        </p:nvGrpSpPr>
        <p:grpSpPr>
          <a:xfrm>
            <a:off x="3070448" y="6051757"/>
            <a:ext cx="567531" cy="569894"/>
            <a:chOff x="1370013" y="461963"/>
            <a:chExt cx="1143001" cy="1147762"/>
          </a:xfrm>
          <a:solidFill>
            <a:srgbClr val="FDBB2D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213554" y="6069842"/>
            <a:ext cx="515044" cy="533723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rgbClr val="FDBB2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404020" y="6057097"/>
            <a:ext cx="506968" cy="559215"/>
          </a:xfrm>
          <a:custGeom>
            <a:avLst/>
            <a:gdLst/>
            <a:ahLst/>
            <a:cxnLst>
              <a:cxn ang="0">
                <a:pos x="56" y="630"/>
              </a:cxn>
              <a:cxn ang="0">
                <a:pos x="345" y="586"/>
              </a:cxn>
              <a:cxn ang="0">
                <a:pos x="402" y="488"/>
              </a:cxn>
              <a:cxn ang="0">
                <a:pos x="593" y="530"/>
              </a:cxn>
              <a:cxn ang="0">
                <a:pos x="402" y="488"/>
              </a:cxn>
              <a:cxn ang="0">
                <a:pos x="177" y="418"/>
              </a:cxn>
              <a:cxn ang="0">
                <a:pos x="126" y="473"/>
              </a:cxn>
              <a:cxn ang="0">
                <a:pos x="177" y="530"/>
              </a:cxn>
              <a:cxn ang="0">
                <a:pos x="226" y="473"/>
              </a:cxn>
              <a:cxn ang="0">
                <a:pos x="274" y="418"/>
              </a:cxn>
              <a:cxn ang="0">
                <a:pos x="226" y="367"/>
              </a:cxn>
              <a:cxn ang="0">
                <a:pos x="473" y="354"/>
              </a:cxn>
              <a:cxn ang="0">
                <a:pos x="444" y="389"/>
              </a:cxn>
              <a:cxn ang="0">
                <a:pos x="473" y="424"/>
              </a:cxn>
              <a:cxn ang="0">
                <a:pos x="515" y="460"/>
              </a:cxn>
              <a:cxn ang="0">
                <a:pos x="544" y="424"/>
              </a:cxn>
              <a:cxn ang="0">
                <a:pos x="515" y="389"/>
              </a:cxn>
              <a:cxn ang="0">
                <a:pos x="473" y="354"/>
              </a:cxn>
              <a:cxn ang="0">
                <a:pos x="402" y="259"/>
              </a:cxn>
              <a:cxn ang="0">
                <a:pos x="593" y="318"/>
              </a:cxn>
              <a:cxn ang="0">
                <a:pos x="549" y="212"/>
              </a:cxn>
              <a:cxn ang="0">
                <a:pos x="113" y="141"/>
              </a:cxn>
              <a:cxn ang="0">
                <a:pos x="56" y="303"/>
              </a:cxn>
              <a:cxn ang="0">
                <a:pos x="345" y="246"/>
              </a:cxn>
              <a:cxn ang="0">
                <a:pos x="113" y="141"/>
              </a:cxn>
              <a:cxn ang="0">
                <a:pos x="322" y="0"/>
              </a:cxn>
              <a:cxn ang="0">
                <a:pos x="345" y="6"/>
              </a:cxn>
              <a:cxn ang="0">
                <a:pos x="354" y="30"/>
              </a:cxn>
              <a:cxn ang="0">
                <a:pos x="350" y="82"/>
              </a:cxn>
              <a:cxn ang="0">
                <a:pos x="328" y="101"/>
              </a:cxn>
              <a:cxn ang="0">
                <a:pos x="406" y="178"/>
              </a:cxn>
              <a:cxn ang="0">
                <a:pos x="396" y="173"/>
              </a:cxn>
              <a:cxn ang="0">
                <a:pos x="389" y="133"/>
              </a:cxn>
              <a:cxn ang="0">
                <a:pos x="392" y="121"/>
              </a:cxn>
              <a:cxn ang="0">
                <a:pos x="401" y="114"/>
              </a:cxn>
              <a:cxn ang="0">
                <a:pos x="571" y="113"/>
              </a:cxn>
              <a:cxn ang="0">
                <a:pos x="591" y="118"/>
              </a:cxn>
              <a:cxn ang="0">
                <a:pos x="601" y="133"/>
              </a:cxn>
              <a:cxn ang="0">
                <a:pos x="598" y="166"/>
              </a:cxn>
              <a:cxn ang="0">
                <a:pos x="588" y="175"/>
              </a:cxn>
              <a:cxn ang="0">
                <a:pos x="621" y="264"/>
              </a:cxn>
              <a:cxn ang="0">
                <a:pos x="402" y="566"/>
              </a:cxn>
              <a:cxn ang="0">
                <a:pos x="0" y="685"/>
              </a:cxn>
              <a:cxn ang="0">
                <a:pos x="74" y="101"/>
              </a:cxn>
              <a:cxn ang="0">
                <a:pos x="52" y="82"/>
              </a:cxn>
              <a:cxn ang="0">
                <a:pos x="49" y="30"/>
              </a:cxn>
              <a:cxn ang="0">
                <a:pos x="57" y="6"/>
              </a:cxn>
              <a:cxn ang="0">
                <a:pos x="79" y="0"/>
              </a:cxn>
            </a:cxnLst>
            <a:rect l="0" t="0" r="r" b="b"/>
            <a:pathLst>
              <a:path w="621" h="685">
                <a:moveTo>
                  <a:pt x="56" y="586"/>
                </a:moveTo>
                <a:lnTo>
                  <a:pt x="56" y="630"/>
                </a:lnTo>
                <a:lnTo>
                  <a:pt x="345" y="630"/>
                </a:lnTo>
                <a:lnTo>
                  <a:pt x="345" y="586"/>
                </a:lnTo>
                <a:lnTo>
                  <a:pt x="56" y="586"/>
                </a:lnTo>
                <a:close/>
                <a:moveTo>
                  <a:pt x="402" y="488"/>
                </a:moveTo>
                <a:lnTo>
                  <a:pt x="402" y="530"/>
                </a:lnTo>
                <a:lnTo>
                  <a:pt x="593" y="530"/>
                </a:lnTo>
                <a:lnTo>
                  <a:pt x="593" y="488"/>
                </a:lnTo>
                <a:lnTo>
                  <a:pt x="402" y="488"/>
                </a:lnTo>
                <a:close/>
                <a:moveTo>
                  <a:pt x="177" y="367"/>
                </a:moveTo>
                <a:lnTo>
                  <a:pt x="177" y="418"/>
                </a:lnTo>
                <a:lnTo>
                  <a:pt x="126" y="418"/>
                </a:lnTo>
                <a:lnTo>
                  <a:pt x="126" y="473"/>
                </a:lnTo>
                <a:lnTo>
                  <a:pt x="177" y="473"/>
                </a:lnTo>
                <a:lnTo>
                  <a:pt x="177" y="530"/>
                </a:lnTo>
                <a:lnTo>
                  <a:pt x="226" y="530"/>
                </a:lnTo>
                <a:lnTo>
                  <a:pt x="226" y="473"/>
                </a:lnTo>
                <a:lnTo>
                  <a:pt x="274" y="473"/>
                </a:lnTo>
                <a:lnTo>
                  <a:pt x="274" y="418"/>
                </a:lnTo>
                <a:lnTo>
                  <a:pt x="226" y="418"/>
                </a:lnTo>
                <a:lnTo>
                  <a:pt x="226" y="367"/>
                </a:lnTo>
                <a:lnTo>
                  <a:pt x="177" y="367"/>
                </a:lnTo>
                <a:close/>
                <a:moveTo>
                  <a:pt x="473" y="354"/>
                </a:moveTo>
                <a:lnTo>
                  <a:pt x="473" y="389"/>
                </a:lnTo>
                <a:lnTo>
                  <a:pt x="444" y="389"/>
                </a:lnTo>
                <a:lnTo>
                  <a:pt x="444" y="424"/>
                </a:lnTo>
                <a:lnTo>
                  <a:pt x="473" y="424"/>
                </a:lnTo>
                <a:lnTo>
                  <a:pt x="473" y="460"/>
                </a:lnTo>
                <a:lnTo>
                  <a:pt x="515" y="460"/>
                </a:lnTo>
                <a:lnTo>
                  <a:pt x="515" y="424"/>
                </a:lnTo>
                <a:lnTo>
                  <a:pt x="544" y="424"/>
                </a:lnTo>
                <a:lnTo>
                  <a:pt x="544" y="389"/>
                </a:lnTo>
                <a:lnTo>
                  <a:pt x="515" y="389"/>
                </a:lnTo>
                <a:lnTo>
                  <a:pt x="515" y="354"/>
                </a:lnTo>
                <a:lnTo>
                  <a:pt x="473" y="354"/>
                </a:lnTo>
                <a:close/>
                <a:moveTo>
                  <a:pt x="434" y="212"/>
                </a:moveTo>
                <a:lnTo>
                  <a:pt x="402" y="259"/>
                </a:lnTo>
                <a:lnTo>
                  <a:pt x="402" y="318"/>
                </a:lnTo>
                <a:lnTo>
                  <a:pt x="593" y="318"/>
                </a:lnTo>
                <a:lnTo>
                  <a:pt x="593" y="274"/>
                </a:lnTo>
                <a:lnTo>
                  <a:pt x="549" y="212"/>
                </a:lnTo>
                <a:lnTo>
                  <a:pt x="434" y="212"/>
                </a:lnTo>
                <a:close/>
                <a:moveTo>
                  <a:pt x="113" y="141"/>
                </a:moveTo>
                <a:lnTo>
                  <a:pt x="56" y="246"/>
                </a:lnTo>
                <a:lnTo>
                  <a:pt x="56" y="303"/>
                </a:lnTo>
                <a:lnTo>
                  <a:pt x="345" y="303"/>
                </a:lnTo>
                <a:lnTo>
                  <a:pt x="345" y="246"/>
                </a:lnTo>
                <a:lnTo>
                  <a:pt x="286" y="141"/>
                </a:lnTo>
                <a:lnTo>
                  <a:pt x="113" y="141"/>
                </a:lnTo>
                <a:close/>
                <a:moveTo>
                  <a:pt x="79" y="0"/>
                </a:moveTo>
                <a:lnTo>
                  <a:pt x="322" y="0"/>
                </a:lnTo>
                <a:lnTo>
                  <a:pt x="335" y="1"/>
                </a:lnTo>
                <a:lnTo>
                  <a:pt x="345" y="6"/>
                </a:lnTo>
                <a:lnTo>
                  <a:pt x="352" y="17"/>
                </a:lnTo>
                <a:lnTo>
                  <a:pt x="354" y="30"/>
                </a:lnTo>
                <a:lnTo>
                  <a:pt x="354" y="67"/>
                </a:lnTo>
                <a:lnTo>
                  <a:pt x="350" y="82"/>
                </a:lnTo>
                <a:lnTo>
                  <a:pt x="342" y="94"/>
                </a:lnTo>
                <a:lnTo>
                  <a:pt x="328" y="101"/>
                </a:lnTo>
                <a:lnTo>
                  <a:pt x="391" y="207"/>
                </a:lnTo>
                <a:lnTo>
                  <a:pt x="406" y="178"/>
                </a:lnTo>
                <a:lnTo>
                  <a:pt x="401" y="177"/>
                </a:lnTo>
                <a:lnTo>
                  <a:pt x="396" y="173"/>
                </a:lnTo>
                <a:lnTo>
                  <a:pt x="389" y="163"/>
                </a:lnTo>
                <a:lnTo>
                  <a:pt x="389" y="133"/>
                </a:lnTo>
                <a:lnTo>
                  <a:pt x="391" y="126"/>
                </a:lnTo>
                <a:lnTo>
                  <a:pt x="392" y="121"/>
                </a:lnTo>
                <a:lnTo>
                  <a:pt x="396" y="118"/>
                </a:lnTo>
                <a:lnTo>
                  <a:pt x="401" y="114"/>
                </a:lnTo>
                <a:lnTo>
                  <a:pt x="407" y="113"/>
                </a:lnTo>
                <a:lnTo>
                  <a:pt x="571" y="113"/>
                </a:lnTo>
                <a:lnTo>
                  <a:pt x="581" y="114"/>
                </a:lnTo>
                <a:lnTo>
                  <a:pt x="591" y="118"/>
                </a:lnTo>
                <a:lnTo>
                  <a:pt x="598" y="124"/>
                </a:lnTo>
                <a:lnTo>
                  <a:pt x="601" y="133"/>
                </a:lnTo>
                <a:lnTo>
                  <a:pt x="601" y="156"/>
                </a:lnTo>
                <a:lnTo>
                  <a:pt x="598" y="166"/>
                </a:lnTo>
                <a:lnTo>
                  <a:pt x="593" y="172"/>
                </a:lnTo>
                <a:lnTo>
                  <a:pt x="588" y="175"/>
                </a:lnTo>
                <a:lnTo>
                  <a:pt x="577" y="178"/>
                </a:lnTo>
                <a:lnTo>
                  <a:pt x="621" y="264"/>
                </a:lnTo>
                <a:lnTo>
                  <a:pt x="621" y="566"/>
                </a:lnTo>
                <a:lnTo>
                  <a:pt x="402" y="566"/>
                </a:lnTo>
                <a:lnTo>
                  <a:pt x="402" y="685"/>
                </a:lnTo>
                <a:lnTo>
                  <a:pt x="0" y="685"/>
                </a:lnTo>
                <a:lnTo>
                  <a:pt x="0" y="231"/>
                </a:lnTo>
                <a:lnTo>
                  <a:pt x="74" y="101"/>
                </a:lnTo>
                <a:lnTo>
                  <a:pt x="61" y="94"/>
                </a:lnTo>
                <a:lnTo>
                  <a:pt x="52" y="82"/>
                </a:lnTo>
                <a:lnTo>
                  <a:pt x="49" y="67"/>
                </a:lnTo>
                <a:lnTo>
                  <a:pt x="49" y="30"/>
                </a:lnTo>
                <a:lnTo>
                  <a:pt x="51" y="17"/>
                </a:lnTo>
                <a:lnTo>
                  <a:pt x="57" y="6"/>
                </a:lnTo>
                <a:lnTo>
                  <a:pt x="67" y="1"/>
                </a:lnTo>
                <a:lnTo>
                  <a:pt x="79" y="0"/>
                </a:lnTo>
                <a:close/>
              </a:path>
            </a:pathLst>
          </a:custGeom>
          <a:solidFill>
            <a:srgbClr val="FDBB2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434937" y="6060057"/>
            <a:ext cx="324682" cy="553293"/>
          </a:xfrm>
          <a:custGeom>
            <a:avLst/>
            <a:gdLst/>
            <a:ahLst/>
            <a:cxnLst>
              <a:cxn ang="0">
                <a:pos x="52" y="526"/>
              </a:cxn>
              <a:cxn ang="0">
                <a:pos x="52" y="570"/>
              </a:cxn>
              <a:cxn ang="0">
                <a:pos x="313" y="570"/>
              </a:cxn>
              <a:cxn ang="0">
                <a:pos x="313" y="526"/>
              </a:cxn>
              <a:cxn ang="0">
                <a:pos x="52" y="526"/>
              </a:cxn>
              <a:cxn ang="0">
                <a:pos x="160" y="334"/>
              </a:cxn>
              <a:cxn ang="0">
                <a:pos x="160" y="379"/>
              </a:cxn>
              <a:cxn ang="0">
                <a:pos x="114" y="379"/>
              </a:cxn>
              <a:cxn ang="0">
                <a:pos x="114" y="430"/>
              </a:cxn>
              <a:cxn ang="0">
                <a:pos x="160" y="430"/>
              </a:cxn>
              <a:cxn ang="0">
                <a:pos x="160" y="475"/>
              </a:cxn>
              <a:cxn ang="0">
                <a:pos x="210" y="475"/>
              </a:cxn>
              <a:cxn ang="0">
                <a:pos x="210" y="430"/>
              </a:cxn>
              <a:cxn ang="0">
                <a:pos x="256" y="430"/>
              </a:cxn>
              <a:cxn ang="0">
                <a:pos x="256" y="379"/>
              </a:cxn>
              <a:cxn ang="0">
                <a:pos x="210" y="379"/>
              </a:cxn>
              <a:cxn ang="0">
                <a:pos x="210" y="334"/>
              </a:cxn>
              <a:cxn ang="0">
                <a:pos x="160" y="334"/>
              </a:cxn>
              <a:cxn ang="0">
                <a:pos x="104" y="133"/>
              </a:cxn>
              <a:cxn ang="0">
                <a:pos x="52" y="224"/>
              </a:cxn>
              <a:cxn ang="0">
                <a:pos x="52" y="283"/>
              </a:cxn>
              <a:cxn ang="0">
                <a:pos x="313" y="283"/>
              </a:cxn>
              <a:cxn ang="0">
                <a:pos x="313" y="224"/>
              </a:cxn>
              <a:cxn ang="0">
                <a:pos x="259" y="133"/>
              </a:cxn>
              <a:cxn ang="0">
                <a:pos x="104" y="133"/>
              </a:cxn>
              <a:cxn ang="0">
                <a:pos x="74" y="0"/>
              </a:cxn>
              <a:cxn ang="0">
                <a:pos x="291" y="0"/>
              </a:cxn>
              <a:cxn ang="0">
                <a:pos x="306" y="4"/>
              </a:cxn>
              <a:cxn ang="0">
                <a:pos x="318" y="15"/>
              </a:cxn>
              <a:cxn ang="0">
                <a:pos x="321" y="32"/>
              </a:cxn>
              <a:cxn ang="0">
                <a:pos x="321" y="64"/>
              </a:cxn>
              <a:cxn ang="0">
                <a:pos x="318" y="78"/>
              </a:cxn>
              <a:cxn ang="0">
                <a:pos x="310" y="88"/>
              </a:cxn>
              <a:cxn ang="0">
                <a:pos x="298" y="95"/>
              </a:cxn>
              <a:cxn ang="0">
                <a:pos x="365" y="211"/>
              </a:cxn>
              <a:cxn ang="0">
                <a:pos x="365" y="622"/>
              </a:cxn>
              <a:cxn ang="0">
                <a:pos x="0" y="622"/>
              </a:cxn>
              <a:cxn ang="0">
                <a:pos x="0" y="211"/>
              </a:cxn>
              <a:cxn ang="0">
                <a:pos x="66" y="95"/>
              </a:cxn>
              <a:cxn ang="0">
                <a:pos x="54" y="88"/>
              </a:cxn>
              <a:cxn ang="0">
                <a:pos x="47" y="78"/>
              </a:cxn>
              <a:cxn ang="0">
                <a:pos x="44" y="64"/>
              </a:cxn>
              <a:cxn ang="0">
                <a:pos x="44" y="32"/>
              </a:cxn>
              <a:cxn ang="0">
                <a:pos x="47" y="15"/>
              </a:cxn>
              <a:cxn ang="0">
                <a:pos x="59" y="4"/>
              </a:cxn>
              <a:cxn ang="0">
                <a:pos x="74" y="0"/>
              </a:cxn>
            </a:cxnLst>
            <a:rect l="0" t="0" r="r" b="b"/>
            <a:pathLst>
              <a:path w="365" h="622">
                <a:moveTo>
                  <a:pt x="52" y="526"/>
                </a:moveTo>
                <a:lnTo>
                  <a:pt x="52" y="570"/>
                </a:lnTo>
                <a:lnTo>
                  <a:pt x="313" y="570"/>
                </a:lnTo>
                <a:lnTo>
                  <a:pt x="313" y="526"/>
                </a:lnTo>
                <a:lnTo>
                  <a:pt x="52" y="526"/>
                </a:lnTo>
                <a:close/>
                <a:moveTo>
                  <a:pt x="160" y="334"/>
                </a:moveTo>
                <a:lnTo>
                  <a:pt x="160" y="379"/>
                </a:lnTo>
                <a:lnTo>
                  <a:pt x="114" y="379"/>
                </a:lnTo>
                <a:lnTo>
                  <a:pt x="114" y="430"/>
                </a:lnTo>
                <a:lnTo>
                  <a:pt x="160" y="430"/>
                </a:lnTo>
                <a:lnTo>
                  <a:pt x="160" y="475"/>
                </a:lnTo>
                <a:lnTo>
                  <a:pt x="210" y="475"/>
                </a:lnTo>
                <a:lnTo>
                  <a:pt x="210" y="430"/>
                </a:lnTo>
                <a:lnTo>
                  <a:pt x="256" y="430"/>
                </a:lnTo>
                <a:lnTo>
                  <a:pt x="256" y="379"/>
                </a:lnTo>
                <a:lnTo>
                  <a:pt x="210" y="379"/>
                </a:lnTo>
                <a:lnTo>
                  <a:pt x="210" y="334"/>
                </a:lnTo>
                <a:lnTo>
                  <a:pt x="160" y="334"/>
                </a:lnTo>
                <a:close/>
                <a:moveTo>
                  <a:pt x="104" y="133"/>
                </a:moveTo>
                <a:lnTo>
                  <a:pt x="52" y="224"/>
                </a:lnTo>
                <a:lnTo>
                  <a:pt x="52" y="283"/>
                </a:lnTo>
                <a:lnTo>
                  <a:pt x="313" y="283"/>
                </a:lnTo>
                <a:lnTo>
                  <a:pt x="313" y="224"/>
                </a:lnTo>
                <a:lnTo>
                  <a:pt x="259" y="133"/>
                </a:lnTo>
                <a:lnTo>
                  <a:pt x="104" y="133"/>
                </a:lnTo>
                <a:close/>
                <a:moveTo>
                  <a:pt x="74" y="0"/>
                </a:moveTo>
                <a:lnTo>
                  <a:pt x="291" y="0"/>
                </a:lnTo>
                <a:lnTo>
                  <a:pt x="306" y="4"/>
                </a:lnTo>
                <a:lnTo>
                  <a:pt x="318" y="15"/>
                </a:lnTo>
                <a:lnTo>
                  <a:pt x="321" y="32"/>
                </a:lnTo>
                <a:lnTo>
                  <a:pt x="321" y="64"/>
                </a:lnTo>
                <a:lnTo>
                  <a:pt x="318" y="78"/>
                </a:lnTo>
                <a:lnTo>
                  <a:pt x="310" y="88"/>
                </a:lnTo>
                <a:lnTo>
                  <a:pt x="298" y="95"/>
                </a:lnTo>
                <a:lnTo>
                  <a:pt x="365" y="211"/>
                </a:lnTo>
                <a:lnTo>
                  <a:pt x="365" y="622"/>
                </a:lnTo>
                <a:lnTo>
                  <a:pt x="0" y="622"/>
                </a:lnTo>
                <a:lnTo>
                  <a:pt x="0" y="211"/>
                </a:lnTo>
                <a:lnTo>
                  <a:pt x="66" y="95"/>
                </a:lnTo>
                <a:lnTo>
                  <a:pt x="54" y="88"/>
                </a:lnTo>
                <a:lnTo>
                  <a:pt x="47" y="78"/>
                </a:lnTo>
                <a:lnTo>
                  <a:pt x="44" y="64"/>
                </a:lnTo>
                <a:lnTo>
                  <a:pt x="44" y="32"/>
                </a:lnTo>
                <a:lnTo>
                  <a:pt x="47" y="15"/>
                </a:lnTo>
                <a:lnTo>
                  <a:pt x="59" y="4"/>
                </a:lnTo>
                <a:lnTo>
                  <a:pt x="74" y="0"/>
                </a:lnTo>
                <a:close/>
              </a:path>
            </a:pathLst>
          </a:custGeom>
          <a:solidFill>
            <a:srgbClr val="FDBB2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12" name="Group 62"/>
          <p:cNvGrpSpPr/>
          <p:nvPr/>
        </p:nvGrpSpPr>
        <p:grpSpPr>
          <a:xfrm>
            <a:off x="7284061" y="6076513"/>
            <a:ext cx="590654" cy="520381"/>
            <a:chOff x="9012238" y="585788"/>
            <a:chExt cx="1054100" cy="928687"/>
          </a:xfrm>
          <a:solidFill>
            <a:srgbClr val="FDBB2D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8448460" y="6025466"/>
            <a:ext cx="423604" cy="622475"/>
          </a:xfrm>
          <a:custGeom>
            <a:avLst/>
            <a:gdLst/>
            <a:ahLst/>
            <a:cxnLst>
              <a:cxn ang="0">
                <a:pos x="191" y="292"/>
              </a:cxn>
              <a:cxn ang="0">
                <a:pos x="191" y="383"/>
              </a:cxn>
              <a:cxn ang="0">
                <a:pos x="98" y="383"/>
              </a:cxn>
              <a:cxn ang="0">
                <a:pos x="98" y="482"/>
              </a:cxn>
              <a:cxn ang="0">
                <a:pos x="191" y="482"/>
              </a:cxn>
              <a:cxn ang="0">
                <a:pos x="191" y="575"/>
              </a:cxn>
              <a:cxn ang="0">
                <a:pos x="290" y="575"/>
              </a:cxn>
              <a:cxn ang="0">
                <a:pos x="290" y="482"/>
              </a:cxn>
              <a:cxn ang="0">
                <a:pos x="381" y="482"/>
              </a:cxn>
              <a:cxn ang="0">
                <a:pos x="381" y="383"/>
              </a:cxn>
              <a:cxn ang="0">
                <a:pos x="290" y="383"/>
              </a:cxn>
              <a:cxn ang="0">
                <a:pos x="290" y="292"/>
              </a:cxn>
              <a:cxn ang="0">
                <a:pos x="191" y="292"/>
              </a:cxn>
              <a:cxn ang="0">
                <a:pos x="238" y="0"/>
              </a:cxn>
              <a:cxn ang="0">
                <a:pos x="243" y="5"/>
              </a:cxn>
              <a:cxn ang="0">
                <a:pos x="253" y="17"/>
              </a:cxn>
              <a:cxn ang="0">
                <a:pos x="266" y="35"/>
              </a:cxn>
              <a:cxn ang="0">
                <a:pos x="285" y="57"/>
              </a:cxn>
              <a:cxn ang="0">
                <a:pos x="305" y="86"/>
              </a:cxn>
              <a:cxn ang="0">
                <a:pos x="327" y="116"/>
              </a:cxn>
              <a:cxn ang="0">
                <a:pos x="351" y="150"/>
              </a:cxn>
              <a:cxn ang="0">
                <a:pos x="374" y="187"/>
              </a:cxn>
              <a:cxn ang="0">
                <a:pos x="398" y="226"/>
              </a:cxn>
              <a:cxn ang="0">
                <a:pos x="420" y="266"/>
              </a:cxn>
              <a:cxn ang="0">
                <a:pos x="438" y="307"/>
              </a:cxn>
              <a:cxn ang="0">
                <a:pos x="453" y="347"/>
              </a:cxn>
              <a:cxn ang="0">
                <a:pos x="467" y="386"/>
              </a:cxn>
              <a:cxn ang="0">
                <a:pos x="473" y="425"/>
              </a:cxn>
              <a:cxn ang="0">
                <a:pos x="475" y="460"/>
              </a:cxn>
              <a:cxn ang="0">
                <a:pos x="468" y="507"/>
              </a:cxn>
              <a:cxn ang="0">
                <a:pos x="453" y="553"/>
              </a:cxn>
              <a:cxn ang="0">
                <a:pos x="431" y="593"/>
              </a:cxn>
              <a:cxn ang="0">
                <a:pos x="403" y="629"/>
              </a:cxn>
              <a:cxn ang="0">
                <a:pos x="369" y="657"/>
              </a:cxn>
              <a:cxn ang="0">
                <a:pos x="329" y="679"/>
              </a:cxn>
              <a:cxn ang="0">
                <a:pos x="285" y="693"/>
              </a:cxn>
              <a:cxn ang="0">
                <a:pos x="238" y="698"/>
              </a:cxn>
              <a:cxn ang="0">
                <a:pos x="191" y="693"/>
              </a:cxn>
              <a:cxn ang="0">
                <a:pos x="145" y="679"/>
              </a:cxn>
              <a:cxn ang="0">
                <a:pos x="105" y="657"/>
              </a:cxn>
              <a:cxn ang="0">
                <a:pos x="69" y="629"/>
              </a:cxn>
              <a:cxn ang="0">
                <a:pos x="41" y="593"/>
              </a:cxn>
              <a:cxn ang="0">
                <a:pos x="19" y="553"/>
              </a:cxn>
              <a:cxn ang="0">
                <a:pos x="5" y="507"/>
              </a:cxn>
              <a:cxn ang="0">
                <a:pos x="0" y="460"/>
              </a:cxn>
              <a:cxn ang="0">
                <a:pos x="4" y="428"/>
              </a:cxn>
              <a:cxn ang="0">
                <a:pos x="11" y="394"/>
              </a:cxn>
              <a:cxn ang="0">
                <a:pos x="22" y="359"/>
              </a:cxn>
              <a:cxn ang="0">
                <a:pos x="37" y="322"/>
              </a:cxn>
              <a:cxn ang="0">
                <a:pos x="56" y="283"/>
              </a:cxn>
              <a:cxn ang="0">
                <a:pos x="76" y="244"/>
              </a:cxn>
              <a:cxn ang="0">
                <a:pos x="96" y="207"/>
              </a:cxn>
              <a:cxn ang="0">
                <a:pos x="118" y="170"/>
              </a:cxn>
              <a:cxn ang="0">
                <a:pos x="142" y="137"/>
              </a:cxn>
              <a:cxn ang="0">
                <a:pos x="162" y="105"/>
              </a:cxn>
              <a:cxn ang="0">
                <a:pos x="182" y="74"/>
              </a:cxn>
              <a:cxn ang="0">
                <a:pos x="201" y="49"/>
              </a:cxn>
              <a:cxn ang="0">
                <a:pos x="216" y="29"/>
              </a:cxn>
              <a:cxn ang="0">
                <a:pos x="228" y="14"/>
              </a:cxn>
              <a:cxn ang="0">
                <a:pos x="234" y="3"/>
              </a:cxn>
              <a:cxn ang="0">
                <a:pos x="238" y="0"/>
              </a:cxn>
            </a:cxnLst>
            <a:rect l="0" t="0" r="r" b="b"/>
            <a:pathLst>
              <a:path w="475" h="698">
                <a:moveTo>
                  <a:pt x="191" y="292"/>
                </a:moveTo>
                <a:lnTo>
                  <a:pt x="191" y="383"/>
                </a:lnTo>
                <a:lnTo>
                  <a:pt x="98" y="383"/>
                </a:lnTo>
                <a:lnTo>
                  <a:pt x="98" y="482"/>
                </a:lnTo>
                <a:lnTo>
                  <a:pt x="191" y="482"/>
                </a:lnTo>
                <a:lnTo>
                  <a:pt x="191" y="575"/>
                </a:lnTo>
                <a:lnTo>
                  <a:pt x="290" y="575"/>
                </a:lnTo>
                <a:lnTo>
                  <a:pt x="290" y="482"/>
                </a:lnTo>
                <a:lnTo>
                  <a:pt x="381" y="482"/>
                </a:lnTo>
                <a:lnTo>
                  <a:pt x="381" y="383"/>
                </a:lnTo>
                <a:lnTo>
                  <a:pt x="290" y="383"/>
                </a:lnTo>
                <a:lnTo>
                  <a:pt x="290" y="292"/>
                </a:lnTo>
                <a:lnTo>
                  <a:pt x="191" y="292"/>
                </a:lnTo>
                <a:close/>
                <a:moveTo>
                  <a:pt x="238" y="0"/>
                </a:moveTo>
                <a:lnTo>
                  <a:pt x="243" y="5"/>
                </a:lnTo>
                <a:lnTo>
                  <a:pt x="253" y="17"/>
                </a:lnTo>
                <a:lnTo>
                  <a:pt x="266" y="35"/>
                </a:lnTo>
                <a:lnTo>
                  <a:pt x="285" y="57"/>
                </a:lnTo>
                <a:lnTo>
                  <a:pt x="305" y="86"/>
                </a:lnTo>
                <a:lnTo>
                  <a:pt x="327" y="116"/>
                </a:lnTo>
                <a:lnTo>
                  <a:pt x="351" y="150"/>
                </a:lnTo>
                <a:lnTo>
                  <a:pt x="374" y="187"/>
                </a:lnTo>
                <a:lnTo>
                  <a:pt x="398" y="226"/>
                </a:lnTo>
                <a:lnTo>
                  <a:pt x="420" y="266"/>
                </a:lnTo>
                <a:lnTo>
                  <a:pt x="438" y="307"/>
                </a:lnTo>
                <a:lnTo>
                  <a:pt x="453" y="347"/>
                </a:lnTo>
                <a:lnTo>
                  <a:pt x="467" y="386"/>
                </a:lnTo>
                <a:lnTo>
                  <a:pt x="473" y="425"/>
                </a:lnTo>
                <a:lnTo>
                  <a:pt x="475" y="460"/>
                </a:lnTo>
                <a:lnTo>
                  <a:pt x="468" y="507"/>
                </a:lnTo>
                <a:lnTo>
                  <a:pt x="453" y="553"/>
                </a:lnTo>
                <a:lnTo>
                  <a:pt x="431" y="593"/>
                </a:lnTo>
                <a:lnTo>
                  <a:pt x="403" y="629"/>
                </a:lnTo>
                <a:lnTo>
                  <a:pt x="369" y="657"/>
                </a:lnTo>
                <a:lnTo>
                  <a:pt x="329" y="679"/>
                </a:lnTo>
                <a:lnTo>
                  <a:pt x="285" y="693"/>
                </a:lnTo>
                <a:lnTo>
                  <a:pt x="238" y="698"/>
                </a:lnTo>
                <a:lnTo>
                  <a:pt x="191" y="693"/>
                </a:lnTo>
                <a:lnTo>
                  <a:pt x="145" y="679"/>
                </a:lnTo>
                <a:lnTo>
                  <a:pt x="105" y="657"/>
                </a:lnTo>
                <a:lnTo>
                  <a:pt x="69" y="629"/>
                </a:lnTo>
                <a:lnTo>
                  <a:pt x="41" y="593"/>
                </a:lnTo>
                <a:lnTo>
                  <a:pt x="19" y="553"/>
                </a:lnTo>
                <a:lnTo>
                  <a:pt x="5" y="507"/>
                </a:lnTo>
                <a:lnTo>
                  <a:pt x="0" y="460"/>
                </a:lnTo>
                <a:lnTo>
                  <a:pt x="4" y="428"/>
                </a:lnTo>
                <a:lnTo>
                  <a:pt x="11" y="394"/>
                </a:lnTo>
                <a:lnTo>
                  <a:pt x="22" y="359"/>
                </a:lnTo>
                <a:lnTo>
                  <a:pt x="37" y="322"/>
                </a:lnTo>
                <a:lnTo>
                  <a:pt x="56" y="283"/>
                </a:lnTo>
                <a:lnTo>
                  <a:pt x="76" y="244"/>
                </a:lnTo>
                <a:lnTo>
                  <a:pt x="96" y="207"/>
                </a:lnTo>
                <a:lnTo>
                  <a:pt x="118" y="170"/>
                </a:lnTo>
                <a:lnTo>
                  <a:pt x="142" y="137"/>
                </a:lnTo>
                <a:lnTo>
                  <a:pt x="162" y="105"/>
                </a:lnTo>
                <a:lnTo>
                  <a:pt x="182" y="74"/>
                </a:lnTo>
                <a:lnTo>
                  <a:pt x="201" y="49"/>
                </a:lnTo>
                <a:lnTo>
                  <a:pt x="216" y="29"/>
                </a:lnTo>
                <a:lnTo>
                  <a:pt x="228" y="14"/>
                </a:lnTo>
                <a:lnTo>
                  <a:pt x="234" y="3"/>
                </a:lnTo>
                <a:lnTo>
                  <a:pt x="238" y="0"/>
                </a:lnTo>
                <a:close/>
              </a:path>
            </a:pathLst>
          </a:custGeom>
          <a:solidFill>
            <a:srgbClr val="FDBB2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871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РОЗПОДІЛ РИЗИКІВ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644429" y="4908452"/>
            <a:ext cx="412444" cy="332699"/>
            <a:chOff x="-8070850" y="3070225"/>
            <a:chExt cx="7688263" cy="6692900"/>
          </a:xfrm>
          <a:solidFill>
            <a:sysClr val="window" lastClr="FFFFFF"/>
          </a:solidFill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-8070850" y="3070225"/>
              <a:ext cx="7688263" cy="3713162"/>
            </a:xfrm>
            <a:custGeom>
              <a:avLst/>
              <a:gdLst>
                <a:gd name="T0" fmla="*/ 1470 w 4843"/>
                <a:gd name="T1" fmla="*/ 13 h 2339"/>
                <a:gd name="T2" fmla="*/ 1717 w 4843"/>
                <a:gd name="T3" fmla="*/ 82 h 2339"/>
                <a:gd name="T4" fmla="*/ 1932 w 4843"/>
                <a:gd name="T5" fmla="*/ 197 h 2339"/>
                <a:gd name="T6" fmla="*/ 2115 w 4843"/>
                <a:gd name="T7" fmla="*/ 345 h 2339"/>
                <a:gd name="T8" fmla="*/ 2267 w 4843"/>
                <a:gd name="T9" fmla="*/ 515 h 2339"/>
                <a:gd name="T10" fmla="*/ 2387 w 4843"/>
                <a:gd name="T11" fmla="*/ 694 h 2339"/>
                <a:gd name="T12" fmla="*/ 2493 w 4843"/>
                <a:gd name="T13" fmla="*/ 634 h 2339"/>
                <a:gd name="T14" fmla="*/ 2624 w 4843"/>
                <a:gd name="T15" fmla="*/ 457 h 2339"/>
                <a:gd name="T16" fmla="*/ 2785 w 4843"/>
                <a:gd name="T17" fmla="*/ 292 h 2339"/>
                <a:gd name="T18" fmla="*/ 2979 w 4843"/>
                <a:gd name="T19" fmla="*/ 154 h 2339"/>
                <a:gd name="T20" fmla="*/ 3204 w 4843"/>
                <a:gd name="T21" fmla="*/ 53 h 2339"/>
                <a:gd name="T22" fmla="*/ 3462 w 4843"/>
                <a:gd name="T23" fmla="*/ 3 h 2339"/>
                <a:gd name="T24" fmla="*/ 3769 w 4843"/>
                <a:gd name="T25" fmla="*/ 16 h 2339"/>
                <a:gd name="T26" fmla="*/ 4065 w 4843"/>
                <a:gd name="T27" fmla="*/ 104 h 2339"/>
                <a:gd name="T28" fmla="*/ 4323 w 4843"/>
                <a:gd name="T29" fmla="*/ 257 h 2339"/>
                <a:gd name="T30" fmla="*/ 4539 w 4843"/>
                <a:gd name="T31" fmla="*/ 468 h 2339"/>
                <a:gd name="T32" fmla="*/ 4702 w 4843"/>
                <a:gd name="T33" fmla="*/ 731 h 2339"/>
                <a:gd name="T34" fmla="*/ 4806 w 4843"/>
                <a:gd name="T35" fmla="*/ 1035 h 2339"/>
                <a:gd name="T36" fmla="*/ 4843 w 4843"/>
                <a:gd name="T37" fmla="*/ 1373 h 2339"/>
                <a:gd name="T38" fmla="*/ 4812 w 4843"/>
                <a:gd name="T39" fmla="*/ 1668 h 2339"/>
                <a:gd name="T40" fmla="*/ 4727 w 4843"/>
                <a:gd name="T41" fmla="*/ 1947 h 2339"/>
                <a:gd name="T42" fmla="*/ 3384 w 4843"/>
                <a:gd name="T43" fmla="*/ 1435 h 2339"/>
                <a:gd name="T44" fmla="*/ 3314 w 4843"/>
                <a:gd name="T45" fmla="*/ 1392 h 2339"/>
                <a:gd name="T46" fmla="*/ 3232 w 4843"/>
                <a:gd name="T47" fmla="*/ 1392 h 2339"/>
                <a:gd name="T48" fmla="*/ 3161 w 4843"/>
                <a:gd name="T49" fmla="*/ 1435 h 2339"/>
                <a:gd name="T50" fmla="*/ 2549 w 4843"/>
                <a:gd name="T51" fmla="*/ 2027 h 2339"/>
                <a:gd name="T52" fmla="*/ 2488 w 4843"/>
                <a:gd name="T53" fmla="*/ 1969 h 2339"/>
                <a:gd name="T54" fmla="*/ 2408 w 4843"/>
                <a:gd name="T55" fmla="*/ 1955 h 2339"/>
                <a:gd name="T56" fmla="*/ 2330 w 4843"/>
                <a:gd name="T57" fmla="*/ 1983 h 2339"/>
                <a:gd name="T58" fmla="*/ 2137 w 4843"/>
                <a:gd name="T59" fmla="*/ 2339 h 2339"/>
                <a:gd name="T60" fmla="*/ 1661 w 4843"/>
                <a:gd name="T61" fmla="*/ 1416 h 2339"/>
                <a:gd name="T62" fmla="*/ 1584 w 4843"/>
                <a:gd name="T63" fmla="*/ 1386 h 2339"/>
                <a:gd name="T64" fmla="*/ 1503 w 4843"/>
                <a:gd name="T65" fmla="*/ 1401 h 2339"/>
                <a:gd name="T66" fmla="*/ 1442 w 4843"/>
                <a:gd name="T67" fmla="*/ 1458 h 2339"/>
                <a:gd name="T68" fmla="*/ 81 w 4843"/>
                <a:gd name="T69" fmla="*/ 1856 h 2339"/>
                <a:gd name="T70" fmla="*/ 13 w 4843"/>
                <a:gd name="T71" fmla="*/ 1573 h 2339"/>
                <a:gd name="T72" fmla="*/ 4 w 4843"/>
                <a:gd name="T73" fmla="*/ 1257 h 2339"/>
                <a:gd name="T74" fmla="*/ 63 w 4843"/>
                <a:gd name="T75" fmla="*/ 929 h 2339"/>
                <a:gd name="T76" fmla="*/ 188 w 4843"/>
                <a:gd name="T77" fmla="*/ 639 h 2339"/>
                <a:gd name="T78" fmla="*/ 370 w 4843"/>
                <a:gd name="T79" fmla="*/ 392 h 2339"/>
                <a:gd name="T80" fmla="*/ 601 w 4843"/>
                <a:gd name="T81" fmla="*/ 200 h 2339"/>
                <a:gd name="T82" fmla="*/ 873 w 4843"/>
                <a:gd name="T83" fmla="*/ 67 h 2339"/>
                <a:gd name="T84" fmla="*/ 1178 w 4843"/>
                <a:gd name="T85" fmla="*/ 4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3" h="2339">
                  <a:moveTo>
                    <a:pt x="1287" y="0"/>
                  </a:moveTo>
                  <a:lnTo>
                    <a:pt x="1381" y="3"/>
                  </a:lnTo>
                  <a:lnTo>
                    <a:pt x="1470" y="13"/>
                  </a:lnTo>
                  <a:lnTo>
                    <a:pt x="1556" y="31"/>
                  </a:lnTo>
                  <a:lnTo>
                    <a:pt x="1639" y="53"/>
                  </a:lnTo>
                  <a:lnTo>
                    <a:pt x="1717" y="82"/>
                  </a:lnTo>
                  <a:lnTo>
                    <a:pt x="1792" y="116"/>
                  </a:lnTo>
                  <a:lnTo>
                    <a:pt x="1864" y="154"/>
                  </a:lnTo>
                  <a:lnTo>
                    <a:pt x="1932" y="197"/>
                  </a:lnTo>
                  <a:lnTo>
                    <a:pt x="1996" y="242"/>
                  </a:lnTo>
                  <a:lnTo>
                    <a:pt x="2058" y="292"/>
                  </a:lnTo>
                  <a:lnTo>
                    <a:pt x="2115" y="345"/>
                  </a:lnTo>
                  <a:lnTo>
                    <a:pt x="2168" y="399"/>
                  </a:lnTo>
                  <a:lnTo>
                    <a:pt x="2220" y="457"/>
                  </a:lnTo>
                  <a:lnTo>
                    <a:pt x="2267" y="515"/>
                  </a:lnTo>
                  <a:lnTo>
                    <a:pt x="2311" y="574"/>
                  </a:lnTo>
                  <a:lnTo>
                    <a:pt x="2350" y="634"/>
                  </a:lnTo>
                  <a:lnTo>
                    <a:pt x="2387" y="694"/>
                  </a:lnTo>
                  <a:lnTo>
                    <a:pt x="2421" y="755"/>
                  </a:lnTo>
                  <a:lnTo>
                    <a:pt x="2455" y="694"/>
                  </a:lnTo>
                  <a:lnTo>
                    <a:pt x="2493" y="634"/>
                  </a:lnTo>
                  <a:lnTo>
                    <a:pt x="2532" y="574"/>
                  </a:lnTo>
                  <a:lnTo>
                    <a:pt x="2577" y="515"/>
                  </a:lnTo>
                  <a:lnTo>
                    <a:pt x="2624" y="457"/>
                  </a:lnTo>
                  <a:lnTo>
                    <a:pt x="2673" y="399"/>
                  </a:lnTo>
                  <a:lnTo>
                    <a:pt x="2728" y="345"/>
                  </a:lnTo>
                  <a:lnTo>
                    <a:pt x="2785" y="292"/>
                  </a:lnTo>
                  <a:lnTo>
                    <a:pt x="2847" y="242"/>
                  </a:lnTo>
                  <a:lnTo>
                    <a:pt x="2910" y="197"/>
                  </a:lnTo>
                  <a:lnTo>
                    <a:pt x="2979" y="154"/>
                  </a:lnTo>
                  <a:lnTo>
                    <a:pt x="3049" y="116"/>
                  </a:lnTo>
                  <a:lnTo>
                    <a:pt x="3126" y="82"/>
                  </a:lnTo>
                  <a:lnTo>
                    <a:pt x="3204" y="53"/>
                  </a:lnTo>
                  <a:lnTo>
                    <a:pt x="3286" y="31"/>
                  </a:lnTo>
                  <a:lnTo>
                    <a:pt x="3373" y="13"/>
                  </a:lnTo>
                  <a:lnTo>
                    <a:pt x="3462" y="3"/>
                  </a:lnTo>
                  <a:lnTo>
                    <a:pt x="3556" y="0"/>
                  </a:lnTo>
                  <a:lnTo>
                    <a:pt x="3665" y="4"/>
                  </a:lnTo>
                  <a:lnTo>
                    <a:pt x="3769" y="16"/>
                  </a:lnTo>
                  <a:lnTo>
                    <a:pt x="3871" y="38"/>
                  </a:lnTo>
                  <a:lnTo>
                    <a:pt x="3969" y="67"/>
                  </a:lnTo>
                  <a:lnTo>
                    <a:pt x="4065" y="104"/>
                  </a:lnTo>
                  <a:lnTo>
                    <a:pt x="4156" y="148"/>
                  </a:lnTo>
                  <a:lnTo>
                    <a:pt x="4242" y="200"/>
                  </a:lnTo>
                  <a:lnTo>
                    <a:pt x="4323" y="257"/>
                  </a:lnTo>
                  <a:lnTo>
                    <a:pt x="4401" y="321"/>
                  </a:lnTo>
                  <a:lnTo>
                    <a:pt x="4473" y="392"/>
                  </a:lnTo>
                  <a:lnTo>
                    <a:pt x="4539" y="468"/>
                  </a:lnTo>
                  <a:lnTo>
                    <a:pt x="4599" y="551"/>
                  </a:lnTo>
                  <a:lnTo>
                    <a:pt x="4654" y="639"/>
                  </a:lnTo>
                  <a:lnTo>
                    <a:pt x="4702" y="731"/>
                  </a:lnTo>
                  <a:lnTo>
                    <a:pt x="4745" y="828"/>
                  </a:lnTo>
                  <a:lnTo>
                    <a:pt x="4778" y="929"/>
                  </a:lnTo>
                  <a:lnTo>
                    <a:pt x="4806" y="1035"/>
                  </a:lnTo>
                  <a:lnTo>
                    <a:pt x="4827" y="1144"/>
                  </a:lnTo>
                  <a:lnTo>
                    <a:pt x="4839" y="1257"/>
                  </a:lnTo>
                  <a:lnTo>
                    <a:pt x="4843" y="1373"/>
                  </a:lnTo>
                  <a:lnTo>
                    <a:pt x="4839" y="1474"/>
                  </a:lnTo>
                  <a:lnTo>
                    <a:pt x="4830" y="1573"/>
                  </a:lnTo>
                  <a:lnTo>
                    <a:pt x="4812" y="1668"/>
                  </a:lnTo>
                  <a:lnTo>
                    <a:pt x="4790" y="1764"/>
                  </a:lnTo>
                  <a:lnTo>
                    <a:pt x="4761" y="1856"/>
                  </a:lnTo>
                  <a:lnTo>
                    <a:pt x="4727" y="1947"/>
                  </a:lnTo>
                  <a:lnTo>
                    <a:pt x="3644" y="1947"/>
                  </a:lnTo>
                  <a:lnTo>
                    <a:pt x="3399" y="1458"/>
                  </a:lnTo>
                  <a:lnTo>
                    <a:pt x="3384" y="1435"/>
                  </a:lnTo>
                  <a:lnTo>
                    <a:pt x="3364" y="1416"/>
                  </a:lnTo>
                  <a:lnTo>
                    <a:pt x="3340" y="1401"/>
                  </a:lnTo>
                  <a:lnTo>
                    <a:pt x="3314" y="1392"/>
                  </a:lnTo>
                  <a:lnTo>
                    <a:pt x="3286" y="1386"/>
                  </a:lnTo>
                  <a:lnTo>
                    <a:pt x="3258" y="1386"/>
                  </a:lnTo>
                  <a:lnTo>
                    <a:pt x="3232" y="1392"/>
                  </a:lnTo>
                  <a:lnTo>
                    <a:pt x="3205" y="1401"/>
                  </a:lnTo>
                  <a:lnTo>
                    <a:pt x="3182" y="1416"/>
                  </a:lnTo>
                  <a:lnTo>
                    <a:pt x="3161" y="1435"/>
                  </a:lnTo>
                  <a:lnTo>
                    <a:pt x="3146" y="1458"/>
                  </a:lnTo>
                  <a:lnTo>
                    <a:pt x="2706" y="2339"/>
                  </a:lnTo>
                  <a:lnTo>
                    <a:pt x="2549" y="2027"/>
                  </a:lnTo>
                  <a:lnTo>
                    <a:pt x="2532" y="2002"/>
                  </a:lnTo>
                  <a:lnTo>
                    <a:pt x="2512" y="1983"/>
                  </a:lnTo>
                  <a:lnTo>
                    <a:pt x="2488" y="1969"/>
                  </a:lnTo>
                  <a:lnTo>
                    <a:pt x="2463" y="1959"/>
                  </a:lnTo>
                  <a:lnTo>
                    <a:pt x="2435" y="1955"/>
                  </a:lnTo>
                  <a:lnTo>
                    <a:pt x="2408" y="1955"/>
                  </a:lnTo>
                  <a:lnTo>
                    <a:pt x="2380" y="1959"/>
                  </a:lnTo>
                  <a:lnTo>
                    <a:pt x="2353" y="1969"/>
                  </a:lnTo>
                  <a:lnTo>
                    <a:pt x="2330" y="1983"/>
                  </a:lnTo>
                  <a:lnTo>
                    <a:pt x="2311" y="2002"/>
                  </a:lnTo>
                  <a:lnTo>
                    <a:pt x="2294" y="2027"/>
                  </a:lnTo>
                  <a:lnTo>
                    <a:pt x="2137" y="2339"/>
                  </a:lnTo>
                  <a:lnTo>
                    <a:pt x="1697" y="1458"/>
                  </a:lnTo>
                  <a:lnTo>
                    <a:pt x="1682" y="1435"/>
                  </a:lnTo>
                  <a:lnTo>
                    <a:pt x="1661" y="1416"/>
                  </a:lnTo>
                  <a:lnTo>
                    <a:pt x="1638" y="1401"/>
                  </a:lnTo>
                  <a:lnTo>
                    <a:pt x="1611" y="1392"/>
                  </a:lnTo>
                  <a:lnTo>
                    <a:pt x="1584" y="1386"/>
                  </a:lnTo>
                  <a:lnTo>
                    <a:pt x="1556" y="1386"/>
                  </a:lnTo>
                  <a:lnTo>
                    <a:pt x="1529" y="1392"/>
                  </a:lnTo>
                  <a:lnTo>
                    <a:pt x="1503" y="1401"/>
                  </a:lnTo>
                  <a:lnTo>
                    <a:pt x="1479" y="1416"/>
                  </a:lnTo>
                  <a:lnTo>
                    <a:pt x="1459" y="1435"/>
                  </a:lnTo>
                  <a:lnTo>
                    <a:pt x="1442" y="1458"/>
                  </a:lnTo>
                  <a:lnTo>
                    <a:pt x="1199" y="1947"/>
                  </a:lnTo>
                  <a:lnTo>
                    <a:pt x="116" y="1947"/>
                  </a:lnTo>
                  <a:lnTo>
                    <a:pt x="81" y="1856"/>
                  </a:lnTo>
                  <a:lnTo>
                    <a:pt x="53" y="1764"/>
                  </a:lnTo>
                  <a:lnTo>
                    <a:pt x="29" y="1668"/>
                  </a:lnTo>
                  <a:lnTo>
                    <a:pt x="13" y="1573"/>
                  </a:lnTo>
                  <a:lnTo>
                    <a:pt x="3" y="1474"/>
                  </a:lnTo>
                  <a:lnTo>
                    <a:pt x="0" y="1373"/>
                  </a:lnTo>
                  <a:lnTo>
                    <a:pt x="4" y="1257"/>
                  </a:lnTo>
                  <a:lnTo>
                    <a:pt x="16" y="1144"/>
                  </a:lnTo>
                  <a:lnTo>
                    <a:pt x="37" y="1035"/>
                  </a:lnTo>
                  <a:lnTo>
                    <a:pt x="63" y="929"/>
                  </a:lnTo>
                  <a:lnTo>
                    <a:pt x="98" y="828"/>
                  </a:lnTo>
                  <a:lnTo>
                    <a:pt x="140" y="731"/>
                  </a:lnTo>
                  <a:lnTo>
                    <a:pt x="188" y="639"/>
                  </a:lnTo>
                  <a:lnTo>
                    <a:pt x="244" y="551"/>
                  </a:lnTo>
                  <a:lnTo>
                    <a:pt x="304" y="468"/>
                  </a:lnTo>
                  <a:lnTo>
                    <a:pt x="370" y="392"/>
                  </a:lnTo>
                  <a:lnTo>
                    <a:pt x="442" y="321"/>
                  </a:lnTo>
                  <a:lnTo>
                    <a:pt x="519" y="257"/>
                  </a:lnTo>
                  <a:lnTo>
                    <a:pt x="601" y="200"/>
                  </a:lnTo>
                  <a:lnTo>
                    <a:pt x="687" y="148"/>
                  </a:lnTo>
                  <a:lnTo>
                    <a:pt x="779" y="104"/>
                  </a:lnTo>
                  <a:lnTo>
                    <a:pt x="873" y="67"/>
                  </a:lnTo>
                  <a:lnTo>
                    <a:pt x="971" y="38"/>
                  </a:lnTo>
                  <a:lnTo>
                    <a:pt x="1074" y="16"/>
                  </a:lnTo>
                  <a:lnTo>
                    <a:pt x="1178" y="4"/>
                  </a:lnTo>
                  <a:lnTo>
                    <a:pt x="1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-7648575" y="5989638"/>
              <a:ext cx="6843713" cy="3773487"/>
            </a:xfrm>
            <a:custGeom>
              <a:avLst/>
              <a:gdLst>
                <a:gd name="T0" fmla="*/ 1745 w 4311"/>
                <a:gd name="T1" fmla="*/ 881 h 2377"/>
                <a:gd name="T2" fmla="*/ 1780 w 4311"/>
                <a:gd name="T3" fmla="*/ 923 h 2377"/>
                <a:gd name="T4" fmla="*/ 1830 w 4311"/>
                <a:gd name="T5" fmla="*/ 948 h 2377"/>
                <a:gd name="T6" fmla="*/ 1886 w 4311"/>
                <a:gd name="T7" fmla="*/ 953 h 2377"/>
                <a:gd name="T8" fmla="*/ 1939 w 4311"/>
                <a:gd name="T9" fmla="*/ 938 h 2377"/>
                <a:gd name="T10" fmla="*/ 1983 w 4311"/>
                <a:gd name="T11" fmla="*/ 904 h 2377"/>
                <a:gd name="T12" fmla="*/ 2155 w 4311"/>
                <a:gd name="T13" fmla="*/ 568 h 2377"/>
                <a:gd name="T14" fmla="*/ 2330 w 4311"/>
                <a:gd name="T15" fmla="*/ 907 h 2377"/>
                <a:gd name="T16" fmla="*/ 2378 w 4311"/>
                <a:gd name="T17" fmla="*/ 945 h 2377"/>
                <a:gd name="T18" fmla="*/ 2440 w 4311"/>
                <a:gd name="T19" fmla="*/ 960 h 2377"/>
                <a:gd name="T20" fmla="*/ 2500 w 4311"/>
                <a:gd name="T21" fmla="*/ 945 h 2377"/>
                <a:gd name="T22" fmla="*/ 2548 w 4311"/>
                <a:gd name="T23" fmla="*/ 907 h 2377"/>
                <a:gd name="T24" fmla="*/ 3007 w 4311"/>
                <a:gd name="T25" fmla="*/ 0 h 2377"/>
                <a:gd name="T26" fmla="*/ 3180 w 4311"/>
                <a:gd name="T27" fmla="*/ 340 h 2377"/>
                <a:gd name="T28" fmla="*/ 3230 w 4311"/>
                <a:gd name="T29" fmla="*/ 379 h 2377"/>
                <a:gd name="T30" fmla="*/ 3290 w 4311"/>
                <a:gd name="T31" fmla="*/ 392 h 2377"/>
                <a:gd name="T32" fmla="*/ 4233 w 4311"/>
                <a:gd name="T33" fmla="*/ 506 h 2377"/>
                <a:gd name="T34" fmla="*/ 4050 w 4311"/>
                <a:gd name="T35" fmla="*/ 734 h 2377"/>
                <a:gd name="T36" fmla="*/ 3832 w 4311"/>
                <a:gd name="T37" fmla="*/ 965 h 2377"/>
                <a:gd name="T38" fmla="*/ 3583 w 4311"/>
                <a:gd name="T39" fmla="*/ 1201 h 2377"/>
                <a:gd name="T40" fmla="*/ 3303 w 4311"/>
                <a:gd name="T41" fmla="*/ 1446 h 2377"/>
                <a:gd name="T42" fmla="*/ 2998 w 4311"/>
                <a:gd name="T43" fmla="*/ 1706 h 2377"/>
                <a:gd name="T44" fmla="*/ 2695 w 4311"/>
                <a:gd name="T45" fmla="*/ 1962 h 2377"/>
                <a:gd name="T46" fmla="*/ 2402 w 4311"/>
                <a:gd name="T47" fmla="*/ 2211 h 2377"/>
                <a:gd name="T48" fmla="*/ 2227 w 4311"/>
                <a:gd name="T49" fmla="*/ 2358 h 2377"/>
                <a:gd name="T50" fmla="*/ 2180 w 4311"/>
                <a:gd name="T51" fmla="*/ 2376 h 2377"/>
                <a:gd name="T52" fmla="*/ 2131 w 4311"/>
                <a:gd name="T53" fmla="*/ 2376 h 2377"/>
                <a:gd name="T54" fmla="*/ 2084 w 4311"/>
                <a:gd name="T55" fmla="*/ 2358 h 2377"/>
                <a:gd name="T56" fmla="*/ 1909 w 4311"/>
                <a:gd name="T57" fmla="*/ 2211 h 2377"/>
                <a:gd name="T58" fmla="*/ 1616 w 4311"/>
                <a:gd name="T59" fmla="*/ 1962 h 2377"/>
                <a:gd name="T60" fmla="*/ 1313 w 4311"/>
                <a:gd name="T61" fmla="*/ 1706 h 2377"/>
                <a:gd name="T62" fmla="*/ 1008 w 4311"/>
                <a:gd name="T63" fmla="*/ 1446 h 2377"/>
                <a:gd name="T64" fmla="*/ 728 w 4311"/>
                <a:gd name="T65" fmla="*/ 1201 h 2377"/>
                <a:gd name="T66" fmla="*/ 479 w 4311"/>
                <a:gd name="T67" fmla="*/ 965 h 2377"/>
                <a:gd name="T68" fmla="*/ 260 w 4311"/>
                <a:gd name="T69" fmla="*/ 734 h 2377"/>
                <a:gd name="T70" fmla="*/ 78 w 4311"/>
                <a:gd name="T71" fmla="*/ 506 h 2377"/>
                <a:gd name="T72" fmla="*/ 1021 w 4311"/>
                <a:gd name="T73" fmla="*/ 392 h 2377"/>
                <a:gd name="T74" fmla="*/ 1081 w 4311"/>
                <a:gd name="T75" fmla="*/ 379 h 2377"/>
                <a:gd name="T76" fmla="*/ 1129 w 4311"/>
                <a:gd name="T77" fmla="*/ 340 h 2377"/>
                <a:gd name="T78" fmla="*/ 1304 w 4311"/>
                <a:gd name="T79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11" h="2377">
                  <a:moveTo>
                    <a:pt x="1304" y="0"/>
                  </a:moveTo>
                  <a:lnTo>
                    <a:pt x="1745" y="881"/>
                  </a:lnTo>
                  <a:lnTo>
                    <a:pt x="1761" y="904"/>
                  </a:lnTo>
                  <a:lnTo>
                    <a:pt x="1780" y="923"/>
                  </a:lnTo>
                  <a:lnTo>
                    <a:pt x="1804" y="938"/>
                  </a:lnTo>
                  <a:lnTo>
                    <a:pt x="1830" y="948"/>
                  </a:lnTo>
                  <a:lnTo>
                    <a:pt x="1858" y="953"/>
                  </a:lnTo>
                  <a:lnTo>
                    <a:pt x="1886" y="953"/>
                  </a:lnTo>
                  <a:lnTo>
                    <a:pt x="1912" y="948"/>
                  </a:lnTo>
                  <a:lnTo>
                    <a:pt x="1939" y="938"/>
                  </a:lnTo>
                  <a:lnTo>
                    <a:pt x="1962" y="923"/>
                  </a:lnTo>
                  <a:lnTo>
                    <a:pt x="1983" y="904"/>
                  </a:lnTo>
                  <a:lnTo>
                    <a:pt x="1999" y="881"/>
                  </a:lnTo>
                  <a:lnTo>
                    <a:pt x="2155" y="568"/>
                  </a:lnTo>
                  <a:lnTo>
                    <a:pt x="2312" y="881"/>
                  </a:lnTo>
                  <a:lnTo>
                    <a:pt x="2330" y="907"/>
                  </a:lnTo>
                  <a:lnTo>
                    <a:pt x="2352" y="929"/>
                  </a:lnTo>
                  <a:lnTo>
                    <a:pt x="2378" y="945"/>
                  </a:lnTo>
                  <a:lnTo>
                    <a:pt x="2407" y="956"/>
                  </a:lnTo>
                  <a:lnTo>
                    <a:pt x="2440" y="960"/>
                  </a:lnTo>
                  <a:lnTo>
                    <a:pt x="2471" y="956"/>
                  </a:lnTo>
                  <a:lnTo>
                    <a:pt x="2500" y="945"/>
                  </a:lnTo>
                  <a:lnTo>
                    <a:pt x="2526" y="929"/>
                  </a:lnTo>
                  <a:lnTo>
                    <a:pt x="2548" y="907"/>
                  </a:lnTo>
                  <a:lnTo>
                    <a:pt x="2566" y="881"/>
                  </a:lnTo>
                  <a:lnTo>
                    <a:pt x="3007" y="0"/>
                  </a:lnTo>
                  <a:lnTo>
                    <a:pt x="3164" y="314"/>
                  </a:lnTo>
                  <a:lnTo>
                    <a:pt x="3180" y="340"/>
                  </a:lnTo>
                  <a:lnTo>
                    <a:pt x="3204" y="362"/>
                  </a:lnTo>
                  <a:lnTo>
                    <a:pt x="3230" y="379"/>
                  </a:lnTo>
                  <a:lnTo>
                    <a:pt x="3259" y="389"/>
                  </a:lnTo>
                  <a:lnTo>
                    <a:pt x="3290" y="392"/>
                  </a:lnTo>
                  <a:lnTo>
                    <a:pt x="4311" y="392"/>
                  </a:lnTo>
                  <a:lnTo>
                    <a:pt x="4233" y="506"/>
                  </a:lnTo>
                  <a:lnTo>
                    <a:pt x="4147" y="621"/>
                  </a:lnTo>
                  <a:lnTo>
                    <a:pt x="4050" y="734"/>
                  </a:lnTo>
                  <a:lnTo>
                    <a:pt x="3945" y="848"/>
                  </a:lnTo>
                  <a:lnTo>
                    <a:pt x="3832" y="965"/>
                  </a:lnTo>
                  <a:lnTo>
                    <a:pt x="3710" y="1082"/>
                  </a:lnTo>
                  <a:lnTo>
                    <a:pt x="3583" y="1201"/>
                  </a:lnTo>
                  <a:lnTo>
                    <a:pt x="3446" y="1323"/>
                  </a:lnTo>
                  <a:lnTo>
                    <a:pt x="3303" y="1446"/>
                  </a:lnTo>
                  <a:lnTo>
                    <a:pt x="3154" y="1574"/>
                  </a:lnTo>
                  <a:lnTo>
                    <a:pt x="2998" y="1706"/>
                  </a:lnTo>
                  <a:lnTo>
                    <a:pt x="2836" y="1843"/>
                  </a:lnTo>
                  <a:lnTo>
                    <a:pt x="2695" y="1962"/>
                  </a:lnTo>
                  <a:lnTo>
                    <a:pt x="2550" y="2085"/>
                  </a:lnTo>
                  <a:lnTo>
                    <a:pt x="2402" y="2211"/>
                  </a:lnTo>
                  <a:lnTo>
                    <a:pt x="2249" y="2344"/>
                  </a:lnTo>
                  <a:lnTo>
                    <a:pt x="2227" y="2358"/>
                  </a:lnTo>
                  <a:lnTo>
                    <a:pt x="2205" y="2370"/>
                  </a:lnTo>
                  <a:lnTo>
                    <a:pt x="2180" y="2376"/>
                  </a:lnTo>
                  <a:lnTo>
                    <a:pt x="2155" y="2377"/>
                  </a:lnTo>
                  <a:lnTo>
                    <a:pt x="2131" y="2376"/>
                  </a:lnTo>
                  <a:lnTo>
                    <a:pt x="2106" y="2370"/>
                  </a:lnTo>
                  <a:lnTo>
                    <a:pt x="2084" y="2358"/>
                  </a:lnTo>
                  <a:lnTo>
                    <a:pt x="2062" y="2344"/>
                  </a:lnTo>
                  <a:lnTo>
                    <a:pt x="1909" y="2211"/>
                  </a:lnTo>
                  <a:lnTo>
                    <a:pt x="1761" y="2085"/>
                  </a:lnTo>
                  <a:lnTo>
                    <a:pt x="1616" y="1962"/>
                  </a:lnTo>
                  <a:lnTo>
                    <a:pt x="1475" y="1843"/>
                  </a:lnTo>
                  <a:lnTo>
                    <a:pt x="1313" y="1706"/>
                  </a:lnTo>
                  <a:lnTo>
                    <a:pt x="1157" y="1574"/>
                  </a:lnTo>
                  <a:lnTo>
                    <a:pt x="1008" y="1446"/>
                  </a:lnTo>
                  <a:lnTo>
                    <a:pt x="865" y="1323"/>
                  </a:lnTo>
                  <a:lnTo>
                    <a:pt x="728" y="1201"/>
                  </a:lnTo>
                  <a:lnTo>
                    <a:pt x="599" y="1082"/>
                  </a:lnTo>
                  <a:lnTo>
                    <a:pt x="479" y="965"/>
                  </a:lnTo>
                  <a:lnTo>
                    <a:pt x="366" y="848"/>
                  </a:lnTo>
                  <a:lnTo>
                    <a:pt x="260" y="734"/>
                  </a:lnTo>
                  <a:lnTo>
                    <a:pt x="164" y="621"/>
                  </a:lnTo>
                  <a:lnTo>
                    <a:pt x="78" y="506"/>
                  </a:lnTo>
                  <a:lnTo>
                    <a:pt x="0" y="392"/>
                  </a:lnTo>
                  <a:lnTo>
                    <a:pt x="1021" y="392"/>
                  </a:lnTo>
                  <a:lnTo>
                    <a:pt x="1052" y="389"/>
                  </a:lnTo>
                  <a:lnTo>
                    <a:pt x="1081" y="379"/>
                  </a:lnTo>
                  <a:lnTo>
                    <a:pt x="1107" y="362"/>
                  </a:lnTo>
                  <a:lnTo>
                    <a:pt x="1129" y="340"/>
                  </a:lnTo>
                  <a:lnTo>
                    <a:pt x="1147" y="314"/>
                  </a:lnTo>
                  <a:lnTo>
                    <a:pt x="1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67048" y="4856823"/>
            <a:ext cx="269503" cy="393501"/>
            <a:chOff x="-7575550" y="1352550"/>
            <a:chExt cx="6110287" cy="9628188"/>
          </a:xfrm>
          <a:solidFill>
            <a:sysClr val="window" lastClr="FFFFFF"/>
          </a:solidFill>
        </p:grpSpPr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-7575550" y="9796463"/>
              <a:ext cx="5946775" cy="1184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-6864350" y="6461125"/>
              <a:ext cx="3168650" cy="819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-3059113" y="1352550"/>
              <a:ext cx="1249363" cy="1287463"/>
            </a:xfrm>
            <a:custGeom>
              <a:avLst/>
              <a:gdLst>
                <a:gd name="T0" fmla="*/ 391 w 787"/>
                <a:gd name="T1" fmla="*/ 0 h 811"/>
                <a:gd name="T2" fmla="*/ 787 w 787"/>
                <a:gd name="T3" fmla="*/ 304 h 811"/>
                <a:gd name="T4" fmla="*/ 396 w 787"/>
                <a:gd name="T5" fmla="*/ 811 h 811"/>
                <a:gd name="T6" fmla="*/ 0 w 787"/>
                <a:gd name="T7" fmla="*/ 507 h 811"/>
                <a:gd name="T8" fmla="*/ 391 w 787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811">
                  <a:moveTo>
                    <a:pt x="391" y="0"/>
                  </a:moveTo>
                  <a:lnTo>
                    <a:pt x="787" y="304"/>
                  </a:lnTo>
                  <a:lnTo>
                    <a:pt x="396" y="811"/>
                  </a:lnTo>
                  <a:lnTo>
                    <a:pt x="0" y="50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-4935538" y="4195763"/>
              <a:ext cx="900113" cy="922338"/>
            </a:xfrm>
            <a:custGeom>
              <a:avLst/>
              <a:gdLst>
                <a:gd name="T0" fmla="*/ 271 w 567"/>
                <a:gd name="T1" fmla="*/ 0 h 581"/>
                <a:gd name="T2" fmla="*/ 567 w 567"/>
                <a:gd name="T3" fmla="*/ 229 h 581"/>
                <a:gd name="T4" fmla="*/ 298 w 567"/>
                <a:gd name="T5" fmla="*/ 581 h 581"/>
                <a:gd name="T6" fmla="*/ 0 w 567"/>
                <a:gd name="T7" fmla="*/ 352 h 581"/>
                <a:gd name="T8" fmla="*/ 271 w 567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581">
                  <a:moveTo>
                    <a:pt x="271" y="0"/>
                  </a:moveTo>
                  <a:lnTo>
                    <a:pt x="567" y="229"/>
                  </a:lnTo>
                  <a:lnTo>
                    <a:pt x="298" y="581"/>
                  </a:lnTo>
                  <a:lnTo>
                    <a:pt x="0" y="35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-4633913" y="2244725"/>
              <a:ext cx="2252663" cy="2290763"/>
            </a:xfrm>
            <a:custGeom>
              <a:avLst/>
              <a:gdLst>
                <a:gd name="T0" fmla="*/ 657 w 1419"/>
                <a:gd name="T1" fmla="*/ 0 h 1443"/>
                <a:gd name="T2" fmla="*/ 1419 w 1419"/>
                <a:gd name="T3" fmla="*/ 588 h 1443"/>
                <a:gd name="T4" fmla="*/ 764 w 1419"/>
                <a:gd name="T5" fmla="*/ 1443 h 1443"/>
                <a:gd name="T6" fmla="*/ 0 w 1419"/>
                <a:gd name="T7" fmla="*/ 855 h 1443"/>
                <a:gd name="T8" fmla="*/ 657 w 1419"/>
                <a:gd name="T9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1443">
                  <a:moveTo>
                    <a:pt x="657" y="0"/>
                  </a:moveTo>
                  <a:lnTo>
                    <a:pt x="1419" y="588"/>
                  </a:lnTo>
                  <a:lnTo>
                    <a:pt x="764" y="1443"/>
                  </a:lnTo>
                  <a:lnTo>
                    <a:pt x="0" y="85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-3487738" y="3771900"/>
              <a:ext cx="2022475" cy="4783138"/>
            </a:xfrm>
            <a:custGeom>
              <a:avLst/>
              <a:gdLst>
                <a:gd name="T0" fmla="*/ 721 w 1274"/>
                <a:gd name="T1" fmla="*/ 0 h 3013"/>
                <a:gd name="T2" fmla="*/ 812 w 1274"/>
                <a:gd name="T3" fmla="*/ 103 h 3013"/>
                <a:gd name="T4" fmla="*/ 894 w 1274"/>
                <a:gd name="T5" fmla="*/ 212 h 3013"/>
                <a:gd name="T6" fmla="*/ 970 w 1274"/>
                <a:gd name="T7" fmla="*/ 326 h 3013"/>
                <a:gd name="T8" fmla="*/ 1038 w 1274"/>
                <a:gd name="T9" fmla="*/ 446 h 3013"/>
                <a:gd name="T10" fmla="*/ 1099 w 1274"/>
                <a:gd name="T11" fmla="*/ 571 h 3013"/>
                <a:gd name="T12" fmla="*/ 1150 w 1274"/>
                <a:gd name="T13" fmla="*/ 700 h 3013"/>
                <a:gd name="T14" fmla="*/ 1195 w 1274"/>
                <a:gd name="T15" fmla="*/ 833 h 3013"/>
                <a:gd name="T16" fmla="*/ 1228 w 1274"/>
                <a:gd name="T17" fmla="*/ 971 h 3013"/>
                <a:gd name="T18" fmla="*/ 1254 w 1274"/>
                <a:gd name="T19" fmla="*/ 1111 h 3013"/>
                <a:gd name="T20" fmla="*/ 1268 w 1274"/>
                <a:gd name="T21" fmla="*/ 1255 h 3013"/>
                <a:gd name="T22" fmla="*/ 1274 w 1274"/>
                <a:gd name="T23" fmla="*/ 1401 h 3013"/>
                <a:gd name="T24" fmla="*/ 1268 w 1274"/>
                <a:gd name="T25" fmla="*/ 1550 h 3013"/>
                <a:gd name="T26" fmla="*/ 1252 w 1274"/>
                <a:gd name="T27" fmla="*/ 1697 h 3013"/>
                <a:gd name="T28" fmla="*/ 1226 w 1274"/>
                <a:gd name="T29" fmla="*/ 1841 h 3013"/>
                <a:gd name="T30" fmla="*/ 1191 w 1274"/>
                <a:gd name="T31" fmla="*/ 1981 h 3013"/>
                <a:gd name="T32" fmla="*/ 1145 w 1274"/>
                <a:gd name="T33" fmla="*/ 2118 h 3013"/>
                <a:gd name="T34" fmla="*/ 1091 w 1274"/>
                <a:gd name="T35" fmla="*/ 2249 h 3013"/>
                <a:gd name="T36" fmla="*/ 1027 w 1274"/>
                <a:gd name="T37" fmla="*/ 2376 h 3013"/>
                <a:gd name="T38" fmla="*/ 957 w 1274"/>
                <a:gd name="T39" fmla="*/ 2497 h 3013"/>
                <a:gd name="T40" fmla="*/ 878 w 1274"/>
                <a:gd name="T41" fmla="*/ 2613 h 3013"/>
                <a:gd name="T42" fmla="*/ 791 w 1274"/>
                <a:gd name="T43" fmla="*/ 2722 h 3013"/>
                <a:gd name="T44" fmla="*/ 697 w 1274"/>
                <a:gd name="T45" fmla="*/ 2827 h 3013"/>
                <a:gd name="T46" fmla="*/ 598 w 1274"/>
                <a:gd name="T47" fmla="*/ 2923 h 3013"/>
                <a:gd name="T48" fmla="*/ 491 w 1274"/>
                <a:gd name="T49" fmla="*/ 3013 h 3013"/>
                <a:gd name="T50" fmla="*/ 0 w 1274"/>
                <a:gd name="T51" fmla="*/ 2455 h 3013"/>
                <a:gd name="T52" fmla="*/ 84 w 1274"/>
                <a:gd name="T53" fmla="*/ 2387 h 3013"/>
                <a:gd name="T54" fmla="*/ 163 w 1274"/>
                <a:gd name="T55" fmla="*/ 2311 h 3013"/>
                <a:gd name="T56" fmla="*/ 237 w 1274"/>
                <a:gd name="T57" fmla="*/ 2228 h 3013"/>
                <a:gd name="T58" fmla="*/ 303 w 1274"/>
                <a:gd name="T59" fmla="*/ 2142 h 3013"/>
                <a:gd name="T60" fmla="*/ 362 w 1274"/>
                <a:gd name="T61" fmla="*/ 2048 h 3013"/>
                <a:gd name="T62" fmla="*/ 412 w 1274"/>
                <a:gd name="T63" fmla="*/ 1950 h 3013"/>
                <a:gd name="T64" fmla="*/ 454 w 1274"/>
                <a:gd name="T65" fmla="*/ 1849 h 3013"/>
                <a:gd name="T66" fmla="*/ 489 w 1274"/>
                <a:gd name="T67" fmla="*/ 1742 h 3013"/>
                <a:gd name="T68" fmla="*/ 513 w 1274"/>
                <a:gd name="T69" fmla="*/ 1631 h 3013"/>
                <a:gd name="T70" fmla="*/ 528 w 1274"/>
                <a:gd name="T71" fmla="*/ 1517 h 3013"/>
                <a:gd name="T72" fmla="*/ 534 w 1274"/>
                <a:gd name="T73" fmla="*/ 1401 h 3013"/>
                <a:gd name="T74" fmla="*/ 530 w 1274"/>
                <a:gd name="T75" fmla="*/ 1288 h 3013"/>
                <a:gd name="T76" fmla="*/ 515 w 1274"/>
                <a:gd name="T77" fmla="*/ 1180 h 3013"/>
                <a:gd name="T78" fmla="*/ 493 w 1274"/>
                <a:gd name="T79" fmla="*/ 1073 h 3013"/>
                <a:gd name="T80" fmla="*/ 462 w 1274"/>
                <a:gd name="T81" fmla="*/ 969 h 3013"/>
                <a:gd name="T82" fmla="*/ 423 w 1274"/>
                <a:gd name="T83" fmla="*/ 872 h 3013"/>
                <a:gd name="T84" fmla="*/ 375 w 1274"/>
                <a:gd name="T85" fmla="*/ 776 h 3013"/>
                <a:gd name="T86" fmla="*/ 322 w 1274"/>
                <a:gd name="T87" fmla="*/ 686 h 3013"/>
                <a:gd name="T88" fmla="*/ 259 w 1274"/>
                <a:gd name="T89" fmla="*/ 601 h 3013"/>
                <a:gd name="T90" fmla="*/ 721 w 1274"/>
                <a:gd name="T91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4" h="3013">
                  <a:moveTo>
                    <a:pt x="721" y="0"/>
                  </a:moveTo>
                  <a:lnTo>
                    <a:pt x="812" y="103"/>
                  </a:lnTo>
                  <a:lnTo>
                    <a:pt x="894" y="212"/>
                  </a:lnTo>
                  <a:lnTo>
                    <a:pt x="970" y="326"/>
                  </a:lnTo>
                  <a:lnTo>
                    <a:pt x="1038" y="446"/>
                  </a:lnTo>
                  <a:lnTo>
                    <a:pt x="1099" y="571"/>
                  </a:lnTo>
                  <a:lnTo>
                    <a:pt x="1150" y="700"/>
                  </a:lnTo>
                  <a:lnTo>
                    <a:pt x="1195" y="833"/>
                  </a:lnTo>
                  <a:lnTo>
                    <a:pt x="1228" y="971"/>
                  </a:lnTo>
                  <a:lnTo>
                    <a:pt x="1254" y="1111"/>
                  </a:lnTo>
                  <a:lnTo>
                    <a:pt x="1268" y="1255"/>
                  </a:lnTo>
                  <a:lnTo>
                    <a:pt x="1274" y="1401"/>
                  </a:lnTo>
                  <a:lnTo>
                    <a:pt x="1268" y="1550"/>
                  </a:lnTo>
                  <a:lnTo>
                    <a:pt x="1252" y="1697"/>
                  </a:lnTo>
                  <a:lnTo>
                    <a:pt x="1226" y="1841"/>
                  </a:lnTo>
                  <a:lnTo>
                    <a:pt x="1191" y="1981"/>
                  </a:lnTo>
                  <a:lnTo>
                    <a:pt x="1145" y="2118"/>
                  </a:lnTo>
                  <a:lnTo>
                    <a:pt x="1091" y="2249"/>
                  </a:lnTo>
                  <a:lnTo>
                    <a:pt x="1027" y="2376"/>
                  </a:lnTo>
                  <a:lnTo>
                    <a:pt x="957" y="2497"/>
                  </a:lnTo>
                  <a:lnTo>
                    <a:pt x="878" y="2613"/>
                  </a:lnTo>
                  <a:lnTo>
                    <a:pt x="791" y="2722"/>
                  </a:lnTo>
                  <a:lnTo>
                    <a:pt x="697" y="2827"/>
                  </a:lnTo>
                  <a:lnTo>
                    <a:pt x="598" y="2923"/>
                  </a:lnTo>
                  <a:lnTo>
                    <a:pt x="491" y="3013"/>
                  </a:lnTo>
                  <a:lnTo>
                    <a:pt x="0" y="2455"/>
                  </a:lnTo>
                  <a:lnTo>
                    <a:pt x="84" y="2387"/>
                  </a:lnTo>
                  <a:lnTo>
                    <a:pt x="163" y="2311"/>
                  </a:lnTo>
                  <a:lnTo>
                    <a:pt x="237" y="2228"/>
                  </a:lnTo>
                  <a:lnTo>
                    <a:pt x="303" y="2142"/>
                  </a:lnTo>
                  <a:lnTo>
                    <a:pt x="362" y="2048"/>
                  </a:lnTo>
                  <a:lnTo>
                    <a:pt x="412" y="1950"/>
                  </a:lnTo>
                  <a:lnTo>
                    <a:pt x="454" y="1849"/>
                  </a:lnTo>
                  <a:lnTo>
                    <a:pt x="489" y="1742"/>
                  </a:lnTo>
                  <a:lnTo>
                    <a:pt x="513" y="1631"/>
                  </a:lnTo>
                  <a:lnTo>
                    <a:pt x="528" y="1517"/>
                  </a:lnTo>
                  <a:lnTo>
                    <a:pt x="534" y="1401"/>
                  </a:lnTo>
                  <a:lnTo>
                    <a:pt x="530" y="1288"/>
                  </a:lnTo>
                  <a:lnTo>
                    <a:pt x="515" y="1180"/>
                  </a:lnTo>
                  <a:lnTo>
                    <a:pt x="493" y="1073"/>
                  </a:lnTo>
                  <a:lnTo>
                    <a:pt x="462" y="969"/>
                  </a:lnTo>
                  <a:lnTo>
                    <a:pt x="423" y="872"/>
                  </a:lnTo>
                  <a:lnTo>
                    <a:pt x="375" y="776"/>
                  </a:lnTo>
                  <a:lnTo>
                    <a:pt x="322" y="686"/>
                  </a:lnTo>
                  <a:lnTo>
                    <a:pt x="259" y="601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-5140325" y="7669213"/>
              <a:ext cx="2643188" cy="1738313"/>
            </a:xfrm>
            <a:custGeom>
              <a:avLst/>
              <a:gdLst>
                <a:gd name="T0" fmla="*/ 0 w 1665"/>
                <a:gd name="T1" fmla="*/ 0 h 1095"/>
                <a:gd name="T2" fmla="*/ 713 w 1665"/>
                <a:gd name="T3" fmla="*/ 0 h 1095"/>
                <a:gd name="T4" fmla="*/ 1665 w 1665"/>
                <a:gd name="T5" fmla="*/ 1095 h 1095"/>
                <a:gd name="T6" fmla="*/ 203 w 1665"/>
                <a:gd name="T7" fmla="*/ 1095 h 1095"/>
                <a:gd name="T8" fmla="*/ 203 w 1665"/>
                <a:gd name="T9" fmla="*/ 295 h 1095"/>
                <a:gd name="T10" fmla="*/ 0 w 1665"/>
                <a:gd name="T11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5" h="1095">
                  <a:moveTo>
                    <a:pt x="0" y="0"/>
                  </a:moveTo>
                  <a:lnTo>
                    <a:pt x="713" y="0"/>
                  </a:lnTo>
                  <a:lnTo>
                    <a:pt x="1665" y="1095"/>
                  </a:lnTo>
                  <a:lnTo>
                    <a:pt x="203" y="1095"/>
                  </a:lnTo>
                  <a:lnTo>
                    <a:pt x="203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A0E043-6E7C-4172-886D-6C091A83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416451"/>
              </p:ext>
            </p:extLst>
          </p:nvPr>
        </p:nvGraphicFramePr>
        <p:xfrm>
          <a:off x="40535" y="1132160"/>
          <a:ext cx="8148802" cy="526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6176E1B-5E85-4891-B408-5F63BA674295}"/>
              </a:ext>
            </a:extLst>
          </p:cNvPr>
          <p:cNvGraphicFramePr/>
          <p:nvPr/>
        </p:nvGraphicFramePr>
        <p:xfrm>
          <a:off x="6469808" y="2119039"/>
          <a:ext cx="4506541" cy="305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EFDDB60-B6E3-430B-8991-8151FD39D17E}"/>
              </a:ext>
            </a:extLst>
          </p:cNvPr>
          <p:cNvSpPr txBox="1"/>
          <p:nvPr/>
        </p:nvSpPr>
        <p:spPr>
          <a:xfrm>
            <a:off x="8607024" y="1016122"/>
            <a:ext cx="2647201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uk-UA" sz="2800" b="1" kern="0" dirty="0">
                <a:solidFill>
                  <a:srgbClr val="191970"/>
                </a:solidFill>
                <a:cs typeface="Arial" pitchFamily="34" charset="0"/>
              </a:rPr>
              <a:t>Державний партнер </a:t>
            </a:r>
          </a:p>
          <a:p>
            <a:pPr algn="ctr" defTabSz="1218987"/>
            <a:r>
              <a:rPr lang="lt-LT" sz="2800" b="1" kern="0" dirty="0">
                <a:solidFill>
                  <a:srgbClr val="191970"/>
                </a:solidFill>
                <a:cs typeface="Arial" pitchFamily="34" charset="0"/>
              </a:rPr>
              <a:t>17</a:t>
            </a:r>
            <a:r>
              <a:rPr lang="en-US" sz="2800" b="1" kern="0" dirty="0">
                <a:solidFill>
                  <a:srgbClr val="191970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74386C-5836-4A91-A24D-1DCEC3C6F91C}"/>
              </a:ext>
            </a:extLst>
          </p:cNvPr>
          <p:cNvSpPr txBox="1"/>
          <p:nvPr/>
        </p:nvSpPr>
        <p:spPr>
          <a:xfrm>
            <a:off x="7292097" y="5034019"/>
            <a:ext cx="3091497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79388">
              <a:tabLst>
                <a:tab pos="87313" algn="l"/>
              </a:tabLst>
            </a:pPr>
            <a:r>
              <a:rPr lang="lt-LT" sz="2800" b="1" kern="0" dirty="0">
                <a:solidFill>
                  <a:srgbClr val="FDBB2D"/>
                </a:solidFill>
                <a:cs typeface="Arial" pitchFamily="34" charset="0"/>
              </a:rPr>
              <a:t>83</a:t>
            </a:r>
            <a:r>
              <a:rPr lang="en-US" sz="2800" b="1" kern="0" dirty="0">
                <a:solidFill>
                  <a:srgbClr val="FDBB2D"/>
                </a:solidFill>
                <a:cs typeface="Arial" pitchFamily="34" charset="0"/>
              </a:rPr>
              <a:t>%</a:t>
            </a:r>
          </a:p>
          <a:p>
            <a:pPr algn="ctr" defTabSz="179388">
              <a:tabLst>
                <a:tab pos="87313" algn="l"/>
              </a:tabLst>
            </a:pPr>
            <a:r>
              <a:rPr lang="uk-UA" sz="2800" b="1" kern="0" dirty="0">
                <a:solidFill>
                  <a:srgbClr val="FDBB2D"/>
                </a:solidFill>
                <a:cs typeface="Arial" pitchFamily="34" charset="0"/>
              </a:rPr>
              <a:t>Приватний партнер</a:t>
            </a:r>
            <a:endParaRPr lang="en-GB" sz="2800" b="1" kern="0" dirty="0">
              <a:solidFill>
                <a:srgbClr val="FDBB2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ГРАФІК ПРОЕКТУ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12441" y="2766737"/>
            <a:ext cx="7514329" cy="1698836"/>
            <a:chOff x="781050" y="2117725"/>
            <a:chExt cx="10515600" cy="2590800"/>
          </a:xfrm>
          <a:solidFill>
            <a:sysClr val="window" lastClr="FFFFFF">
              <a:lumMod val="85000"/>
            </a:sysClr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2800" y="2117725"/>
              <a:ext cx="10452100" cy="2590800"/>
            </a:xfrm>
            <a:custGeom>
              <a:avLst/>
              <a:gdLst>
                <a:gd name="T0" fmla="*/ 3302 w 6584"/>
                <a:gd name="T1" fmla="*/ 0 h 1632"/>
                <a:gd name="T2" fmla="*/ 3324 w 6584"/>
                <a:gd name="T3" fmla="*/ 167 h 1632"/>
                <a:gd name="T4" fmla="*/ 3326 w 6584"/>
                <a:gd name="T5" fmla="*/ 171 h 1632"/>
                <a:gd name="T6" fmla="*/ 3471 w 6584"/>
                <a:gd name="T7" fmla="*/ 492 h 1632"/>
                <a:gd name="T8" fmla="*/ 3511 w 6584"/>
                <a:gd name="T9" fmla="*/ 492 h 1632"/>
                <a:gd name="T10" fmla="*/ 4655 w 6584"/>
                <a:gd name="T11" fmla="*/ 874 h 1632"/>
                <a:gd name="T12" fmla="*/ 4687 w 6584"/>
                <a:gd name="T13" fmla="*/ 937 h 1632"/>
                <a:gd name="T14" fmla="*/ 4719 w 6584"/>
                <a:gd name="T15" fmla="*/ 874 h 1632"/>
                <a:gd name="T16" fmla="*/ 5074 w 6584"/>
                <a:gd name="T17" fmla="*/ 519 h 1632"/>
                <a:gd name="T18" fmla="*/ 5115 w 6584"/>
                <a:gd name="T19" fmla="*/ 521 h 1632"/>
                <a:gd name="T20" fmla="*/ 5273 w 6584"/>
                <a:gd name="T21" fmla="*/ 774 h 1632"/>
                <a:gd name="T22" fmla="*/ 5313 w 6584"/>
                <a:gd name="T23" fmla="*/ 774 h 1632"/>
                <a:gd name="T24" fmla="*/ 5331 w 6584"/>
                <a:gd name="T25" fmla="*/ 874 h 1632"/>
                <a:gd name="T26" fmla="*/ 6584 w 6584"/>
                <a:gd name="T27" fmla="*/ 916 h 1632"/>
                <a:gd name="T28" fmla="*/ 5341 w 6584"/>
                <a:gd name="T29" fmla="*/ 983 h 1632"/>
                <a:gd name="T30" fmla="*/ 5301 w 6584"/>
                <a:gd name="T31" fmla="*/ 979 h 1632"/>
                <a:gd name="T32" fmla="*/ 5231 w 6584"/>
                <a:gd name="T33" fmla="*/ 1409 h 1632"/>
                <a:gd name="T34" fmla="*/ 5191 w 6584"/>
                <a:gd name="T35" fmla="*/ 1409 h 1632"/>
                <a:gd name="T36" fmla="*/ 5048 w 6584"/>
                <a:gd name="T37" fmla="*/ 898 h 1632"/>
                <a:gd name="T38" fmla="*/ 4743 w 6584"/>
                <a:gd name="T39" fmla="*/ 916 h 1632"/>
                <a:gd name="T40" fmla="*/ 4687 w 6584"/>
                <a:gd name="T41" fmla="*/ 1025 h 1632"/>
                <a:gd name="T42" fmla="*/ 4631 w 6584"/>
                <a:gd name="T43" fmla="*/ 916 h 1632"/>
                <a:gd name="T44" fmla="*/ 3521 w 6584"/>
                <a:gd name="T45" fmla="*/ 898 h 1632"/>
                <a:gd name="T46" fmla="*/ 3445 w 6584"/>
                <a:gd name="T47" fmla="*/ 1033 h 1632"/>
                <a:gd name="T48" fmla="*/ 3404 w 6584"/>
                <a:gd name="T49" fmla="*/ 1033 h 1632"/>
                <a:gd name="T50" fmla="*/ 3172 w 6584"/>
                <a:gd name="T51" fmla="*/ 1481 h 1632"/>
                <a:gd name="T52" fmla="*/ 3154 w 6584"/>
                <a:gd name="T53" fmla="*/ 1632 h 1632"/>
                <a:gd name="T54" fmla="*/ 3043 w 6584"/>
                <a:gd name="T55" fmla="*/ 916 h 1632"/>
                <a:gd name="T56" fmla="*/ 1925 w 6584"/>
                <a:gd name="T57" fmla="*/ 910 h 1632"/>
                <a:gd name="T58" fmla="*/ 1857 w 6584"/>
                <a:gd name="T59" fmla="*/ 910 h 1632"/>
                <a:gd name="T60" fmla="*/ 1642 w 6584"/>
                <a:gd name="T61" fmla="*/ 916 h 1632"/>
                <a:gd name="T62" fmla="*/ 1594 w 6584"/>
                <a:gd name="T63" fmla="*/ 1113 h 1632"/>
                <a:gd name="T64" fmla="*/ 1570 w 6584"/>
                <a:gd name="T65" fmla="*/ 939 h 1632"/>
                <a:gd name="T66" fmla="*/ 1495 w 6584"/>
                <a:gd name="T67" fmla="*/ 1419 h 1632"/>
                <a:gd name="T68" fmla="*/ 1493 w 6584"/>
                <a:gd name="T69" fmla="*/ 1425 h 1632"/>
                <a:gd name="T70" fmla="*/ 1453 w 6584"/>
                <a:gd name="T71" fmla="*/ 1423 h 1632"/>
                <a:gd name="T72" fmla="*/ 1327 w 6584"/>
                <a:gd name="T73" fmla="*/ 898 h 1632"/>
                <a:gd name="T74" fmla="*/ 0 w 6584"/>
                <a:gd name="T75" fmla="*/ 916 h 1632"/>
                <a:gd name="T76" fmla="*/ 1289 w 6584"/>
                <a:gd name="T77" fmla="*/ 874 h 1632"/>
                <a:gd name="T78" fmla="*/ 1365 w 6584"/>
                <a:gd name="T79" fmla="*/ 362 h 1632"/>
                <a:gd name="T80" fmla="*/ 1477 w 6584"/>
                <a:gd name="T81" fmla="*/ 1268 h 1632"/>
                <a:gd name="T82" fmla="*/ 1574 w 6584"/>
                <a:gd name="T83" fmla="*/ 661 h 1632"/>
                <a:gd name="T84" fmla="*/ 1606 w 6584"/>
                <a:gd name="T85" fmla="*/ 894 h 1632"/>
                <a:gd name="T86" fmla="*/ 1610 w 6584"/>
                <a:gd name="T87" fmla="*/ 874 h 1632"/>
                <a:gd name="T88" fmla="*/ 1877 w 6584"/>
                <a:gd name="T89" fmla="*/ 834 h 1632"/>
                <a:gd name="T90" fmla="*/ 1905 w 6584"/>
                <a:gd name="T91" fmla="*/ 834 h 1632"/>
                <a:gd name="T92" fmla="*/ 3079 w 6584"/>
                <a:gd name="T93" fmla="*/ 874 h 1632"/>
                <a:gd name="T94" fmla="*/ 3147 w 6584"/>
                <a:gd name="T95" fmla="*/ 1327 h 1632"/>
                <a:gd name="T96" fmla="*/ 3302 w 6584"/>
                <a:gd name="T97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84" h="1632">
                  <a:moveTo>
                    <a:pt x="3302" y="0"/>
                  </a:moveTo>
                  <a:lnTo>
                    <a:pt x="3302" y="0"/>
                  </a:lnTo>
                  <a:lnTo>
                    <a:pt x="3324" y="161"/>
                  </a:lnTo>
                  <a:lnTo>
                    <a:pt x="3324" y="167"/>
                  </a:lnTo>
                  <a:lnTo>
                    <a:pt x="3326" y="167"/>
                  </a:lnTo>
                  <a:lnTo>
                    <a:pt x="3326" y="171"/>
                  </a:lnTo>
                  <a:lnTo>
                    <a:pt x="3422" y="874"/>
                  </a:lnTo>
                  <a:lnTo>
                    <a:pt x="3471" y="492"/>
                  </a:lnTo>
                  <a:lnTo>
                    <a:pt x="3491" y="330"/>
                  </a:lnTo>
                  <a:lnTo>
                    <a:pt x="3511" y="492"/>
                  </a:lnTo>
                  <a:lnTo>
                    <a:pt x="3559" y="874"/>
                  </a:lnTo>
                  <a:lnTo>
                    <a:pt x="4655" y="874"/>
                  </a:lnTo>
                  <a:lnTo>
                    <a:pt x="4661" y="886"/>
                  </a:lnTo>
                  <a:lnTo>
                    <a:pt x="4687" y="937"/>
                  </a:lnTo>
                  <a:lnTo>
                    <a:pt x="4713" y="886"/>
                  </a:lnTo>
                  <a:lnTo>
                    <a:pt x="4719" y="874"/>
                  </a:lnTo>
                  <a:lnTo>
                    <a:pt x="5010" y="874"/>
                  </a:lnTo>
                  <a:lnTo>
                    <a:pt x="5074" y="519"/>
                  </a:lnTo>
                  <a:lnTo>
                    <a:pt x="5097" y="390"/>
                  </a:lnTo>
                  <a:lnTo>
                    <a:pt x="5115" y="521"/>
                  </a:lnTo>
                  <a:lnTo>
                    <a:pt x="5211" y="1250"/>
                  </a:lnTo>
                  <a:lnTo>
                    <a:pt x="5273" y="774"/>
                  </a:lnTo>
                  <a:lnTo>
                    <a:pt x="5293" y="625"/>
                  </a:lnTo>
                  <a:lnTo>
                    <a:pt x="5313" y="774"/>
                  </a:lnTo>
                  <a:lnTo>
                    <a:pt x="5329" y="884"/>
                  </a:lnTo>
                  <a:lnTo>
                    <a:pt x="5331" y="874"/>
                  </a:lnTo>
                  <a:lnTo>
                    <a:pt x="6584" y="874"/>
                  </a:lnTo>
                  <a:lnTo>
                    <a:pt x="6584" y="916"/>
                  </a:lnTo>
                  <a:lnTo>
                    <a:pt x="5364" y="916"/>
                  </a:lnTo>
                  <a:lnTo>
                    <a:pt x="5341" y="983"/>
                  </a:lnTo>
                  <a:lnTo>
                    <a:pt x="5313" y="1067"/>
                  </a:lnTo>
                  <a:lnTo>
                    <a:pt x="5301" y="979"/>
                  </a:lnTo>
                  <a:lnTo>
                    <a:pt x="5293" y="927"/>
                  </a:lnTo>
                  <a:lnTo>
                    <a:pt x="5231" y="1409"/>
                  </a:lnTo>
                  <a:lnTo>
                    <a:pt x="5211" y="1562"/>
                  </a:lnTo>
                  <a:lnTo>
                    <a:pt x="5191" y="1409"/>
                  </a:lnTo>
                  <a:lnTo>
                    <a:pt x="5093" y="655"/>
                  </a:lnTo>
                  <a:lnTo>
                    <a:pt x="5048" y="898"/>
                  </a:lnTo>
                  <a:lnTo>
                    <a:pt x="5046" y="916"/>
                  </a:lnTo>
                  <a:lnTo>
                    <a:pt x="4743" y="916"/>
                  </a:lnTo>
                  <a:lnTo>
                    <a:pt x="4705" y="991"/>
                  </a:lnTo>
                  <a:lnTo>
                    <a:pt x="4687" y="1025"/>
                  </a:lnTo>
                  <a:lnTo>
                    <a:pt x="4669" y="991"/>
                  </a:lnTo>
                  <a:lnTo>
                    <a:pt x="4631" y="916"/>
                  </a:lnTo>
                  <a:lnTo>
                    <a:pt x="3523" y="916"/>
                  </a:lnTo>
                  <a:lnTo>
                    <a:pt x="3521" y="898"/>
                  </a:lnTo>
                  <a:lnTo>
                    <a:pt x="3491" y="659"/>
                  </a:lnTo>
                  <a:lnTo>
                    <a:pt x="3445" y="1033"/>
                  </a:lnTo>
                  <a:lnTo>
                    <a:pt x="3426" y="1184"/>
                  </a:lnTo>
                  <a:lnTo>
                    <a:pt x="3404" y="1033"/>
                  </a:lnTo>
                  <a:lnTo>
                    <a:pt x="3306" y="332"/>
                  </a:lnTo>
                  <a:lnTo>
                    <a:pt x="3172" y="1481"/>
                  </a:lnTo>
                  <a:lnTo>
                    <a:pt x="3154" y="1632"/>
                  </a:lnTo>
                  <a:lnTo>
                    <a:pt x="3154" y="1632"/>
                  </a:lnTo>
                  <a:lnTo>
                    <a:pt x="3129" y="1481"/>
                  </a:lnTo>
                  <a:lnTo>
                    <a:pt x="3043" y="916"/>
                  </a:lnTo>
                  <a:lnTo>
                    <a:pt x="1931" y="916"/>
                  </a:lnTo>
                  <a:lnTo>
                    <a:pt x="1925" y="910"/>
                  </a:lnTo>
                  <a:lnTo>
                    <a:pt x="1891" y="878"/>
                  </a:lnTo>
                  <a:lnTo>
                    <a:pt x="1857" y="910"/>
                  </a:lnTo>
                  <a:lnTo>
                    <a:pt x="1851" y="916"/>
                  </a:lnTo>
                  <a:lnTo>
                    <a:pt x="1642" y="916"/>
                  </a:lnTo>
                  <a:lnTo>
                    <a:pt x="1620" y="1009"/>
                  </a:lnTo>
                  <a:lnTo>
                    <a:pt x="1594" y="1113"/>
                  </a:lnTo>
                  <a:lnTo>
                    <a:pt x="1580" y="1007"/>
                  </a:lnTo>
                  <a:lnTo>
                    <a:pt x="1570" y="939"/>
                  </a:lnTo>
                  <a:lnTo>
                    <a:pt x="1495" y="1415"/>
                  </a:lnTo>
                  <a:lnTo>
                    <a:pt x="1495" y="1419"/>
                  </a:lnTo>
                  <a:lnTo>
                    <a:pt x="1493" y="1419"/>
                  </a:lnTo>
                  <a:lnTo>
                    <a:pt x="1493" y="1425"/>
                  </a:lnTo>
                  <a:lnTo>
                    <a:pt x="1469" y="1570"/>
                  </a:lnTo>
                  <a:lnTo>
                    <a:pt x="1453" y="1423"/>
                  </a:lnTo>
                  <a:lnTo>
                    <a:pt x="1361" y="667"/>
                  </a:lnTo>
                  <a:lnTo>
                    <a:pt x="1327" y="898"/>
                  </a:lnTo>
                  <a:lnTo>
                    <a:pt x="1325" y="916"/>
                  </a:lnTo>
                  <a:lnTo>
                    <a:pt x="0" y="916"/>
                  </a:lnTo>
                  <a:lnTo>
                    <a:pt x="0" y="874"/>
                  </a:lnTo>
                  <a:lnTo>
                    <a:pt x="1289" y="874"/>
                  </a:lnTo>
                  <a:lnTo>
                    <a:pt x="1343" y="515"/>
                  </a:lnTo>
                  <a:lnTo>
                    <a:pt x="1365" y="362"/>
                  </a:lnTo>
                  <a:lnTo>
                    <a:pt x="1385" y="515"/>
                  </a:lnTo>
                  <a:lnTo>
                    <a:pt x="1477" y="1268"/>
                  </a:lnTo>
                  <a:lnTo>
                    <a:pt x="1552" y="798"/>
                  </a:lnTo>
                  <a:lnTo>
                    <a:pt x="1574" y="661"/>
                  </a:lnTo>
                  <a:lnTo>
                    <a:pt x="1592" y="798"/>
                  </a:lnTo>
                  <a:lnTo>
                    <a:pt x="1606" y="894"/>
                  </a:lnTo>
                  <a:lnTo>
                    <a:pt x="1606" y="890"/>
                  </a:lnTo>
                  <a:lnTo>
                    <a:pt x="1610" y="874"/>
                  </a:lnTo>
                  <a:lnTo>
                    <a:pt x="1835" y="874"/>
                  </a:lnTo>
                  <a:lnTo>
                    <a:pt x="1877" y="834"/>
                  </a:lnTo>
                  <a:lnTo>
                    <a:pt x="1891" y="820"/>
                  </a:lnTo>
                  <a:lnTo>
                    <a:pt x="1905" y="834"/>
                  </a:lnTo>
                  <a:lnTo>
                    <a:pt x="1947" y="874"/>
                  </a:lnTo>
                  <a:lnTo>
                    <a:pt x="3079" y="874"/>
                  </a:lnTo>
                  <a:lnTo>
                    <a:pt x="3081" y="892"/>
                  </a:lnTo>
                  <a:lnTo>
                    <a:pt x="3147" y="1327"/>
                  </a:lnTo>
                  <a:lnTo>
                    <a:pt x="3284" y="16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81050" y="3030538"/>
              <a:ext cx="66675" cy="10080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233150" y="3030538"/>
              <a:ext cx="63500" cy="10080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Freeform 13"/>
          <p:cNvSpPr>
            <a:spLocks/>
          </p:cNvSpPr>
          <p:nvPr/>
        </p:nvSpPr>
        <p:spPr bwMode="auto">
          <a:xfrm>
            <a:off x="4739414" y="1673862"/>
            <a:ext cx="1008112" cy="901891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15AA9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місяці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9034759" y="1680343"/>
            <a:ext cx="1019416" cy="903616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роки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895809" y="4828234"/>
            <a:ext cx="976942" cy="863757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237D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місяці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24307" y="3618251"/>
            <a:ext cx="161086" cy="1205876"/>
            <a:chOff x="2268721" y="3783686"/>
            <a:chExt cx="214726" cy="160741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356425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sp>
          <p:nvSpPr>
            <p:cNvPr id="13" name="Oval 12"/>
            <p:cNvSpPr/>
            <p:nvPr/>
          </p:nvSpPr>
          <p:spPr>
            <a:xfrm>
              <a:off x="2268721" y="3783686"/>
              <a:ext cx="214726" cy="214726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78388" y="3869471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ctr" defTabSz="1218987">
              <a:defRPr/>
            </a:pPr>
            <a:r>
              <a:rPr lang="uk-UA" sz="15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Підготовка та проведення  конкурсу</a:t>
            </a: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B3B805C0-7166-4847-BA55-F550859866AC}"/>
              </a:ext>
            </a:extLst>
          </p:cNvPr>
          <p:cNvGrpSpPr/>
          <p:nvPr/>
        </p:nvGrpSpPr>
        <p:grpSpPr>
          <a:xfrm>
            <a:off x="7451481" y="3618251"/>
            <a:ext cx="162000" cy="1451612"/>
            <a:chOff x="2268721" y="3783686"/>
            <a:chExt cx="163042" cy="1607416"/>
          </a:xfrm>
        </p:grpSpPr>
        <p:cxnSp>
          <p:nvCxnSpPr>
            <p:cNvPr id="23" name="Straight Connector 55">
              <a:extLst>
                <a:ext uri="{FF2B5EF4-FFF2-40B4-BE49-F238E27FC236}">
                  <a16:creationId xmlns:a16="http://schemas.microsoft.com/office/drawing/2014/main" id="{529619EE-3692-4849-B884-702773738A19}"/>
                </a:ext>
              </a:extLst>
            </p:cNvPr>
            <p:cNvCxnSpPr/>
            <p:nvPr/>
          </p:nvCxnSpPr>
          <p:spPr>
            <a:xfrm>
              <a:off x="2346398" y="3892183"/>
              <a:ext cx="0" cy="149891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sp>
          <p:nvSpPr>
            <p:cNvPr id="24" name="Oval 56">
              <a:extLst>
                <a:ext uri="{FF2B5EF4-FFF2-40B4-BE49-F238E27FC236}">
                  <a16:creationId xmlns:a16="http://schemas.microsoft.com/office/drawing/2014/main" id="{E5A51E58-E68D-4D63-8418-787389966F90}"/>
                </a:ext>
              </a:extLst>
            </p:cNvPr>
            <p:cNvSpPr/>
            <p:nvPr/>
          </p:nvSpPr>
          <p:spPr>
            <a:xfrm>
              <a:off x="2268721" y="3783686"/>
              <a:ext cx="163042" cy="179388"/>
            </a:xfrm>
            <a:prstGeom prst="ellipse">
              <a:avLst/>
            </a:prstGeom>
            <a:solidFill>
              <a:srgbClr val="FDBB2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594124-A196-48F2-AA15-8623650E99F9}"/>
              </a:ext>
            </a:extLst>
          </p:cNvPr>
          <p:cNvSpPr txBox="1"/>
          <p:nvPr/>
        </p:nvSpPr>
        <p:spPr>
          <a:xfrm>
            <a:off x="6891116" y="4037883"/>
            <a:ext cx="1384334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ctr" defTabSz="1218987">
              <a:defRPr/>
            </a:pPr>
            <a:r>
              <a:rPr lang="uk-UA" sz="1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Інвестиційна фаза</a:t>
            </a: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60C1856-CEAF-4506-BD6A-C9B4CB0E31D4}"/>
              </a:ext>
            </a:extLst>
          </p:cNvPr>
          <p:cNvSpPr>
            <a:spLocks/>
          </p:cNvSpPr>
          <p:nvPr/>
        </p:nvSpPr>
        <p:spPr bwMode="auto">
          <a:xfrm>
            <a:off x="7024437" y="4863854"/>
            <a:ext cx="1034618" cy="863757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FDBB2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lvl="0" algn="ctr" defTabSz="1218987">
              <a:defRPr/>
            </a:pPr>
            <a:r>
              <a:rPr kumimoji="0" lang="lt-LT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рік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 flipV="1">
            <a:off x="5144669" y="2573461"/>
            <a:ext cx="161087" cy="1205876"/>
            <a:chOff x="2506753" y="1112056"/>
            <a:chExt cx="207034" cy="1549836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2610270" y="1216668"/>
              <a:ext cx="0" cy="144522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sp>
          <p:nvSpPr>
            <p:cNvPr id="29" name="Oval 28"/>
            <p:cNvSpPr/>
            <p:nvPr/>
          </p:nvSpPr>
          <p:spPr>
            <a:xfrm>
              <a:off x="2506753" y="1112056"/>
              <a:ext cx="207034" cy="207034"/>
            </a:xfrm>
            <a:prstGeom prst="ellipse">
              <a:avLst/>
            </a:prstGeom>
            <a:solidFill>
              <a:srgbClr val="15AA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 flipV="1">
            <a:off x="9464754" y="2401576"/>
            <a:ext cx="162000" cy="1376930"/>
            <a:chOff x="2541569" y="1121339"/>
            <a:chExt cx="135271" cy="1540553"/>
          </a:xfrm>
          <a:solidFill>
            <a:schemeClr val="bg1">
              <a:lumMod val="65000"/>
            </a:schemeClr>
          </a:solidFill>
        </p:grpSpPr>
        <p:cxnSp>
          <p:nvCxnSpPr>
            <p:cNvPr id="31" name="Straight Connector 30"/>
            <p:cNvCxnSpPr/>
            <p:nvPr/>
          </p:nvCxnSpPr>
          <p:spPr>
            <a:xfrm>
              <a:off x="2610270" y="1216668"/>
              <a:ext cx="0" cy="1445224"/>
            </a:xfrm>
            <a:prstGeom prst="line">
              <a:avLst/>
            </a:prstGeom>
            <a:grp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  <p:sp>
          <p:nvSpPr>
            <p:cNvPr id="32" name="Oval 31"/>
            <p:cNvSpPr/>
            <p:nvPr/>
          </p:nvSpPr>
          <p:spPr>
            <a:xfrm>
              <a:off x="2541569" y="1121339"/>
              <a:ext cx="135271" cy="181251"/>
            </a:xfrm>
            <a:prstGeom prst="ellipse">
              <a:avLst/>
            </a:prstGeom>
            <a:grpFill/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337927" y="2690660"/>
            <a:ext cx="1811086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lvl="0" algn="ctr" defTabSz="1218987">
              <a:defRPr/>
            </a:pPr>
            <a:r>
              <a:rPr lang="uk-UA" sz="1500" b="1" ker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Передача об’єкта та фінансове закриття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01342" y="2705179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Експлуатація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послуги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передача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8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6302</TotalTime>
  <Words>660</Words>
  <Application>Microsoft Office PowerPoint</Application>
  <PresentationFormat>Широкий екран</PresentationFormat>
  <Paragraphs>132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ПРЕЗЕНТАЦІЯ ПРОЕКТУ</vt:lpstr>
      <vt:lpstr>ТРУСКАВЕЦЬКА МІСЬКА ЛІКАРНЯ</vt:lpstr>
      <vt:lpstr>НИНІШНЯ СИТУАЦІЯ </vt:lpstr>
      <vt:lpstr>МЕТА ТА ЗАВДАННЯ ПРОЕКТУ</vt:lpstr>
      <vt:lpstr>Презентація PowerPoint</vt:lpstr>
      <vt:lpstr>Презентація PowerPoint</vt:lpstr>
      <vt:lpstr>ПРОЕКТ ПЕРЕДБАЧАЄ</vt:lpstr>
      <vt:lpstr>РОЗПОДІЛ РИЗИКІВ</vt:lpstr>
      <vt:lpstr>ГРАФІК ПРОЕКТУ</vt:lpstr>
      <vt:lpstr>КРИТЕРІЇ ДОПУСКУ ДО КОНКУРСУ</vt:lpstr>
      <vt:lpstr>КРИТЕРІЇ ОЦІНКИ УЧАСНИКІВ</vt:lpstr>
      <vt:lpstr>КЛЮЧОВІ ПЕРЕВАГИ ПРОЕКТУ</vt:lpstr>
      <vt:lpstr>РОЗВИТОК ТУРИЗМУ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Ольга Шевченко</cp:lastModifiedBy>
  <cp:revision>83</cp:revision>
  <dcterms:created xsi:type="dcterms:W3CDTF">2017-10-11T11:50:21Z</dcterms:created>
  <dcterms:modified xsi:type="dcterms:W3CDTF">2019-08-05T12:47:29Z</dcterms:modified>
</cp:coreProperties>
</file>